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4B7B0-2576-4ED8-8453-A6D0279FE9D1}" type="datetimeFigureOut">
              <a:rPr lang="LID4096" smtClean="0"/>
              <a:t>12/08/2018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A92D9-0C4E-4976-B9AF-18F2BB2704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334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E610-9BAF-474E-B943-372255FC8638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C7F3-742E-4502-B18E-A1EDE6B2DC7B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DFC4-DE9E-434D-9EA3-E285B78B3B1E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422F-A64D-4A26-85A4-0BF5F415370F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6487-2F49-413C-9CC6-7971D47DA27B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CC3C-512E-4554-8269-319D5BCADB87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ACC6-57EA-4230-8503-6C11730ACC9E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F1CB-37E4-4AE9-A743-F44A8104DFBE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216A-91F6-4B1E-BAE7-CEB38A422CB3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E41-085D-48F0-86AC-8CB0792E2145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D6C9-9F99-4902-8509-7F360C3644E1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2897-5A16-4158-B168-6CE503921FD9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BCC2-478B-40F4-91A9-7142C4380182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64A-185F-4826-B54A-3B5B19251133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381A-DF44-421E-8275-1C1400B22C04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00F8-62FB-48FA-85AB-7F74BE924ED6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DC34-46AA-4B40-BD42-5AE360E178AD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C383-E792-47E3-9078-018267310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/>
              <a:t>מעבדה מספר 6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25D21-DF11-4096-A1CB-DFFFDDAFF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איליה זלדנר – 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he-IL" dirty="0"/>
              <a:t>ומחסנית 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8C770-F84C-4C6F-BAFB-D5E24069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CA3CB-AEB6-4EB0-A064-B0B7C406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80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B84C-3146-4E20-BD4E-B3465005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POP/POPF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71BB-6C39-465E-8984-45FA2C10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בכללי , כל מה שדחפנו למחסנית עם </a:t>
            </a:r>
            <a:r>
              <a:rPr lang="en-US" b="1" dirty="0"/>
              <a:t>PUSH</a:t>
            </a:r>
            <a:r>
              <a:rPr lang="he-IL" dirty="0"/>
              <a:t> , חייבים להוציא בעזרת </a:t>
            </a:r>
            <a:r>
              <a:rPr lang="en-US" b="1" dirty="0"/>
              <a:t>POP</a:t>
            </a:r>
            <a:r>
              <a:rPr lang="he-IL" dirty="0"/>
              <a:t> , או שנוכל להגיע לכמה מקרים בעייתיים ביותר.</a:t>
            </a:r>
          </a:p>
          <a:p>
            <a:pPr algn="r" rtl="1"/>
            <a:r>
              <a:rPr lang="he-IL" dirty="0"/>
              <a:t>ניתן להוציא נתון בגודל 2 בתים ( מילה ) בעזרת 2 פקודות : </a:t>
            </a:r>
            <a:r>
              <a:rPr lang="en-US" b="1" dirty="0"/>
              <a:t>POP</a:t>
            </a:r>
            <a:r>
              <a:rPr lang="he-IL" dirty="0"/>
              <a:t> ו </a:t>
            </a:r>
            <a:r>
              <a:rPr lang="en-US" b="1" dirty="0"/>
              <a:t>POPF</a:t>
            </a:r>
            <a:r>
              <a:rPr lang="he-IL" dirty="0"/>
              <a:t>.</a:t>
            </a:r>
          </a:p>
          <a:p>
            <a:pPr algn="r" rtl="1"/>
            <a:r>
              <a:rPr lang="en-US" b="1" dirty="0"/>
              <a:t>POPF</a:t>
            </a:r>
            <a:r>
              <a:rPr lang="he-IL" dirty="0"/>
              <a:t> מוציא 2 בתים ודורס איתם את תוכן אוגר הדגלים.</a:t>
            </a:r>
          </a:p>
          <a:p>
            <a:pPr algn="r" rtl="1"/>
            <a:r>
              <a:rPr lang="en-US" b="1" dirty="0"/>
              <a:t>POP</a:t>
            </a:r>
            <a:r>
              <a:rPr lang="he-IL" dirty="0"/>
              <a:t> פשוט מוציא 2 בתים ודורס איתם את תוכן , של אופרנד היעד המבוקש.</a:t>
            </a:r>
          </a:p>
          <a:p>
            <a:pPr algn="r" rtl="1"/>
            <a:r>
              <a:rPr lang="he-IL" dirty="0"/>
              <a:t>לדוגמה : </a:t>
            </a:r>
          </a:p>
          <a:p>
            <a:pPr marL="0" indent="0" algn="l">
              <a:buNone/>
            </a:pPr>
            <a:r>
              <a:rPr lang="en-US" b="1" dirty="0"/>
              <a:t>POPF ; Pop the top of the stack into Flags </a:t>
            </a:r>
            <a:endParaRPr lang="he-IL" b="1" dirty="0"/>
          </a:p>
          <a:p>
            <a:pPr marL="0" indent="0" algn="l">
              <a:buNone/>
            </a:pPr>
            <a:r>
              <a:rPr lang="en-US" b="1" dirty="0"/>
              <a:t>POP SI ; Pop the top of the stack into SI </a:t>
            </a:r>
            <a:endParaRPr lang="he-IL" b="1" dirty="0"/>
          </a:p>
          <a:p>
            <a:pPr marL="0" indent="0" algn="l">
              <a:buNone/>
            </a:pPr>
            <a:r>
              <a:rPr lang="en-US" b="1" dirty="0"/>
              <a:t>POP CS ; Pop the top of the stack into CS </a:t>
            </a:r>
            <a:endParaRPr lang="he-IL" b="1" dirty="0"/>
          </a:p>
          <a:p>
            <a:pPr marL="0" indent="0" algn="l">
              <a:buNone/>
            </a:pPr>
            <a:r>
              <a:rPr lang="en-US" b="1" dirty="0"/>
              <a:t>POP [BX] ; Pop the top of the stack into memory at DS:BX</a:t>
            </a:r>
            <a:endParaRPr lang="he-IL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EFE6C-1E36-45F3-A915-510C5669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6C6B9-CAD8-43E1-A003-D7E9F4E4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4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35F7-5B78-470C-B752-37D8C347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POP/POPF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B26B5-4521-4623-8E4F-FE074CE8F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בדומה ל </a:t>
            </a:r>
            <a:r>
              <a:rPr lang="en-US" b="1" dirty="0"/>
              <a:t>PUSH</a:t>
            </a:r>
            <a:r>
              <a:rPr lang="he-IL" dirty="0"/>
              <a:t> , </a:t>
            </a:r>
            <a:r>
              <a:rPr lang="en-US" b="1" dirty="0"/>
              <a:t>POP</a:t>
            </a:r>
            <a:r>
              <a:rPr lang="he-IL" dirty="0"/>
              <a:t> עובד ב </a:t>
            </a:r>
            <a:r>
              <a:rPr lang="he-IL" b="1" dirty="0"/>
              <a:t>8086</a:t>
            </a:r>
            <a:r>
              <a:rPr lang="he-IL" dirty="0"/>
              <a:t> , רק עם גדלים של </a:t>
            </a:r>
            <a:r>
              <a:rPr lang="en-US" dirty="0"/>
              <a:t>word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לא ניתן בעזרת </a:t>
            </a:r>
            <a:r>
              <a:rPr lang="en-US" b="1" dirty="0"/>
              <a:t>POP</a:t>
            </a:r>
            <a:r>
              <a:rPr lang="he-IL" dirty="0"/>
              <a:t> להוציא נתונים בגודל בית ולשמור אותם למשל ב </a:t>
            </a:r>
            <a:r>
              <a:rPr lang="en-US" b="1" dirty="0"/>
              <a:t>AH</a:t>
            </a:r>
            <a:r>
              <a:rPr lang="he-IL" dirty="0"/>
              <a:t> או </a:t>
            </a:r>
            <a:r>
              <a:rPr lang="en-US" b="1" dirty="0"/>
              <a:t>CL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 </a:t>
            </a:r>
            <a:r>
              <a:rPr lang="he-IL" b="1" dirty="0"/>
              <a:t>8086</a:t>
            </a:r>
            <a:r>
              <a:rPr lang="he-IL" dirty="0"/>
              <a:t> , הפקודה עובדת כך : </a:t>
            </a:r>
          </a:p>
          <a:p>
            <a:pPr lvl="1" algn="r" rtl="1"/>
            <a:r>
              <a:rPr lang="he-IL" b="1" dirty="0"/>
              <a:t>בשלב ראשון  : </a:t>
            </a:r>
            <a:r>
              <a:rPr lang="he-IL" dirty="0"/>
              <a:t>תוכן המידע בכתובת </a:t>
            </a:r>
            <a:r>
              <a:rPr lang="en-US" b="1" dirty="0"/>
              <a:t>SS:SP</a:t>
            </a:r>
            <a:r>
              <a:rPr lang="he-IL" dirty="0"/>
              <a:t> מועתק לאוגר דגלים ( במקרה של </a:t>
            </a:r>
            <a:r>
              <a:rPr lang="en-US" b="1" dirty="0"/>
              <a:t>POPF</a:t>
            </a:r>
            <a:r>
              <a:rPr lang="he-IL" dirty="0"/>
              <a:t>)</a:t>
            </a:r>
            <a:r>
              <a:rPr lang="en-US" dirty="0"/>
              <a:t> </a:t>
            </a:r>
            <a:endParaRPr lang="he-IL" dirty="0"/>
          </a:p>
          <a:p>
            <a:pPr marL="457200" lvl="1" indent="0" algn="r" rtl="1">
              <a:buNone/>
            </a:pPr>
            <a:r>
              <a:rPr lang="he-IL" dirty="0"/>
              <a:t>	או לאופרנד היעד ( במקרה של </a:t>
            </a:r>
            <a:r>
              <a:rPr lang="en-US" b="1" dirty="0"/>
              <a:t>POP</a:t>
            </a:r>
            <a:r>
              <a:rPr lang="he-IL" dirty="0"/>
              <a:t> ).</a:t>
            </a:r>
          </a:p>
          <a:p>
            <a:pPr lvl="1" algn="r" rtl="1"/>
            <a:r>
              <a:rPr lang="he-IL" b="1" dirty="0"/>
              <a:t>בשלב שני :</a:t>
            </a:r>
            <a:r>
              <a:rPr lang="en-US" b="1" dirty="0"/>
              <a:t> </a:t>
            </a:r>
            <a:r>
              <a:rPr lang="he-IL" b="1" dirty="0"/>
              <a:t> </a:t>
            </a:r>
            <a:r>
              <a:rPr lang="en-US" b="1" dirty="0"/>
              <a:t>SP</a:t>
            </a:r>
            <a:r>
              <a:rPr lang="he-IL" dirty="0"/>
              <a:t> גדל ב 2 (</a:t>
            </a:r>
            <a:r>
              <a:rPr lang="en-US" dirty="0"/>
              <a:t> </a:t>
            </a:r>
            <a:r>
              <a:rPr lang="he-IL" dirty="0"/>
              <a:t>מילה אחת , 2 בתים ) : </a:t>
            </a:r>
            <a:r>
              <a:rPr lang="en-US" dirty="0"/>
              <a:t>  </a:t>
            </a:r>
            <a:r>
              <a:rPr lang="en-US" b="1" dirty="0"/>
              <a:t>SP=SP+2</a:t>
            </a:r>
            <a:r>
              <a:rPr lang="he-IL" dirty="0"/>
              <a:t>,  </a:t>
            </a:r>
          </a:p>
          <a:p>
            <a:pPr marL="457200" lvl="1" indent="0" algn="r" rtl="1">
              <a:buNone/>
            </a:pPr>
            <a:r>
              <a:rPr lang="he-IL" dirty="0"/>
              <a:t>	על מנת להצביע על נתון אחרון שנדחף למחסנית.</a:t>
            </a:r>
          </a:p>
          <a:p>
            <a:pPr algn="r" rtl="1"/>
            <a:r>
              <a:rPr lang="he-IL" dirty="0"/>
              <a:t>דרך נחמדה , להעתיק תוכן אוגר דגלים , למשל לאוגר </a:t>
            </a:r>
            <a:r>
              <a:rPr lang="en-US" b="1" dirty="0"/>
              <a:t>AX</a:t>
            </a:r>
            <a:r>
              <a:rPr lang="he-IL" dirty="0"/>
              <a:t> תהיה : </a:t>
            </a:r>
          </a:p>
          <a:p>
            <a:pPr marL="0" indent="0" algn="r" rtl="1">
              <a:buNone/>
            </a:pPr>
            <a:r>
              <a:rPr lang="he-IL" b="1" dirty="0"/>
              <a:t>    </a:t>
            </a:r>
            <a:r>
              <a:rPr lang="en-US" b="1" dirty="0"/>
              <a:t>PUSHF ; Push the flags register into the stack</a:t>
            </a:r>
            <a:r>
              <a:rPr lang="he-IL" b="1" dirty="0"/>
              <a:t>  </a:t>
            </a:r>
          </a:p>
          <a:p>
            <a:pPr marL="0" indent="0" algn="r" rtl="1">
              <a:buNone/>
            </a:pPr>
            <a:r>
              <a:rPr lang="he-IL" b="1" dirty="0"/>
              <a:t>        </a:t>
            </a:r>
            <a:r>
              <a:rPr lang="en-US" b="1" dirty="0"/>
              <a:t>POP BX ; ..and pop it immediately into BX</a:t>
            </a:r>
            <a:r>
              <a:rPr lang="he-IL" b="1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9B1E2-0E06-48FC-818D-9807ED11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86677-BB53-4C3F-817B-56F56AA1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256485-1DB5-4DAC-B2CA-0C6257459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30" y="1513291"/>
            <a:ext cx="3630080" cy="434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5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1DD0-524B-45EF-A90A-E38E1D75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rgbClr val="FF0000"/>
                </a:solidFill>
              </a:rPr>
              <a:t>SS:SP-Original SP </a:t>
            </a:r>
            <a:r>
              <a:rPr lang="en-US" sz="2700" b="1" dirty="0"/>
              <a:t>: </a:t>
            </a:r>
            <a:r>
              <a:rPr lang="he-IL" sz="2700" b="1" dirty="0">
                <a:solidFill>
                  <a:srgbClr val="0070C0"/>
                </a:solidFill>
              </a:rPr>
              <a:t>כמות בתים של זיכרון , אשר תפוס במחסנית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sz="2700" b="1" dirty="0">
                <a:solidFill>
                  <a:srgbClr val="FF0000"/>
                </a:solidFill>
              </a:rPr>
              <a:t>SS:SP-SS:0</a:t>
            </a:r>
            <a:r>
              <a:rPr lang="he-IL" sz="2700" b="1" dirty="0">
                <a:solidFill>
                  <a:srgbClr val="FF0000"/>
                </a:solidFill>
              </a:rPr>
              <a:t> </a:t>
            </a:r>
            <a:r>
              <a:rPr lang="he-IL" sz="2700" b="1" dirty="0">
                <a:solidFill>
                  <a:srgbClr val="0070C0"/>
                </a:solidFill>
              </a:rPr>
              <a:t>כמות בתים של זיכרון , אשר פנוי במחסנית </a:t>
            </a:r>
            <a:r>
              <a:rPr lang="he-IL" sz="2700" b="1" dirty="0"/>
              <a:t>: </a:t>
            </a:r>
            <a:endParaRPr lang="LID4096" sz="2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819C-FAEC-4D5A-9339-4E6F0861F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5FA9E-515E-4039-A897-0129C470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EC2F7-711D-4501-AFAC-56F153DE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F9DADD82-BD75-4886-8DCF-D3992DF01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170" y="2157533"/>
            <a:ext cx="2209800" cy="3810000"/>
          </a:xfrm>
          <a:prstGeom prst="rect">
            <a:avLst/>
          </a:prstGeom>
          <a:solidFill>
            <a:srgbClr val="0099FF"/>
          </a:solidFill>
          <a:ln w="57150" cmpd="thinThick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54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8" name="Line 5">
            <a:extLst>
              <a:ext uri="{FF2B5EF4-FFF2-40B4-BE49-F238E27FC236}">
                <a16:creationId xmlns:a16="http://schemas.microsoft.com/office/drawing/2014/main" id="{603209CF-1105-4A8D-B933-50CFC93E2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170" y="558653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9" name="Line 6">
            <a:extLst>
              <a:ext uri="{FF2B5EF4-FFF2-40B4-BE49-F238E27FC236}">
                <a16:creationId xmlns:a16="http://schemas.microsoft.com/office/drawing/2014/main" id="{007CD0BB-0BEF-4E66-BB82-DBE3B159A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170" y="520553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40" name="Line 7">
            <a:extLst>
              <a:ext uri="{FF2B5EF4-FFF2-40B4-BE49-F238E27FC236}">
                <a16:creationId xmlns:a16="http://schemas.microsoft.com/office/drawing/2014/main" id="{A78BC687-17FB-47AE-94FF-085F2BB37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170" y="482453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41" name="Line 8">
            <a:extLst>
              <a:ext uri="{FF2B5EF4-FFF2-40B4-BE49-F238E27FC236}">
                <a16:creationId xmlns:a16="http://schemas.microsoft.com/office/drawing/2014/main" id="{818DED52-A406-4E6A-8B72-D1803D47C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170" y="444353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42" name="Line 9">
            <a:extLst>
              <a:ext uri="{FF2B5EF4-FFF2-40B4-BE49-F238E27FC236}">
                <a16:creationId xmlns:a16="http://schemas.microsoft.com/office/drawing/2014/main" id="{44E61F77-5D14-4DD2-A0CC-2B894C1D44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170" y="406253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43" name="Line 10">
            <a:extLst>
              <a:ext uri="{FF2B5EF4-FFF2-40B4-BE49-F238E27FC236}">
                <a16:creationId xmlns:a16="http://schemas.microsoft.com/office/drawing/2014/main" id="{2D215729-6368-44A9-AF2A-21AA45BA6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170" y="368153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44" name="Line 11">
            <a:extLst>
              <a:ext uri="{FF2B5EF4-FFF2-40B4-BE49-F238E27FC236}">
                <a16:creationId xmlns:a16="http://schemas.microsoft.com/office/drawing/2014/main" id="{E728C902-CBC8-423C-829A-1C96855D2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170" y="330053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2D7DF7EC-5AD4-49D0-A824-18EA09B3F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170" y="291953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46" name="Line 13">
            <a:extLst>
              <a:ext uri="{FF2B5EF4-FFF2-40B4-BE49-F238E27FC236}">
                <a16:creationId xmlns:a16="http://schemas.microsoft.com/office/drawing/2014/main" id="{B3E57F27-69FB-4BC0-B740-6F23776AF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170" y="253853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grpSp>
        <p:nvGrpSpPr>
          <p:cNvPr id="47" name="Group 40">
            <a:extLst>
              <a:ext uri="{FF2B5EF4-FFF2-40B4-BE49-F238E27FC236}">
                <a16:creationId xmlns:a16="http://schemas.microsoft.com/office/drawing/2014/main" id="{2F354E0C-FFA9-4B48-8F63-7316CA28965D}"/>
              </a:ext>
            </a:extLst>
          </p:cNvPr>
          <p:cNvGrpSpPr>
            <a:grpSpLocks/>
          </p:cNvGrpSpPr>
          <p:nvPr/>
        </p:nvGrpSpPr>
        <p:grpSpPr bwMode="auto">
          <a:xfrm>
            <a:off x="6204970" y="2157533"/>
            <a:ext cx="793750" cy="2241550"/>
            <a:chOff x="2736" y="2400"/>
            <a:chExt cx="500" cy="1412"/>
          </a:xfrm>
        </p:grpSpPr>
        <p:sp>
          <p:nvSpPr>
            <p:cNvPr id="48" name="Text Box 15">
              <a:extLst>
                <a:ext uri="{FF2B5EF4-FFF2-40B4-BE49-F238E27FC236}">
                  <a16:creationId xmlns:a16="http://schemas.microsoft.com/office/drawing/2014/main" id="{CB2ACBA3-9B59-4E1C-B1A4-3B280BDE3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600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>
                  <a:solidFill>
                    <a:srgbClr val="CCCC00"/>
                  </a:solidFill>
                </a:rPr>
                <a:t>In Use</a:t>
              </a:r>
            </a:p>
          </p:txBody>
        </p:sp>
        <p:sp>
          <p:nvSpPr>
            <p:cNvPr id="49" name="Text Box 16">
              <a:extLst>
                <a:ext uri="{FF2B5EF4-FFF2-40B4-BE49-F238E27FC236}">
                  <a16:creationId xmlns:a16="http://schemas.microsoft.com/office/drawing/2014/main" id="{FBA0B232-970A-45AA-BB96-285E9F24F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360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>
                  <a:solidFill>
                    <a:srgbClr val="CCCC00"/>
                  </a:solidFill>
                </a:rPr>
                <a:t>In Use</a:t>
              </a:r>
            </a:p>
          </p:txBody>
        </p:sp>
        <p:sp>
          <p:nvSpPr>
            <p:cNvPr id="50" name="Text Box 17">
              <a:extLst>
                <a:ext uri="{FF2B5EF4-FFF2-40B4-BE49-F238E27FC236}">
                  <a16:creationId xmlns:a16="http://schemas.microsoft.com/office/drawing/2014/main" id="{24A2FC83-369D-497B-A349-C2F317F32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120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>
                  <a:solidFill>
                    <a:srgbClr val="CCCC00"/>
                  </a:solidFill>
                </a:rPr>
                <a:t>In Use</a:t>
              </a:r>
            </a:p>
          </p:txBody>
        </p:sp>
        <p:sp>
          <p:nvSpPr>
            <p:cNvPr id="51" name="Text Box 18">
              <a:extLst>
                <a:ext uri="{FF2B5EF4-FFF2-40B4-BE49-F238E27FC236}">
                  <a16:creationId xmlns:a16="http://schemas.microsoft.com/office/drawing/2014/main" id="{345F3241-0736-4A8B-830F-A512FBC44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880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>
                  <a:solidFill>
                    <a:srgbClr val="CCCC00"/>
                  </a:solidFill>
                </a:rPr>
                <a:t>In Use</a:t>
              </a:r>
            </a:p>
          </p:txBody>
        </p:sp>
        <p:sp>
          <p:nvSpPr>
            <p:cNvPr id="52" name="Text Box 19">
              <a:extLst>
                <a:ext uri="{FF2B5EF4-FFF2-40B4-BE49-F238E27FC236}">
                  <a16:creationId xmlns:a16="http://schemas.microsoft.com/office/drawing/2014/main" id="{60CECC25-4E3C-4403-BCE5-88B570725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640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>
                  <a:solidFill>
                    <a:srgbClr val="CCCC00"/>
                  </a:solidFill>
                </a:rPr>
                <a:t>In Use</a:t>
              </a:r>
            </a:p>
          </p:txBody>
        </p:sp>
        <p:sp>
          <p:nvSpPr>
            <p:cNvPr id="53" name="Text Box 20">
              <a:extLst>
                <a:ext uri="{FF2B5EF4-FFF2-40B4-BE49-F238E27FC236}">
                  <a16:creationId xmlns:a16="http://schemas.microsoft.com/office/drawing/2014/main" id="{617BBE91-E7F9-4441-95DD-A66053B21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400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>
                  <a:solidFill>
                    <a:srgbClr val="CCCC00"/>
                  </a:solidFill>
                </a:rPr>
                <a:t>In Use</a:t>
              </a:r>
            </a:p>
          </p:txBody>
        </p:sp>
      </p:grpSp>
      <p:sp>
        <p:nvSpPr>
          <p:cNvPr id="54" name="Text Box 25">
            <a:extLst>
              <a:ext uri="{FF2B5EF4-FFF2-40B4-BE49-F238E27FC236}">
                <a16:creationId xmlns:a16="http://schemas.microsoft.com/office/drawing/2014/main" id="{5B24228C-39A1-4456-8702-F9F13A300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2370" y="2157533"/>
            <a:ext cx="18605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ID4096" sz="1800" b="1" dirty="0">
                <a:solidFill>
                  <a:srgbClr val="CCCC00"/>
                </a:solidFill>
              </a:rPr>
              <a:t>Stack grows in </a:t>
            </a:r>
          </a:p>
          <a:p>
            <a:r>
              <a:rPr lang="en-US" altLang="LID4096" sz="1800" b="1" dirty="0">
                <a:solidFill>
                  <a:srgbClr val="CCCC00"/>
                </a:solidFill>
              </a:rPr>
              <a:t>direction</a:t>
            </a:r>
          </a:p>
          <a:p>
            <a:r>
              <a:rPr lang="en-US" altLang="LID4096" sz="1800" b="1" dirty="0">
                <a:solidFill>
                  <a:srgbClr val="CCCC00"/>
                </a:solidFill>
              </a:rPr>
              <a:t>of decreasing </a:t>
            </a:r>
          </a:p>
          <a:p>
            <a:r>
              <a:rPr lang="en-US" altLang="LID4096" sz="1800" b="1" dirty="0">
                <a:solidFill>
                  <a:srgbClr val="CCCC00"/>
                </a:solidFill>
              </a:rPr>
              <a:t>memory </a:t>
            </a:r>
          </a:p>
          <a:p>
            <a:r>
              <a:rPr lang="en-US" altLang="LID4096" sz="1800" b="1" dirty="0">
                <a:solidFill>
                  <a:srgbClr val="CCCC00"/>
                </a:solidFill>
              </a:rPr>
              <a:t>addresses</a:t>
            </a:r>
          </a:p>
        </p:txBody>
      </p:sp>
      <p:sp>
        <p:nvSpPr>
          <p:cNvPr id="55" name="AutoShape 27">
            <a:extLst>
              <a:ext uri="{FF2B5EF4-FFF2-40B4-BE49-F238E27FC236}">
                <a16:creationId xmlns:a16="http://schemas.microsoft.com/office/drawing/2014/main" id="{6A36B799-0659-480C-B324-3EFFA6283BE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881370" y="2233733"/>
            <a:ext cx="304800" cy="1447800"/>
          </a:xfrm>
          <a:prstGeom prst="upArrow">
            <a:avLst>
              <a:gd name="adj1" fmla="val 50000"/>
              <a:gd name="adj2" fmla="val 1187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56" name="Text Box 28">
            <a:extLst>
              <a:ext uri="{FF2B5EF4-FFF2-40B4-BE49-F238E27FC236}">
                <a16:creationId xmlns:a16="http://schemas.microsoft.com/office/drawing/2014/main" id="{D5EE042F-8E87-4CBB-9F6E-18284267D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4170" y="3376733"/>
            <a:ext cx="1517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LID4096" sz="1800" b="1" dirty="0">
                <a:solidFill>
                  <a:srgbClr val="CCCC00"/>
                </a:solidFill>
              </a:rPr>
              <a:t>Direction of </a:t>
            </a:r>
          </a:p>
          <a:p>
            <a:pPr algn="r"/>
            <a:r>
              <a:rPr lang="en-US" altLang="LID4096" sz="1800" b="1" dirty="0">
                <a:solidFill>
                  <a:srgbClr val="CCCC00"/>
                </a:solidFill>
              </a:rPr>
              <a:t>increasing</a:t>
            </a:r>
          </a:p>
          <a:p>
            <a:pPr algn="r"/>
            <a:r>
              <a:rPr lang="en-US" altLang="LID4096" sz="1800" b="1" dirty="0">
                <a:solidFill>
                  <a:srgbClr val="CCCC00"/>
                </a:solidFill>
              </a:rPr>
              <a:t>memory </a:t>
            </a:r>
          </a:p>
          <a:p>
            <a:pPr algn="r"/>
            <a:r>
              <a:rPr lang="en-US" altLang="LID4096" sz="1800" b="1" dirty="0">
                <a:solidFill>
                  <a:srgbClr val="CCCC00"/>
                </a:solidFill>
              </a:rPr>
              <a:t>addresses</a:t>
            </a:r>
          </a:p>
        </p:txBody>
      </p:sp>
      <p:sp>
        <p:nvSpPr>
          <p:cNvPr id="57" name="AutoShape 29">
            <a:extLst>
              <a:ext uri="{FF2B5EF4-FFF2-40B4-BE49-F238E27FC236}">
                <a16:creationId xmlns:a16="http://schemas.microsoft.com/office/drawing/2014/main" id="{0CDEB593-53AB-4086-8C5C-0F44F252C0A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061970" y="2843333"/>
            <a:ext cx="381000" cy="2743200"/>
          </a:xfrm>
          <a:prstGeom prst="downArrow">
            <a:avLst>
              <a:gd name="adj1" fmla="val 50000"/>
              <a:gd name="adj2" fmla="val 180000"/>
            </a:avLst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58" name="AutoShape 30">
            <a:extLst>
              <a:ext uri="{FF2B5EF4-FFF2-40B4-BE49-F238E27FC236}">
                <a16:creationId xmlns:a16="http://schemas.microsoft.com/office/drawing/2014/main" id="{5241C1F3-5CD1-4627-A995-F315BEB00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170" y="4214933"/>
            <a:ext cx="1371600" cy="228600"/>
          </a:xfrm>
          <a:prstGeom prst="leftArrow">
            <a:avLst>
              <a:gd name="adj1" fmla="val 50000"/>
              <a:gd name="adj2" fmla="val 15000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LID4096" altLang="LID4096">
              <a:solidFill>
                <a:srgbClr val="CCCC00"/>
              </a:solidFill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8CECF2F0-4F5D-4E2D-A7BD-5DD556C9B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6770" y="4138733"/>
            <a:ext cx="947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ID4096" sz="2000" b="1">
                <a:solidFill>
                  <a:srgbClr val="0099FF"/>
                </a:solidFill>
              </a:rPr>
              <a:t>SS:SP</a:t>
            </a:r>
          </a:p>
        </p:txBody>
      </p:sp>
      <p:sp>
        <p:nvSpPr>
          <p:cNvPr id="60" name="Text Box 35">
            <a:extLst>
              <a:ext uri="{FF2B5EF4-FFF2-40B4-BE49-F238E27FC236}">
                <a16:creationId xmlns:a16="http://schemas.microsoft.com/office/drawing/2014/main" id="{892E92D3-DC1E-497D-A8E6-08A3D7259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6770" y="5738933"/>
            <a:ext cx="52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ID4096" sz="2000" b="1">
                <a:solidFill>
                  <a:srgbClr val="0099FF"/>
                </a:solidFill>
              </a:rPr>
              <a:t>SS</a:t>
            </a:r>
          </a:p>
        </p:txBody>
      </p:sp>
      <p:sp>
        <p:nvSpPr>
          <p:cNvPr id="61" name="AutoShape 36">
            <a:extLst>
              <a:ext uri="{FF2B5EF4-FFF2-40B4-BE49-F238E27FC236}">
                <a16:creationId xmlns:a16="http://schemas.microsoft.com/office/drawing/2014/main" id="{67672C53-0DE5-4BBB-9A9B-7F12E542B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170" y="2157533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CC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62" name="AutoShape 37">
            <a:extLst>
              <a:ext uri="{FF2B5EF4-FFF2-40B4-BE49-F238E27FC236}">
                <a16:creationId xmlns:a16="http://schemas.microsoft.com/office/drawing/2014/main" id="{E4C3BA87-4EFB-4857-B30F-51D92F51B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170" y="5815133"/>
            <a:ext cx="1371600" cy="228600"/>
          </a:xfrm>
          <a:prstGeom prst="leftArrow">
            <a:avLst>
              <a:gd name="adj1" fmla="val 50000"/>
              <a:gd name="adj2" fmla="val 150000"/>
            </a:avLst>
          </a:prstGeom>
          <a:solidFill>
            <a:srgbClr val="CC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LID4096" altLang="LID4096">
              <a:solidFill>
                <a:srgbClr val="CCCC00"/>
              </a:solidFill>
            </a:endParaRPr>
          </a:p>
        </p:txBody>
      </p:sp>
      <p:sp>
        <p:nvSpPr>
          <p:cNvPr id="63" name="Text Box 38">
            <a:extLst>
              <a:ext uri="{FF2B5EF4-FFF2-40B4-BE49-F238E27FC236}">
                <a16:creationId xmlns:a16="http://schemas.microsoft.com/office/drawing/2014/main" id="{F8F0BE48-C814-482D-85C0-4EFADD687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5970" y="2081333"/>
            <a:ext cx="1550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ID4096" sz="2000" b="1">
                <a:solidFill>
                  <a:srgbClr val="0099FF"/>
                </a:solidFill>
              </a:rPr>
              <a:t>Original SP</a:t>
            </a:r>
          </a:p>
        </p:txBody>
      </p:sp>
      <p:sp>
        <p:nvSpPr>
          <p:cNvPr id="64" name="Text Box 44">
            <a:extLst>
              <a:ext uri="{FF2B5EF4-FFF2-40B4-BE49-F238E27FC236}">
                <a16:creationId xmlns:a16="http://schemas.microsoft.com/office/drawing/2014/main" id="{37280186-6BAA-4088-B310-154A8A1F8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4970" y="5586533"/>
            <a:ext cx="723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ID4096" sz="1600" b="1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65" name="Text Box 45">
            <a:extLst>
              <a:ext uri="{FF2B5EF4-FFF2-40B4-BE49-F238E27FC236}">
                <a16:creationId xmlns:a16="http://schemas.microsoft.com/office/drawing/2014/main" id="{35ECE9C2-EAA4-4C58-A819-6F3B14CEC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4970" y="5205533"/>
            <a:ext cx="723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ID4096" sz="1600" b="1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66" name="Text Box 46">
            <a:extLst>
              <a:ext uri="{FF2B5EF4-FFF2-40B4-BE49-F238E27FC236}">
                <a16:creationId xmlns:a16="http://schemas.microsoft.com/office/drawing/2014/main" id="{D53E3C7C-96FD-400E-8FE8-FB9A0C813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4970" y="4824533"/>
            <a:ext cx="723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ID4096" sz="1600" b="1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67" name="Text Box 47">
            <a:extLst>
              <a:ext uri="{FF2B5EF4-FFF2-40B4-BE49-F238E27FC236}">
                <a16:creationId xmlns:a16="http://schemas.microsoft.com/office/drawing/2014/main" id="{16897948-9CFF-4408-A5A0-D4212017E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4970" y="4443533"/>
            <a:ext cx="723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ID4096" sz="1600" b="1">
                <a:solidFill>
                  <a:srgbClr val="660033"/>
                </a:solidFill>
              </a:rPr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588269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ACC0-F933-46CA-80BF-68A26127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BP(BASE POINTER)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2249-F52F-4DC6-9E52-F94C39884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אם נרצה לבצע החלפה או העתקה של נתון במחסנית , ננצל את אוגר </a:t>
            </a:r>
            <a:r>
              <a:rPr lang="en-US" b="1" dirty="0"/>
              <a:t>BP</a:t>
            </a:r>
            <a:r>
              <a:rPr lang="he-IL" dirty="0"/>
              <a:t>.</a:t>
            </a:r>
          </a:p>
          <a:p>
            <a:pPr algn="r" rtl="1"/>
            <a:r>
              <a:rPr lang="he-IL" b="1" dirty="0"/>
              <a:t>לדוגמה : </a:t>
            </a:r>
            <a:endParaRPr lang="en-US" b="1" dirty="0"/>
          </a:p>
          <a:p>
            <a:pPr algn="r" rtl="1"/>
            <a:r>
              <a:rPr lang="en-US" b="1" dirty="0"/>
              <a:t>SP</a:t>
            </a:r>
            <a:r>
              <a:rPr lang="he-IL" b="1" dirty="0"/>
              <a:t> מכיל 8</a:t>
            </a:r>
            <a:endParaRPr lang="en-US" b="1" dirty="0"/>
          </a:p>
          <a:p>
            <a:pPr algn="r" rtl="1"/>
            <a:r>
              <a:rPr lang="en-US" b="1" dirty="0"/>
              <a:t>BP</a:t>
            </a:r>
            <a:r>
              <a:rPr lang="he-IL" b="1" dirty="0"/>
              <a:t> מכיל 4 </a:t>
            </a:r>
            <a:endParaRPr lang="en-US" b="1" dirty="0"/>
          </a:p>
          <a:p>
            <a:pPr algn="r" rtl="1"/>
            <a:r>
              <a:rPr lang="he-IL" b="1" dirty="0"/>
              <a:t>והמחסנית נראית כך : </a:t>
            </a:r>
            <a:endParaRPr lang="LID4096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00864-5369-4BB0-9810-565AA98F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AE634-F4F7-40FB-827F-420ED1FC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17B9CCA-60E0-4D9E-A7A5-502C34CC1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08873"/>
            <a:ext cx="2209800" cy="3810000"/>
          </a:xfrm>
          <a:prstGeom prst="rect">
            <a:avLst/>
          </a:prstGeom>
          <a:solidFill>
            <a:srgbClr val="0099FF"/>
          </a:solidFill>
          <a:ln w="57150" cmpd="thinThick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54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96C616DC-3876-4C61-BAAB-BD86A01A8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33787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F69A1DFA-232A-4BD8-B503-F1B58CACE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95687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358B5417-B2BE-466A-801D-02E8BD7AD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57587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4411094B-DBED-4709-BE08-97B7D5CC6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19487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AE4BDC89-961C-4CBC-8315-C647E4A0C7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81387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A18E8820-5F45-4FF7-A257-DF603326D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43287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7F638C2B-AB24-45E4-A226-78558504B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05187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81FB56EF-7E68-4DF4-81C3-509FCB37E2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67087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91961F01-0CFD-4B22-A62C-7E6EAFF6D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28987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grpSp>
        <p:nvGrpSpPr>
          <p:cNvPr id="16" name="Group 40">
            <a:extLst>
              <a:ext uri="{FF2B5EF4-FFF2-40B4-BE49-F238E27FC236}">
                <a16:creationId xmlns:a16="http://schemas.microsoft.com/office/drawing/2014/main" id="{14AC34A8-A744-4038-91B5-7991B8731091}"/>
              </a:ext>
            </a:extLst>
          </p:cNvPr>
          <p:cNvGrpSpPr>
            <a:grpSpLocks/>
          </p:cNvGrpSpPr>
          <p:nvPr/>
        </p:nvGrpSpPr>
        <p:grpSpPr bwMode="auto">
          <a:xfrm>
            <a:off x="6781809" y="2908874"/>
            <a:ext cx="1350965" cy="2243138"/>
            <a:chOff x="2736" y="2400"/>
            <a:chExt cx="851" cy="1413"/>
          </a:xfrm>
        </p:grpSpPr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FC63ACFA-64AC-4CCC-B9E2-EFF6C5B5C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600"/>
              <a:ext cx="7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 dirty="0">
                  <a:solidFill>
                    <a:srgbClr val="CCCC00"/>
                  </a:solidFill>
                </a:rPr>
                <a:t>SS</a:t>
              </a:r>
              <a:r>
                <a:rPr lang="he-IL" altLang="LID4096" sz="1600" b="1" dirty="0">
                  <a:solidFill>
                    <a:srgbClr val="CCCC00"/>
                  </a:solidFill>
                </a:rPr>
                <a:t>8:</a:t>
              </a:r>
              <a:r>
                <a:rPr lang="en-US" altLang="LID4096" sz="1600" b="1" dirty="0">
                  <a:solidFill>
                    <a:srgbClr val="CCCC00"/>
                  </a:solidFill>
                </a:rPr>
                <a:t> : 101H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18ABA228-C49D-4BAB-BC91-EB0616423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360"/>
              <a:ext cx="70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 dirty="0">
                  <a:solidFill>
                    <a:srgbClr val="CCCC00"/>
                  </a:solidFill>
                </a:rPr>
                <a:t>SS</a:t>
              </a:r>
              <a:r>
                <a:rPr lang="he-IL" altLang="LID4096" sz="1600" b="1" dirty="0">
                  <a:solidFill>
                    <a:srgbClr val="CCCC00"/>
                  </a:solidFill>
                </a:rPr>
                <a:t>10:</a:t>
              </a:r>
              <a:r>
                <a:rPr lang="en-US" altLang="LID4096" sz="1600" b="1" dirty="0">
                  <a:solidFill>
                    <a:srgbClr val="CCCC00"/>
                  </a:solidFill>
                </a:rPr>
                <a:t> : 1H</a:t>
              </a: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F9FD31F2-7B32-4A55-8AE2-449F7DB26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120"/>
              <a:ext cx="85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 dirty="0">
                  <a:solidFill>
                    <a:srgbClr val="CCCC00"/>
                  </a:solidFill>
                </a:rPr>
                <a:t>SS</a:t>
              </a:r>
              <a:r>
                <a:rPr lang="he-IL" altLang="LID4096" sz="1600" b="1" dirty="0">
                  <a:solidFill>
                    <a:srgbClr val="CCCC00"/>
                  </a:solidFill>
                </a:rPr>
                <a:t>12:</a:t>
              </a:r>
              <a:r>
                <a:rPr lang="en-US" altLang="LID4096" sz="1600" b="1" dirty="0">
                  <a:solidFill>
                    <a:srgbClr val="CCCC00"/>
                  </a:solidFill>
                </a:rPr>
                <a:t> : 112H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DF659DD2-1396-494B-B82E-CC77A84AB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880"/>
              <a:ext cx="8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 dirty="0">
                  <a:solidFill>
                    <a:srgbClr val="CCCC00"/>
                  </a:solidFill>
                </a:rPr>
                <a:t>SS</a:t>
              </a:r>
              <a:r>
                <a:rPr lang="he-IL" altLang="LID4096" sz="1600" b="1" dirty="0">
                  <a:solidFill>
                    <a:srgbClr val="CCCC00"/>
                  </a:solidFill>
                </a:rPr>
                <a:t>14:</a:t>
              </a:r>
              <a:r>
                <a:rPr lang="en-US" altLang="LID4096" sz="1600" b="1" dirty="0">
                  <a:solidFill>
                    <a:srgbClr val="CCCC00"/>
                  </a:solidFill>
                </a:rPr>
                <a:t> : F12H</a:t>
              </a: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F46F38B7-5921-4B78-A5BD-5DF31249A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640"/>
              <a:ext cx="7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 dirty="0">
                  <a:solidFill>
                    <a:srgbClr val="CCCC00"/>
                  </a:solidFill>
                </a:rPr>
                <a:t>SS</a:t>
              </a:r>
              <a:r>
                <a:rPr lang="he-IL" altLang="LID4096" sz="1600" b="1" dirty="0">
                  <a:solidFill>
                    <a:srgbClr val="CCCC00"/>
                  </a:solidFill>
                </a:rPr>
                <a:t>16:</a:t>
              </a:r>
              <a:r>
                <a:rPr lang="en-US" altLang="LID4096" sz="1600" b="1" dirty="0">
                  <a:solidFill>
                    <a:srgbClr val="CCCC00"/>
                  </a:solidFill>
                </a:rPr>
                <a:t> : 03H</a:t>
              </a: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45E63F1E-BAD2-4148-B1A4-E52791711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400"/>
              <a:ext cx="82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 dirty="0">
                  <a:solidFill>
                    <a:srgbClr val="CCCC00"/>
                  </a:solidFill>
                </a:rPr>
                <a:t>SS</a:t>
              </a:r>
              <a:r>
                <a:rPr lang="he-IL" altLang="LID4096" sz="1600" b="1" dirty="0">
                  <a:solidFill>
                    <a:srgbClr val="CCCC00"/>
                  </a:solidFill>
                </a:rPr>
                <a:t>18:</a:t>
              </a:r>
              <a:r>
                <a:rPr lang="en-US" altLang="LID4096" sz="1600" b="1" dirty="0">
                  <a:solidFill>
                    <a:srgbClr val="CCCC00"/>
                  </a:solidFill>
                </a:rPr>
                <a:t> : FF3H</a:t>
              </a:r>
            </a:p>
          </p:txBody>
        </p:sp>
      </p:grpSp>
      <p:sp>
        <p:nvSpPr>
          <p:cNvPr id="23" name="Text Box 44">
            <a:extLst>
              <a:ext uri="{FF2B5EF4-FFF2-40B4-BE49-F238E27FC236}">
                <a16:creationId xmlns:a16="http://schemas.microsoft.com/office/drawing/2014/main" id="{5268C74A-B9D0-4468-BD90-6E7FDF635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6337873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0:</a:t>
            </a:r>
            <a:r>
              <a:rPr lang="en-US" altLang="LID4096" sz="1600" b="1" dirty="0">
                <a:solidFill>
                  <a:srgbClr val="CCCC00"/>
                </a:solidFill>
              </a:rPr>
              <a:t> : </a:t>
            </a:r>
            <a:r>
              <a:rPr lang="en-US" altLang="LID4096" sz="1600" b="1" dirty="0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24" name="Text Box 45">
            <a:extLst>
              <a:ext uri="{FF2B5EF4-FFF2-40B4-BE49-F238E27FC236}">
                <a16:creationId xmlns:a16="http://schemas.microsoft.com/office/drawing/2014/main" id="{6706D446-7387-4043-9370-ECAD937B1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956873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2:</a:t>
            </a:r>
            <a:r>
              <a:rPr lang="en-US" altLang="LID4096" sz="1600" b="1" dirty="0">
                <a:solidFill>
                  <a:srgbClr val="CCCC00"/>
                </a:solidFill>
              </a:rPr>
              <a:t> : </a:t>
            </a:r>
            <a:r>
              <a:rPr lang="en-US" altLang="LID4096" sz="1600" b="1" dirty="0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25" name="Text Box 46">
            <a:extLst>
              <a:ext uri="{FF2B5EF4-FFF2-40B4-BE49-F238E27FC236}">
                <a16:creationId xmlns:a16="http://schemas.microsoft.com/office/drawing/2014/main" id="{7428A006-9922-457B-95AC-D62CD7C17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575873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4:</a:t>
            </a:r>
            <a:r>
              <a:rPr lang="en-US" altLang="LID4096" sz="1600" b="1" dirty="0">
                <a:solidFill>
                  <a:srgbClr val="CCCC00"/>
                </a:solidFill>
              </a:rPr>
              <a:t> : </a:t>
            </a:r>
            <a:r>
              <a:rPr lang="en-US" altLang="LID4096" sz="1600" b="1" dirty="0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26" name="Text Box 47">
            <a:extLst>
              <a:ext uri="{FF2B5EF4-FFF2-40B4-BE49-F238E27FC236}">
                <a16:creationId xmlns:a16="http://schemas.microsoft.com/office/drawing/2014/main" id="{63906061-524B-4ADE-B2D7-D5F9EABCC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194873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6:</a:t>
            </a:r>
            <a:r>
              <a:rPr lang="en-US" altLang="LID4096" sz="1600" b="1" dirty="0">
                <a:solidFill>
                  <a:srgbClr val="CCCC00"/>
                </a:solidFill>
              </a:rPr>
              <a:t> : </a:t>
            </a:r>
            <a:r>
              <a:rPr lang="en-US" altLang="LID4096" sz="1600" b="1" dirty="0">
                <a:solidFill>
                  <a:srgbClr val="660033"/>
                </a:solidFill>
              </a:rPr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141742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ACC0-F933-46CA-80BF-68A26127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/>
              <a:t>BP(BASE POINTER)</a:t>
            </a:r>
            <a:br>
              <a:rPr lang="he-IL" b="1" dirty="0"/>
            </a:br>
            <a:endParaRPr lang="LID4096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2249-F52F-4DC6-9E52-F94C39884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00864-5369-4BB0-9810-565AA98F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AE634-F4F7-40FB-827F-420ED1FC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00792400-818E-44A7-82B0-C891F161B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3483" y="5450008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0:</a:t>
            </a:r>
            <a:r>
              <a:rPr lang="en-US" altLang="LID4096" sz="1600" b="1" dirty="0">
                <a:solidFill>
                  <a:srgbClr val="CCCC00"/>
                </a:solidFill>
              </a:rPr>
              <a:t> : </a:t>
            </a:r>
            <a:r>
              <a:rPr lang="en-US" altLang="LID4096" sz="1600" b="1" dirty="0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45" name="Text Box 45">
            <a:extLst>
              <a:ext uri="{FF2B5EF4-FFF2-40B4-BE49-F238E27FC236}">
                <a16:creationId xmlns:a16="http://schemas.microsoft.com/office/drawing/2014/main" id="{F54024AD-BBC3-423E-82F3-854B0F3CF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3483" y="5069008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2:</a:t>
            </a:r>
            <a:r>
              <a:rPr lang="en-US" altLang="LID4096" sz="1600" b="1" dirty="0">
                <a:solidFill>
                  <a:srgbClr val="CCCC00"/>
                </a:solidFill>
              </a:rPr>
              <a:t> : </a:t>
            </a:r>
            <a:r>
              <a:rPr lang="en-US" altLang="LID4096" sz="1600" b="1" dirty="0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D3E5C996-DB88-46E8-97DB-C475D3F14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3483" y="4688008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4:</a:t>
            </a:r>
            <a:r>
              <a:rPr lang="en-US" altLang="LID4096" sz="1600" b="1" dirty="0">
                <a:solidFill>
                  <a:srgbClr val="CCCC00"/>
                </a:solidFill>
              </a:rPr>
              <a:t> : </a:t>
            </a:r>
            <a:r>
              <a:rPr lang="en-US" altLang="LID4096" sz="1600" b="1" dirty="0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47" name="Text Box 47">
            <a:extLst>
              <a:ext uri="{FF2B5EF4-FFF2-40B4-BE49-F238E27FC236}">
                <a16:creationId xmlns:a16="http://schemas.microsoft.com/office/drawing/2014/main" id="{4CBFAC7E-753C-4611-8DC3-7E6EFB8F6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3483" y="4307008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6:</a:t>
            </a:r>
            <a:r>
              <a:rPr lang="en-US" altLang="LID4096" sz="1600" b="1" dirty="0">
                <a:solidFill>
                  <a:srgbClr val="CCCC00"/>
                </a:solidFill>
              </a:rPr>
              <a:t> : </a:t>
            </a:r>
            <a:r>
              <a:rPr lang="en-US" altLang="LID4096" sz="1600" b="1" dirty="0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65" name="Text Box 44">
            <a:extLst>
              <a:ext uri="{FF2B5EF4-FFF2-40B4-BE49-F238E27FC236}">
                <a16:creationId xmlns:a16="http://schemas.microsoft.com/office/drawing/2014/main" id="{05536CEC-7306-4EB1-B16D-4BCD9A48A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883" y="5602408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0:</a:t>
            </a:r>
            <a:r>
              <a:rPr lang="en-US" altLang="LID4096" sz="1600" b="1" dirty="0">
                <a:solidFill>
                  <a:srgbClr val="CCCC00"/>
                </a:solidFill>
              </a:rPr>
              <a:t> : </a:t>
            </a:r>
            <a:r>
              <a:rPr lang="en-US" altLang="LID4096" sz="1600" b="1" dirty="0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66" name="Text Box 45">
            <a:extLst>
              <a:ext uri="{FF2B5EF4-FFF2-40B4-BE49-F238E27FC236}">
                <a16:creationId xmlns:a16="http://schemas.microsoft.com/office/drawing/2014/main" id="{A6BBE3EE-E29A-46E4-AB4B-E1525E5EB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883" y="5221408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2:</a:t>
            </a:r>
            <a:r>
              <a:rPr lang="en-US" altLang="LID4096" sz="1600" b="1" dirty="0">
                <a:solidFill>
                  <a:srgbClr val="CCCC00"/>
                </a:solidFill>
              </a:rPr>
              <a:t> : </a:t>
            </a:r>
            <a:r>
              <a:rPr lang="en-US" altLang="LID4096" sz="1600" b="1" dirty="0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67" name="Text Box 46">
            <a:extLst>
              <a:ext uri="{FF2B5EF4-FFF2-40B4-BE49-F238E27FC236}">
                <a16:creationId xmlns:a16="http://schemas.microsoft.com/office/drawing/2014/main" id="{2BCD9655-97F0-4EB4-9EFC-5291D5A92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883" y="4840408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4:</a:t>
            </a:r>
            <a:r>
              <a:rPr lang="en-US" altLang="LID4096" sz="1600" b="1" dirty="0">
                <a:solidFill>
                  <a:srgbClr val="CCCC00"/>
                </a:solidFill>
              </a:rPr>
              <a:t> : </a:t>
            </a:r>
            <a:r>
              <a:rPr lang="en-US" altLang="LID4096" sz="1600" b="1" dirty="0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68" name="Text Box 47">
            <a:extLst>
              <a:ext uri="{FF2B5EF4-FFF2-40B4-BE49-F238E27FC236}">
                <a16:creationId xmlns:a16="http://schemas.microsoft.com/office/drawing/2014/main" id="{57B859D2-F55F-48C1-86AA-DE5EBBC98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883" y="4459408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6:</a:t>
            </a:r>
            <a:r>
              <a:rPr lang="en-US" altLang="LID4096" sz="1600" b="1" dirty="0">
                <a:solidFill>
                  <a:srgbClr val="CCCC00"/>
                </a:solidFill>
              </a:rPr>
              <a:t> : </a:t>
            </a:r>
            <a:r>
              <a:rPr lang="en-US" altLang="LID4096" sz="1600" b="1" dirty="0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69" name="Rectangle 4">
            <a:extLst>
              <a:ext uri="{FF2B5EF4-FFF2-40B4-BE49-F238E27FC236}">
                <a16:creationId xmlns:a16="http://schemas.microsoft.com/office/drawing/2014/main" id="{44E9D4C1-2FB8-4AC9-86CE-F3E52F29E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483" y="2325808"/>
            <a:ext cx="2209800" cy="3810000"/>
          </a:xfrm>
          <a:prstGeom prst="rect">
            <a:avLst/>
          </a:prstGeom>
          <a:solidFill>
            <a:srgbClr val="0099FF"/>
          </a:solidFill>
          <a:ln w="57150" cmpd="thinThick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54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70" name="Line 5">
            <a:extLst>
              <a:ext uri="{FF2B5EF4-FFF2-40B4-BE49-F238E27FC236}">
                <a16:creationId xmlns:a16="http://schemas.microsoft.com/office/drawing/2014/main" id="{6AB11C10-B450-443F-ACDB-F6BEEAE08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2483" y="5754808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71" name="Line 6">
            <a:extLst>
              <a:ext uri="{FF2B5EF4-FFF2-40B4-BE49-F238E27FC236}">
                <a16:creationId xmlns:a16="http://schemas.microsoft.com/office/drawing/2014/main" id="{936B97BE-334D-4B38-A13F-C1E62546D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2483" y="5373808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72" name="Line 7">
            <a:extLst>
              <a:ext uri="{FF2B5EF4-FFF2-40B4-BE49-F238E27FC236}">
                <a16:creationId xmlns:a16="http://schemas.microsoft.com/office/drawing/2014/main" id="{C28E46F8-8DD3-403E-8578-2CEC9EACC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2483" y="4992808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73" name="Line 8">
            <a:extLst>
              <a:ext uri="{FF2B5EF4-FFF2-40B4-BE49-F238E27FC236}">
                <a16:creationId xmlns:a16="http://schemas.microsoft.com/office/drawing/2014/main" id="{7D8F3F11-7865-4FD9-9AE3-E90359098F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2483" y="4611808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74" name="Line 9">
            <a:extLst>
              <a:ext uri="{FF2B5EF4-FFF2-40B4-BE49-F238E27FC236}">
                <a16:creationId xmlns:a16="http://schemas.microsoft.com/office/drawing/2014/main" id="{C41E0D39-ADA0-4F8C-B1B8-18ECD3E53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2483" y="4230808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75" name="Line 10">
            <a:extLst>
              <a:ext uri="{FF2B5EF4-FFF2-40B4-BE49-F238E27FC236}">
                <a16:creationId xmlns:a16="http://schemas.microsoft.com/office/drawing/2014/main" id="{BCE1778F-ECCB-465E-AECB-B191572E85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2483" y="3849808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76" name="Line 11">
            <a:extLst>
              <a:ext uri="{FF2B5EF4-FFF2-40B4-BE49-F238E27FC236}">
                <a16:creationId xmlns:a16="http://schemas.microsoft.com/office/drawing/2014/main" id="{C89DB900-6739-4388-8B93-7CCCD434F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2483" y="3468808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77" name="Line 12">
            <a:extLst>
              <a:ext uri="{FF2B5EF4-FFF2-40B4-BE49-F238E27FC236}">
                <a16:creationId xmlns:a16="http://schemas.microsoft.com/office/drawing/2014/main" id="{9FAE6838-1C37-40E2-AB1F-D27E99E05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2483" y="3087808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78" name="Line 13">
            <a:extLst>
              <a:ext uri="{FF2B5EF4-FFF2-40B4-BE49-F238E27FC236}">
                <a16:creationId xmlns:a16="http://schemas.microsoft.com/office/drawing/2014/main" id="{BDB21063-A5F1-47B4-90B3-961402344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2483" y="2706808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grpSp>
        <p:nvGrpSpPr>
          <p:cNvPr id="79" name="Group 40">
            <a:extLst>
              <a:ext uri="{FF2B5EF4-FFF2-40B4-BE49-F238E27FC236}">
                <a16:creationId xmlns:a16="http://schemas.microsoft.com/office/drawing/2014/main" id="{F04D3651-B651-4633-ADD1-433A991EE44C}"/>
              </a:ext>
            </a:extLst>
          </p:cNvPr>
          <p:cNvGrpSpPr>
            <a:grpSpLocks/>
          </p:cNvGrpSpPr>
          <p:nvPr/>
        </p:nvGrpSpPr>
        <p:grpSpPr bwMode="auto">
          <a:xfrm>
            <a:off x="3698292" y="2325809"/>
            <a:ext cx="1350965" cy="2243138"/>
            <a:chOff x="2736" y="2400"/>
            <a:chExt cx="851" cy="1413"/>
          </a:xfrm>
        </p:grpSpPr>
        <p:sp>
          <p:nvSpPr>
            <p:cNvPr id="80" name="Text Box 15">
              <a:extLst>
                <a:ext uri="{FF2B5EF4-FFF2-40B4-BE49-F238E27FC236}">
                  <a16:creationId xmlns:a16="http://schemas.microsoft.com/office/drawing/2014/main" id="{C9C61B94-6368-4E6F-B11C-6A008AC4B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600"/>
              <a:ext cx="7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 dirty="0">
                  <a:solidFill>
                    <a:srgbClr val="CCCC00"/>
                  </a:solidFill>
                </a:rPr>
                <a:t>SS</a:t>
              </a:r>
              <a:r>
                <a:rPr lang="he-IL" altLang="LID4096" sz="1600" b="1" dirty="0">
                  <a:solidFill>
                    <a:srgbClr val="CCCC00"/>
                  </a:solidFill>
                </a:rPr>
                <a:t>8:</a:t>
              </a:r>
              <a:r>
                <a:rPr lang="en-US" altLang="LID4096" sz="1600" b="1" dirty="0">
                  <a:solidFill>
                    <a:srgbClr val="CCCC00"/>
                  </a:solidFill>
                </a:rPr>
                <a:t> : 101H</a:t>
              </a:r>
            </a:p>
          </p:txBody>
        </p:sp>
        <p:sp>
          <p:nvSpPr>
            <p:cNvPr id="81" name="Text Box 16">
              <a:extLst>
                <a:ext uri="{FF2B5EF4-FFF2-40B4-BE49-F238E27FC236}">
                  <a16:creationId xmlns:a16="http://schemas.microsoft.com/office/drawing/2014/main" id="{4D1CE6C3-6D10-4EDF-8AD3-9D62B3002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360"/>
              <a:ext cx="70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 dirty="0">
                  <a:solidFill>
                    <a:srgbClr val="CCCC00"/>
                  </a:solidFill>
                </a:rPr>
                <a:t>SS</a:t>
              </a:r>
              <a:r>
                <a:rPr lang="he-IL" altLang="LID4096" sz="1600" b="1" dirty="0">
                  <a:solidFill>
                    <a:srgbClr val="CCCC00"/>
                  </a:solidFill>
                </a:rPr>
                <a:t>10:</a:t>
              </a:r>
              <a:r>
                <a:rPr lang="en-US" altLang="LID4096" sz="1600" b="1" dirty="0">
                  <a:solidFill>
                    <a:srgbClr val="CCCC00"/>
                  </a:solidFill>
                </a:rPr>
                <a:t> : 1H</a:t>
              </a:r>
            </a:p>
          </p:txBody>
        </p:sp>
        <p:sp>
          <p:nvSpPr>
            <p:cNvPr id="82" name="Text Box 17">
              <a:extLst>
                <a:ext uri="{FF2B5EF4-FFF2-40B4-BE49-F238E27FC236}">
                  <a16:creationId xmlns:a16="http://schemas.microsoft.com/office/drawing/2014/main" id="{E56CF7B6-097B-4476-A5E8-B919A7F10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120"/>
              <a:ext cx="85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 dirty="0">
                  <a:solidFill>
                    <a:srgbClr val="CCCC00"/>
                  </a:solidFill>
                </a:rPr>
                <a:t>SS</a:t>
              </a:r>
              <a:r>
                <a:rPr lang="he-IL" altLang="LID4096" sz="1600" b="1" dirty="0">
                  <a:solidFill>
                    <a:srgbClr val="CCCC00"/>
                  </a:solidFill>
                </a:rPr>
                <a:t>12:</a:t>
              </a:r>
              <a:r>
                <a:rPr lang="en-US" altLang="LID4096" sz="1600" b="1" dirty="0">
                  <a:solidFill>
                    <a:srgbClr val="CCCC00"/>
                  </a:solidFill>
                </a:rPr>
                <a:t> : 112H</a:t>
              </a:r>
            </a:p>
          </p:txBody>
        </p:sp>
        <p:sp>
          <p:nvSpPr>
            <p:cNvPr id="83" name="Text Box 18">
              <a:extLst>
                <a:ext uri="{FF2B5EF4-FFF2-40B4-BE49-F238E27FC236}">
                  <a16:creationId xmlns:a16="http://schemas.microsoft.com/office/drawing/2014/main" id="{E74C36F6-325F-4A2C-9894-1B1519D95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880"/>
              <a:ext cx="8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 dirty="0">
                  <a:solidFill>
                    <a:srgbClr val="CCCC00"/>
                  </a:solidFill>
                </a:rPr>
                <a:t>SS</a:t>
              </a:r>
              <a:r>
                <a:rPr lang="he-IL" altLang="LID4096" sz="1600" b="1" dirty="0">
                  <a:solidFill>
                    <a:srgbClr val="CCCC00"/>
                  </a:solidFill>
                </a:rPr>
                <a:t>14:</a:t>
              </a:r>
              <a:r>
                <a:rPr lang="en-US" altLang="LID4096" sz="1600" b="1" dirty="0">
                  <a:solidFill>
                    <a:srgbClr val="CCCC00"/>
                  </a:solidFill>
                </a:rPr>
                <a:t> : F12H</a:t>
              </a:r>
            </a:p>
          </p:txBody>
        </p:sp>
        <p:sp>
          <p:nvSpPr>
            <p:cNvPr id="84" name="Text Box 19">
              <a:extLst>
                <a:ext uri="{FF2B5EF4-FFF2-40B4-BE49-F238E27FC236}">
                  <a16:creationId xmlns:a16="http://schemas.microsoft.com/office/drawing/2014/main" id="{116CACCA-1C34-48B2-A02D-594AE2E0D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640"/>
              <a:ext cx="7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 dirty="0">
                  <a:solidFill>
                    <a:srgbClr val="CCCC00"/>
                  </a:solidFill>
                </a:rPr>
                <a:t>SS</a:t>
              </a:r>
              <a:r>
                <a:rPr lang="he-IL" altLang="LID4096" sz="1600" b="1" dirty="0">
                  <a:solidFill>
                    <a:srgbClr val="CCCC00"/>
                  </a:solidFill>
                </a:rPr>
                <a:t>16:</a:t>
              </a:r>
              <a:r>
                <a:rPr lang="en-US" altLang="LID4096" sz="1600" b="1" dirty="0">
                  <a:solidFill>
                    <a:srgbClr val="CCCC00"/>
                  </a:solidFill>
                </a:rPr>
                <a:t> : 03H</a:t>
              </a:r>
            </a:p>
          </p:txBody>
        </p:sp>
        <p:sp>
          <p:nvSpPr>
            <p:cNvPr id="85" name="Text Box 20">
              <a:extLst>
                <a:ext uri="{FF2B5EF4-FFF2-40B4-BE49-F238E27FC236}">
                  <a16:creationId xmlns:a16="http://schemas.microsoft.com/office/drawing/2014/main" id="{87E3C498-E6EA-4619-ADBB-EF56C321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400"/>
              <a:ext cx="82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 dirty="0">
                  <a:solidFill>
                    <a:srgbClr val="CCCC00"/>
                  </a:solidFill>
                </a:rPr>
                <a:t>SS</a:t>
              </a:r>
              <a:r>
                <a:rPr lang="he-IL" altLang="LID4096" sz="1600" b="1" dirty="0">
                  <a:solidFill>
                    <a:srgbClr val="CCCC00"/>
                  </a:solidFill>
                </a:rPr>
                <a:t>18:</a:t>
              </a:r>
              <a:r>
                <a:rPr lang="en-US" altLang="LID4096" sz="1600" b="1" dirty="0">
                  <a:solidFill>
                    <a:srgbClr val="CCCC00"/>
                  </a:solidFill>
                </a:rPr>
                <a:t> : FF3H</a:t>
              </a:r>
            </a:p>
          </p:txBody>
        </p:sp>
      </p:grpSp>
      <p:sp>
        <p:nvSpPr>
          <p:cNvPr id="86" name="Text Box 44">
            <a:extLst>
              <a:ext uri="{FF2B5EF4-FFF2-40B4-BE49-F238E27FC236}">
                <a16:creationId xmlns:a16="http://schemas.microsoft.com/office/drawing/2014/main" id="{C4FBA5BA-ECE6-4047-8A0B-8E6EA7C92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283" y="5754808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0:</a:t>
            </a:r>
            <a:r>
              <a:rPr lang="en-US" altLang="LID4096" sz="1600" b="1" dirty="0">
                <a:solidFill>
                  <a:srgbClr val="CCCC00"/>
                </a:solidFill>
              </a:rPr>
              <a:t> : </a:t>
            </a:r>
            <a:r>
              <a:rPr lang="en-US" altLang="LID4096" sz="1600" b="1" dirty="0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87" name="Text Box 45">
            <a:extLst>
              <a:ext uri="{FF2B5EF4-FFF2-40B4-BE49-F238E27FC236}">
                <a16:creationId xmlns:a16="http://schemas.microsoft.com/office/drawing/2014/main" id="{1F89C56F-B0AA-4304-A674-EB1A1151B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283" y="5373808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2:</a:t>
            </a:r>
            <a:r>
              <a:rPr lang="en-US" altLang="LID4096" sz="1600" b="1" dirty="0">
                <a:solidFill>
                  <a:srgbClr val="CCCC00"/>
                </a:solidFill>
              </a:rPr>
              <a:t> : </a:t>
            </a:r>
            <a:r>
              <a:rPr lang="en-US" altLang="LID4096" sz="1600" b="1" dirty="0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88" name="Text Box 46">
            <a:extLst>
              <a:ext uri="{FF2B5EF4-FFF2-40B4-BE49-F238E27FC236}">
                <a16:creationId xmlns:a16="http://schemas.microsoft.com/office/drawing/2014/main" id="{1D7C3ABC-46F3-402D-86E6-64320C299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283" y="4992808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4:</a:t>
            </a:r>
            <a:r>
              <a:rPr lang="en-US" altLang="LID4096" sz="1600" b="1" dirty="0">
                <a:solidFill>
                  <a:srgbClr val="CCCC00"/>
                </a:solidFill>
              </a:rPr>
              <a:t> : </a:t>
            </a:r>
            <a:r>
              <a:rPr lang="en-US" altLang="LID4096" sz="1600" b="1" dirty="0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89" name="Text Box 47">
            <a:extLst>
              <a:ext uri="{FF2B5EF4-FFF2-40B4-BE49-F238E27FC236}">
                <a16:creationId xmlns:a16="http://schemas.microsoft.com/office/drawing/2014/main" id="{F8FDB149-6BEB-4692-B47E-75F8E43E9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283" y="4611808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6:</a:t>
            </a:r>
            <a:r>
              <a:rPr lang="en-US" altLang="LID4096" sz="1600" b="1" dirty="0">
                <a:solidFill>
                  <a:srgbClr val="CCCC00"/>
                </a:solidFill>
              </a:rPr>
              <a:t> :</a:t>
            </a:r>
            <a:r>
              <a:rPr lang="he-IL" altLang="LID4096" sz="1600" b="1" dirty="0">
                <a:solidFill>
                  <a:srgbClr val="CCCC00"/>
                </a:solidFill>
              </a:rPr>
              <a:t>  </a:t>
            </a:r>
            <a:r>
              <a:rPr lang="en-US" altLang="LID4096" sz="1600" b="1" dirty="0">
                <a:solidFill>
                  <a:srgbClr val="CCCC00"/>
                </a:solidFill>
              </a:rPr>
              <a:t>4H</a:t>
            </a:r>
            <a:endParaRPr lang="en-US" altLang="LID4096" sz="1600" b="1" dirty="0">
              <a:solidFill>
                <a:srgbClr val="660033"/>
              </a:solidFill>
            </a:endParaRPr>
          </a:p>
        </p:txBody>
      </p:sp>
      <p:sp>
        <p:nvSpPr>
          <p:cNvPr id="90" name="Rectangle 4">
            <a:extLst>
              <a:ext uri="{FF2B5EF4-FFF2-40B4-BE49-F238E27FC236}">
                <a16:creationId xmlns:a16="http://schemas.microsoft.com/office/drawing/2014/main" id="{15EA3DC1-3BF7-4430-94AE-1E5653F2E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83" y="2336863"/>
            <a:ext cx="2209800" cy="3810000"/>
          </a:xfrm>
          <a:prstGeom prst="rect">
            <a:avLst/>
          </a:prstGeom>
          <a:solidFill>
            <a:srgbClr val="0099FF"/>
          </a:solidFill>
          <a:ln w="57150" cmpd="thinThick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54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91" name="Line 5">
            <a:extLst>
              <a:ext uri="{FF2B5EF4-FFF2-40B4-BE49-F238E27FC236}">
                <a16:creationId xmlns:a16="http://schemas.microsoft.com/office/drawing/2014/main" id="{FF69CB50-5B9A-4F38-888D-A4F1360D0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883" y="576586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92" name="Line 6">
            <a:extLst>
              <a:ext uri="{FF2B5EF4-FFF2-40B4-BE49-F238E27FC236}">
                <a16:creationId xmlns:a16="http://schemas.microsoft.com/office/drawing/2014/main" id="{3C9AF660-2370-4971-8A29-22B0AEC00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883" y="538486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93" name="Line 7">
            <a:extLst>
              <a:ext uri="{FF2B5EF4-FFF2-40B4-BE49-F238E27FC236}">
                <a16:creationId xmlns:a16="http://schemas.microsoft.com/office/drawing/2014/main" id="{CE7258CA-3E95-49E8-8F46-6A96353D2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883" y="500386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94" name="Line 8">
            <a:extLst>
              <a:ext uri="{FF2B5EF4-FFF2-40B4-BE49-F238E27FC236}">
                <a16:creationId xmlns:a16="http://schemas.microsoft.com/office/drawing/2014/main" id="{28033ED8-9E4C-44BC-A121-6141F7E80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883" y="462286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95" name="Line 9">
            <a:extLst>
              <a:ext uri="{FF2B5EF4-FFF2-40B4-BE49-F238E27FC236}">
                <a16:creationId xmlns:a16="http://schemas.microsoft.com/office/drawing/2014/main" id="{022A992D-D5E9-40F7-8081-C2EAD5EC7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883" y="424186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96" name="Line 10">
            <a:extLst>
              <a:ext uri="{FF2B5EF4-FFF2-40B4-BE49-F238E27FC236}">
                <a16:creationId xmlns:a16="http://schemas.microsoft.com/office/drawing/2014/main" id="{A76E44AF-61E4-4CE5-BAFB-2699E933B3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883" y="386086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97" name="Line 11">
            <a:extLst>
              <a:ext uri="{FF2B5EF4-FFF2-40B4-BE49-F238E27FC236}">
                <a16:creationId xmlns:a16="http://schemas.microsoft.com/office/drawing/2014/main" id="{2BF70459-364B-4F45-A78C-510488DFD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883" y="347986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98" name="Line 12">
            <a:extLst>
              <a:ext uri="{FF2B5EF4-FFF2-40B4-BE49-F238E27FC236}">
                <a16:creationId xmlns:a16="http://schemas.microsoft.com/office/drawing/2014/main" id="{F84CE9FA-58D6-4E15-B925-1CC856903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883" y="309886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99" name="Line 13">
            <a:extLst>
              <a:ext uri="{FF2B5EF4-FFF2-40B4-BE49-F238E27FC236}">
                <a16:creationId xmlns:a16="http://schemas.microsoft.com/office/drawing/2014/main" id="{0F9529FE-27AF-4586-9ADD-B7F791EFB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883" y="271786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grpSp>
        <p:nvGrpSpPr>
          <p:cNvPr id="100" name="Group 40">
            <a:extLst>
              <a:ext uri="{FF2B5EF4-FFF2-40B4-BE49-F238E27FC236}">
                <a16:creationId xmlns:a16="http://schemas.microsoft.com/office/drawing/2014/main" id="{CA70FDFC-F01E-471B-8595-E08B72305F40}"/>
              </a:ext>
            </a:extLst>
          </p:cNvPr>
          <p:cNvGrpSpPr>
            <a:grpSpLocks/>
          </p:cNvGrpSpPr>
          <p:nvPr/>
        </p:nvGrpSpPr>
        <p:grpSpPr bwMode="auto">
          <a:xfrm>
            <a:off x="1183692" y="2336864"/>
            <a:ext cx="1350965" cy="2243138"/>
            <a:chOff x="2736" y="2400"/>
            <a:chExt cx="851" cy="1413"/>
          </a:xfrm>
        </p:grpSpPr>
        <p:sp>
          <p:nvSpPr>
            <p:cNvPr id="101" name="Text Box 15">
              <a:extLst>
                <a:ext uri="{FF2B5EF4-FFF2-40B4-BE49-F238E27FC236}">
                  <a16:creationId xmlns:a16="http://schemas.microsoft.com/office/drawing/2014/main" id="{13C6E27A-B31B-4CDB-BC5F-33B800395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600"/>
              <a:ext cx="7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 dirty="0">
                  <a:solidFill>
                    <a:srgbClr val="CCCC00"/>
                  </a:solidFill>
                </a:rPr>
                <a:t>SS</a:t>
              </a:r>
              <a:r>
                <a:rPr lang="he-IL" altLang="LID4096" sz="1600" b="1" dirty="0">
                  <a:solidFill>
                    <a:srgbClr val="CCCC00"/>
                  </a:solidFill>
                </a:rPr>
                <a:t>8:</a:t>
              </a:r>
              <a:r>
                <a:rPr lang="en-US" altLang="LID4096" sz="1600" b="1" dirty="0">
                  <a:solidFill>
                    <a:srgbClr val="CCCC00"/>
                  </a:solidFill>
                </a:rPr>
                <a:t> : 101H</a:t>
              </a:r>
            </a:p>
          </p:txBody>
        </p:sp>
        <p:sp>
          <p:nvSpPr>
            <p:cNvPr id="102" name="Text Box 16">
              <a:extLst>
                <a:ext uri="{FF2B5EF4-FFF2-40B4-BE49-F238E27FC236}">
                  <a16:creationId xmlns:a16="http://schemas.microsoft.com/office/drawing/2014/main" id="{2E9801A8-585D-420D-86F3-102A58D09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360"/>
              <a:ext cx="70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 dirty="0">
                  <a:solidFill>
                    <a:srgbClr val="CCCC00"/>
                  </a:solidFill>
                </a:rPr>
                <a:t>SS</a:t>
              </a:r>
              <a:r>
                <a:rPr lang="he-IL" altLang="LID4096" sz="1600" b="1" dirty="0">
                  <a:solidFill>
                    <a:srgbClr val="CCCC00"/>
                  </a:solidFill>
                </a:rPr>
                <a:t>10:</a:t>
              </a:r>
              <a:r>
                <a:rPr lang="en-US" altLang="LID4096" sz="1600" b="1" dirty="0">
                  <a:solidFill>
                    <a:srgbClr val="CCCC00"/>
                  </a:solidFill>
                </a:rPr>
                <a:t> : 1H</a:t>
              </a:r>
            </a:p>
          </p:txBody>
        </p:sp>
        <p:sp>
          <p:nvSpPr>
            <p:cNvPr id="103" name="Text Box 17">
              <a:extLst>
                <a:ext uri="{FF2B5EF4-FFF2-40B4-BE49-F238E27FC236}">
                  <a16:creationId xmlns:a16="http://schemas.microsoft.com/office/drawing/2014/main" id="{B77082AF-0AEA-4B97-A75A-4DCCDD10E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120"/>
              <a:ext cx="85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 dirty="0">
                  <a:solidFill>
                    <a:srgbClr val="CCCC00"/>
                  </a:solidFill>
                </a:rPr>
                <a:t>SS</a:t>
              </a:r>
              <a:r>
                <a:rPr lang="he-IL" altLang="LID4096" sz="1600" b="1" dirty="0">
                  <a:solidFill>
                    <a:srgbClr val="CCCC00"/>
                  </a:solidFill>
                </a:rPr>
                <a:t>12:</a:t>
              </a:r>
              <a:r>
                <a:rPr lang="en-US" altLang="LID4096" sz="1600" b="1" dirty="0">
                  <a:solidFill>
                    <a:srgbClr val="CCCC00"/>
                  </a:solidFill>
                </a:rPr>
                <a:t> : 112H</a:t>
              </a:r>
            </a:p>
          </p:txBody>
        </p:sp>
        <p:sp>
          <p:nvSpPr>
            <p:cNvPr id="104" name="Text Box 18">
              <a:extLst>
                <a:ext uri="{FF2B5EF4-FFF2-40B4-BE49-F238E27FC236}">
                  <a16:creationId xmlns:a16="http://schemas.microsoft.com/office/drawing/2014/main" id="{D98D9930-75CF-4361-AD66-AD8DE021E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880"/>
              <a:ext cx="8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 dirty="0">
                  <a:solidFill>
                    <a:srgbClr val="CCCC00"/>
                  </a:solidFill>
                </a:rPr>
                <a:t>SS</a:t>
              </a:r>
              <a:r>
                <a:rPr lang="he-IL" altLang="LID4096" sz="1600" b="1" dirty="0">
                  <a:solidFill>
                    <a:srgbClr val="CCCC00"/>
                  </a:solidFill>
                </a:rPr>
                <a:t>14:</a:t>
              </a:r>
              <a:r>
                <a:rPr lang="en-US" altLang="LID4096" sz="1600" b="1" dirty="0">
                  <a:solidFill>
                    <a:srgbClr val="CCCC00"/>
                  </a:solidFill>
                </a:rPr>
                <a:t> : F12H</a:t>
              </a:r>
            </a:p>
          </p:txBody>
        </p:sp>
        <p:sp>
          <p:nvSpPr>
            <p:cNvPr id="105" name="Text Box 19">
              <a:extLst>
                <a:ext uri="{FF2B5EF4-FFF2-40B4-BE49-F238E27FC236}">
                  <a16:creationId xmlns:a16="http://schemas.microsoft.com/office/drawing/2014/main" id="{2262E6AD-7B9E-49F6-985D-7162B0D71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640"/>
              <a:ext cx="7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 dirty="0">
                  <a:solidFill>
                    <a:srgbClr val="CCCC00"/>
                  </a:solidFill>
                </a:rPr>
                <a:t>SS</a:t>
              </a:r>
              <a:r>
                <a:rPr lang="he-IL" altLang="LID4096" sz="1600" b="1" dirty="0">
                  <a:solidFill>
                    <a:srgbClr val="CCCC00"/>
                  </a:solidFill>
                </a:rPr>
                <a:t>16:</a:t>
              </a:r>
              <a:r>
                <a:rPr lang="en-US" altLang="LID4096" sz="1600" b="1" dirty="0">
                  <a:solidFill>
                    <a:srgbClr val="CCCC00"/>
                  </a:solidFill>
                </a:rPr>
                <a:t> : 03H</a:t>
              </a:r>
            </a:p>
          </p:txBody>
        </p:sp>
        <p:sp>
          <p:nvSpPr>
            <p:cNvPr id="106" name="Text Box 20">
              <a:extLst>
                <a:ext uri="{FF2B5EF4-FFF2-40B4-BE49-F238E27FC236}">
                  <a16:creationId xmlns:a16="http://schemas.microsoft.com/office/drawing/2014/main" id="{9430A1B8-9986-4AD0-93AB-85346CDC3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400"/>
              <a:ext cx="82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 dirty="0">
                  <a:solidFill>
                    <a:srgbClr val="CCCC00"/>
                  </a:solidFill>
                </a:rPr>
                <a:t>SS</a:t>
              </a:r>
              <a:r>
                <a:rPr lang="he-IL" altLang="LID4096" sz="1600" b="1" dirty="0">
                  <a:solidFill>
                    <a:srgbClr val="CCCC00"/>
                  </a:solidFill>
                </a:rPr>
                <a:t>18:</a:t>
              </a:r>
              <a:r>
                <a:rPr lang="en-US" altLang="LID4096" sz="1600" b="1" dirty="0">
                  <a:solidFill>
                    <a:srgbClr val="CCCC00"/>
                  </a:solidFill>
                </a:rPr>
                <a:t> : FF3H</a:t>
              </a:r>
            </a:p>
          </p:txBody>
        </p:sp>
      </p:grpSp>
      <p:sp>
        <p:nvSpPr>
          <p:cNvPr id="107" name="Text Box 44">
            <a:extLst>
              <a:ext uri="{FF2B5EF4-FFF2-40B4-BE49-F238E27FC236}">
                <a16:creationId xmlns:a16="http://schemas.microsoft.com/office/drawing/2014/main" id="{FBD105D6-5422-4F4A-B648-A0870AFFB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683" y="5765863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0:</a:t>
            </a:r>
            <a:r>
              <a:rPr lang="en-US" altLang="LID4096" sz="1600" b="1" dirty="0">
                <a:solidFill>
                  <a:srgbClr val="CCCC00"/>
                </a:solidFill>
              </a:rPr>
              <a:t> : </a:t>
            </a:r>
            <a:r>
              <a:rPr lang="en-US" altLang="LID4096" sz="1600" b="1" dirty="0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108" name="Text Box 45">
            <a:extLst>
              <a:ext uri="{FF2B5EF4-FFF2-40B4-BE49-F238E27FC236}">
                <a16:creationId xmlns:a16="http://schemas.microsoft.com/office/drawing/2014/main" id="{8932665C-6779-4FDF-80BE-288287C4D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683" y="5384863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2:</a:t>
            </a:r>
            <a:r>
              <a:rPr lang="en-US" altLang="LID4096" sz="1600" b="1" dirty="0">
                <a:solidFill>
                  <a:srgbClr val="CCCC00"/>
                </a:solidFill>
              </a:rPr>
              <a:t> : </a:t>
            </a:r>
            <a:r>
              <a:rPr lang="en-US" altLang="LID4096" sz="1600" b="1" dirty="0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109" name="Text Box 46">
            <a:extLst>
              <a:ext uri="{FF2B5EF4-FFF2-40B4-BE49-F238E27FC236}">
                <a16:creationId xmlns:a16="http://schemas.microsoft.com/office/drawing/2014/main" id="{FA8BD65F-E7D2-4AC9-B437-8A027C705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683" y="5003863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4:</a:t>
            </a:r>
            <a:r>
              <a:rPr lang="en-US" altLang="LID4096" sz="1600" b="1" dirty="0">
                <a:solidFill>
                  <a:srgbClr val="CCCC00"/>
                </a:solidFill>
              </a:rPr>
              <a:t> : </a:t>
            </a:r>
            <a:r>
              <a:rPr lang="en-US" altLang="LID4096" sz="1600" b="1" dirty="0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110" name="Text Box 47">
            <a:extLst>
              <a:ext uri="{FF2B5EF4-FFF2-40B4-BE49-F238E27FC236}">
                <a16:creationId xmlns:a16="http://schemas.microsoft.com/office/drawing/2014/main" id="{D55415C6-BC5A-4F97-B3BE-00F6458E0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683" y="4622863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FF0000"/>
                </a:solidFill>
              </a:rPr>
              <a:t>SS</a:t>
            </a:r>
            <a:r>
              <a:rPr lang="he-IL" altLang="LID4096" sz="1600" b="1" dirty="0">
                <a:solidFill>
                  <a:srgbClr val="FF0000"/>
                </a:solidFill>
              </a:rPr>
              <a:t>6:</a:t>
            </a:r>
            <a:r>
              <a:rPr lang="en-US" altLang="LID4096" sz="1600" b="1" dirty="0">
                <a:solidFill>
                  <a:srgbClr val="FF0000"/>
                </a:solidFill>
              </a:rPr>
              <a:t> :</a:t>
            </a:r>
            <a:r>
              <a:rPr lang="he-IL" altLang="LID4096" sz="1600" b="1" dirty="0">
                <a:solidFill>
                  <a:srgbClr val="FF0000"/>
                </a:solidFill>
              </a:rPr>
              <a:t>  </a:t>
            </a:r>
            <a:r>
              <a:rPr lang="en-US" altLang="LID4096" sz="1600" b="1" dirty="0">
                <a:solidFill>
                  <a:srgbClr val="FF0000"/>
                </a:solidFill>
              </a:rPr>
              <a:t>4H</a:t>
            </a:r>
          </a:p>
        </p:txBody>
      </p:sp>
      <p:sp>
        <p:nvSpPr>
          <p:cNvPr id="111" name="Text Box 44">
            <a:extLst>
              <a:ext uri="{FF2B5EF4-FFF2-40B4-BE49-F238E27FC236}">
                <a16:creationId xmlns:a16="http://schemas.microsoft.com/office/drawing/2014/main" id="{B2B08894-C1BA-423B-8C65-2B6AD862F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38" y="5438953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0:</a:t>
            </a:r>
            <a:r>
              <a:rPr lang="en-US" altLang="LID4096" sz="1600" b="1" dirty="0">
                <a:solidFill>
                  <a:srgbClr val="CCCC00"/>
                </a:solidFill>
              </a:rPr>
              <a:t> : </a:t>
            </a:r>
            <a:r>
              <a:rPr lang="en-US" altLang="LID4096" sz="1600" b="1" dirty="0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112" name="Text Box 45">
            <a:extLst>
              <a:ext uri="{FF2B5EF4-FFF2-40B4-BE49-F238E27FC236}">
                <a16:creationId xmlns:a16="http://schemas.microsoft.com/office/drawing/2014/main" id="{93E94723-F102-48E7-BE05-9B23DD15F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38" y="5057953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2:</a:t>
            </a:r>
            <a:r>
              <a:rPr lang="en-US" altLang="LID4096" sz="1600" b="1" dirty="0">
                <a:solidFill>
                  <a:srgbClr val="CCCC00"/>
                </a:solidFill>
              </a:rPr>
              <a:t> : </a:t>
            </a:r>
            <a:r>
              <a:rPr lang="en-US" altLang="LID4096" sz="1600" b="1" dirty="0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113" name="Text Box 46">
            <a:extLst>
              <a:ext uri="{FF2B5EF4-FFF2-40B4-BE49-F238E27FC236}">
                <a16:creationId xmlns:a16="http://schemas.microsoft.com/office/drawing/2014/main" id="{D7053385-066C-45BE-A731-75498CC8A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38" y="4676953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4:</a:t>
            </a:r>
            <a:r>
              <a:rPr lang="en-US" altLang="LID4096" sz="1600" b="1" dirty="0">
                <a:solidFill>
                  <a:srgbClr val="CCCC00"/>
                </a:solidFill>
              </a:rPr>
              <a:t> : </a:t>
            </a:r>
            <a:r>
              <a:rPr lang="en-US" altLang="LID4096" sz="1600" b="1" dirty="0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114" name="Text Box 47">
            <a:extLst>
              <a:ext uri="{FF2B5EF4-FFF2-40B4-BE49-F238E27FC236}">
                <a16:creationId xmlns:a16="http://schemas.microsoft.com/office/drawing/2014/main" id="{CACD5913-5CC1-4EA1-9A72-2DF3C48D2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38" y="4295953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6:</a:t>
            </a:r>
            <a:r>
              <a:rPr lang="en-US" altLang="LID4096" sz="1600" b="1" dirty="0">
                <a:solidFill>
                  <a:srgbClr val="CCCC00"/>
                </a:solidFill>
              </a:rPr>
              <a:t> : </a:t>
            </a:r>
            <a:r>
              <a:rPr lang="en-US" altLang="LID4096" sz="1600" b="1" dirty="0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115" name="Text Box 44">
            <a:extLst>
              <a:ext uri="{FF2B5EF4-FFF2-40B4-BE49-F238E27FC236}">
                <a16:creationId xmlns:a16="http://schemas.microsoft.com/office/drawing/2014/main" id="{B6AC6BCD-8BD1-4296-8940-11D2BDAE6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9138" y="5591353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0:</a:t>
            </a:r>
            <a:r>
              <a:rPr lang="en-US" altLang="LID4096" sz="1600" b="1" dirty="0">
                <a:solidFill>
                  <a:srgbClr val="CCCC00"/>
                </a:solidFill>
              </a:rPr>
              <a:t> : </a:t>
            </a:r>
            <a:r>
              <a:rPr lang="en-US" altLang="LID4096" sz="1600" b="1" dirty="0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116" name="Text Box 45">
            <a:extLst>
              <a:ext uri="{FF2B5EF4-FFF2-40B4-BE49-F238E27FC236}">
                <a16:creationId xmlns:a16="http://schemas.microsoft.com/office/drawing/2014/main" id="{71B0341A-D53D-40CE-B21D-EF31BD306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9138" y="5210353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2:</a:t>
            </a:r>
            <a:r>
              <a:rPr lang="en-US" altLang="LID4096" sz="1600" b="1" dirty="0">
                <a:solidFill>
                  <a:srgbClr val="CCCC00"/>
                </a:solidFill>
              </a:rPr>
              <a:t> : </a:t>
            </a:r>
            <a:r>
              <a:rPr lang="en-US" altLang="LID4096" sz="1600" b="1" dirty="0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117" name="Text Box 46">
            <a:extLst>
              <a:ext uri="{FF2B5EF4-FFF2-40B4-BE49-F238E27FC236}">
                <a16:creationId xmlns:a16="http://schemas.microsoft.com/office/drawing/2014/main" id="{8F5A8302-411A-480A-829E-EFC855446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9138" y="4829353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4:</a:t>
            </a:r>
            <a:r>
              <a:rPr lang="en-US" altLang="LID4096" sz="1600" b="1" dirty="0">
                <a:solidFill>
                  <a:srgbClr val="CCCC00"/>
                </a:solidFill>
              </a:rPr>
              <a:t> : </a:t>
            </a:r>
            <a:r>
              <a:rPr lang="en-US" altLang="LID4096" sz="1600" b="1" dirty="0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118" name="Text Box 47">
            <a:extLst>
              <a:ext uri="{FF2B5EF4-FFF2-40B4-BE49-F238E27FC236}">
                <a16:creationId xmlns:a16="http://schemas.microsoft.com/office/drawing/2014/main" id="{28A063BC-21D9-47C6-AF04-2CD6AEEDC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9138" y="4448353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6:</a:t>
            </a:r>
            <a:r>
              <a:rPr lang="en-US" altLang="LID4096" sz="1600" b="1" dirty="0">
                <a:solidFill>
                  <a:srgbClr val="CCCC00"/>
                </a:solidFill>
              </a:rPr>
              <a:t> : </a:t>
            </a:r>
            <a:r>
              <a:rPr lang="en-US" altLang="LID4096" sz="1600" b="1" dirty="0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119" name="Rectangle 4">
            <a:extLst>
              <a:ext uri="{FF2B5EF4-FFF2-40B4-BE49-F238E27FC236}">
                <a16:creationId xmlns:a16="http://schemas.microsoft.com/office/drawing/2014/main" id="{034AE638-D99E-4876-9444-9E410DCBD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38" y="2314753"/>
            <a:ext cx="2209800" cy="3810000"/>
          </a:xfrm>
          <a:prstGeom prst="rect">
            <a:avLst/>
          </a:prstGeom>
          <a:solidFill>
            <a:srgbClr val="0099FF"/>
          </a:solidFill>
          <a:ln w="57150" cmpd="thinThick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54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20" name="Line 5">
            <a:extLst>
              <a:ext uri="{FF2B5EF4-FFF2-40B4-BE49-F238E27FC236}">
                <a16:creationId xmlns:a16="http://schemas.microsoft.com/office/drawing/2014/main" id="{3D06705C-CD11-4D39-927A-DDBB119DF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5738" y="574375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21" name="Line 6">
            <a:extLst>
              <a:ext uri="{FF2B5EF4-FFF2-40B4-BE49-F238E27FC236}">
                <a16:creationId xmlns:a16="http://schemas.microsoft.com/office/drawing/2014/main" id="{AE20DF83-5089-44F2-8504-688553BD4D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5738" y="536275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22" name="Line 7">
            <a:extLst>
              <a:ext uri="{FF2B5EF4-FFF2-40B4-BE49-F238E27FC236}">
                <a16:creationId xmlns:a16="http://schemas.microsoft.com/office/drawing/2014/main" id="{95B17848-058F-4F5B-B0D1-C88E55F245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5738" y="498175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23" name="Line 8">
            <a:extLst>
              <a:ext uri="{FF2B5EF4-FFF2-40B4-BE49-F238E27FC236}">
                <a16:creationId xmlns:a16="http://schemas.microsoft.com/office/drawing/2014/main" id="{9CC312F3-1AFB-47D1-A53F-42E05C5342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5738" y="460075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24" name="Line 9">
            <a:extLst>
              <a:ext uri="{FF2B5EF4-FFF2-40B4-BE49-F238E27FC236}">
                <a16:creationId xmlns:a16="http://schemas.microsoft.com/office/drawing/2014/main" id="{9A03B952-AB84-4A6F-B25B-DD4D918C0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5738" y="421975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25" name="Line 10">
            <a:extLst>
              <a:ext uri="{FF2B5EF4-FFF2-40B4-BE49-F238E27FC236}">
                <a16:creationId xmlns:a16="http://schemas.microsoft.com/office/drawing/2014/main" id="{C1A5A408-B76F-4C84-B874-441110995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5738" y="383875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26" name="Line 11">
            <a:extLst>
              <a:ext uri="{FF2B5EF4-FFF2-40B4-BE49-F238E27FC236}">
                <a16:creationId xmlns:a16="http://schemas.microsoft.com/office/drawing/2014/main" id="{77DB9B76-215A-4726-9EA2-E67D7B515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5738" y="345775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27" name="Line 12">
            <a:extLst>
              <a:ext uri="{FF2B5EF4-FFF2-40B4-BE49-F238E27FC236}">
                <a16:creationId xmlns:a16="http://schemas.microsoft.com/office/drawing/2014/main" id="{2A83A735-1B4D-4344-ADA1-B582A7B676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5738" y="307675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28" name="Line 13">
            <a:extLst>
              <a:ext uri="{FF2B5EF4-FFF2-40B4-BE49-F238E27FC236}">
                <a16:creationId xmlns:a16="http://schemas.microsoft.com/office/drawing/2014/main" id="{21486D9C-F034-438F-A163-B92B4C4F2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5738" y="269575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grpSp>
        <p:nvGrpSpPr>
          <p:cNvPr id="129" name="Group 40">
            <a:extLst>
              <a:ext uri="{FF2B5EF4-FFF2-40B4-BE49-F238E27FC236}">
                <a16:creationId xmlns:a16="http://schemas.microsoft.com/office/drawing/2014/main" id="{2A5D4961-ED9F-41B3-8A96-5436663B3695}"/>
              </a:ext>
            </a:extLst>
          </p:cNvPr>
          <p:cNvGrpSpPr>
            <a:grpSpLocks/>
          </p:cNvGrpSpPr>
          <p:nvPr/>
        </p:nvGrpSpPr>
        <p:grpSpPr bwMode="auto">
          <a:xfrm>
            <a:off x="8591547" y="2314754"/>
            <a:ext cx="1350965" cy="2243138"/>
            <a:chOff x="2736" y="2400"/>
            <a:chExt cx="851" cy="1413"/>
          </a:xfrm>
        </p:grpSpPr>
        <p:sp>
          <p:nvSpPr>
            <p:cNvPr id="130" name="Text Box 15">
              <a:extLst>
                <a:ext uri="{FF2B5EF4-FFF2-40B4-BE49-F238E27FC236}">
                  <a16:creationId xmlns:a16="http://schemas.microsoft.com/office/drawing/2014/main" id="{38D6BA24-D31D-4AB1-BF8F-065294881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600"/>
              <a:ext cx="63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 dirty="0">
                  <a:solidFill>
                    <a:srgbClr val="FF0000"/>
                  </a:solidFill>
                </a:rPr>
                <a:t>SS</a:t>
              </a:r>
              <a:r>
                <a:rPr lang="he-IL" altLang="LID4096" sz="1600" b="1" dirty="0">
                  <a:solidFill>
                    <a:srgbClr val="FF0000"/>
                  </a:solidFill>
                </a:rPr>
                <a:t>8:</a:t>
              </a:r>
              <a:r>
                <a:rPr lang="en-US" altLang="LID4096" sz="1600" b="1" dirty="0">
                  <a:solidFill>
                    <a:srgbClr val="FF0000"/>
                  </a:solidFill>
                </a:rPr>
                <a:t> : 1H</a:t>
              </a:r>
            </a:p>
          </p:txBody>
        </p:sp>
        <p:sp>
          <p:nvSpPr>
            <p:cNvPr id="131" name="Text Box 16">
              <a:extLst>
                <a:ext uri="{FF2B5EF4-FFF2-40B4-BE49-F238E27FC236}">
                  <a16:creationId xmlns:a16="http://schemas.microsoft.com/office/drawing/2014/main" id="{00423044-1E0C-4C90-BC5A-9B124FF31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360"/>
              <a:ext cx="70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 dirty="0">
                  <a:solidFill>
                    <a:srgbClr val="CCCC00"/>
                  </a:solidFill>
                </a:rPr>
                <a:t>SS</a:t>
              </a:r>
              <a:r>
                <a:rPr lang="he-IL" altLang="LID4096" sz="1600" b="1" dirty="0">
                  <a:solidFill>
                    <a:srgbClr val="CCCC00"/>
                  </a:solidFill>
                </a:rPr>
                <a:t>10:</a:t>
              </a:r>
              <a:r>
                <a:rPr lang="en-US" altLang="LID4096" sz="1600" b="1" dirty="0">
                  <a:solidFill>
                    <a:srgbClr val="CCCC00"/>
                  </a:solidFill>
                </a:rPr>
                <a:t> : 1H</a:t>
              </a:r>
            </a:p>
          </p:txBody>
        </p:sp>
        <p:sp>
          <p:nvSpPr>
            <p:cNvPr id="132" name="Text Box 17">
              <a:extLst>
                <a:ext uri="{FF2B5EF4-FFF2-40B4-BE49-F238E27FC236}">
                  <a16:creationId xmlns:a16="http://schemas.microsoft.com/office/drawing/2014/main" id="{15614E06-0604-4FB5-8A54-7D228FF85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120"/>
              <a:ext cx="85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 dirty="0">
                  <a:solidFill>
                    <a:srgbClr val="CCCC00"/>
                  </a:solidFill>
                </a:rPr>
                <a:t>SS</a:t>
              </a:r>
              <a:r>
                <a:rPr lang="he-IL" altLang="LID4096" sz="1600" b="1" dirty="0">
                  <a:solidFill>
                    <a:srgbClr val="CCCC00"/>
                  </a:solidFill>
                </a:rPr>
                <a:t>12:</a:t>
              </a:r>
              <a:r>
                <a:rPr lang="en-US" altLang="LID4096" sz="1600" b="1" dirty="0">
                  <a:solidFill>
                    <a:srgbClr val="CCCC00"/>
                  </a:solidFill>
                </a:rPr>
                <a:t> : 112H</a:t>
              </a:r>
            </a:p>
          </p:txBody>
        </p:sp>
        <p:sp>
          <p:nvSpPr>
            <p:cNvPr id="133" name="Text Box 18">
              <a:extLst>
                <a:ext uri="{FF2B5EF4-FFF2-40B4-BE49-F238E27FC236}">
                  <a16:creationId xmlns:a16="http://schemas.microsoft.com/office/drawing/2014/main" id="{FDA0EFDE-C54F-48AA-A179-B04EFECA9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880"/>
              <a:ext cx="8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 dirty="0">
                  <a:solidFill>
                    <a:srgbClr val="CCCC00"/>
                  </a:solidFill>
                </a:rPr>
                <a:t>SS</a:t>
              </a:r>
              <a:r>
                <a:rPr lang="he-IL" altLang="LID4096" sz="1600" b="1" dirty="0">
                  <a:solidFill>
                    <a:srgbClr val="CCCC00"/>
                  </a:solidFill>
                </a:rPr>
                <a:t>14:</a:t>
              </a:r>
              <a:r>
                <a:rPr lang="en-US" altLang="LID4096" sz="1600" b="1" dirty="0">
                  <a:solidFill>
                    <a:srgbClr val="CCCC00"/>
                  </a:solidFill>
                </a:rPr>
                <a:t> : F12H</a:t>
              </a:r>
            </a:p>
          </p:txBody>
        </p:sp>
        <p:sp>
          <p:nvSpPr>
            <p:cNvPr id="134" name="Text Box 19">
              <a:extLst>
                <a:ext uri="{FF2B5EF4-FFF2-40B4-BE49-F238E27FC236}">
                  <a16:creationId xmlns:a16="http://schemas.microsoft.com/office/drawing/2014/main" id="{6AC31A46-A0FA-41DC-875E-268F4EB05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640"/>
              <a:ext cx="7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 dirty="0">
                  <a:solidFill>
                    <a:srgbClr val="CCCC00"/>
                  </a:solidFill>
                </a:rPr>
                <a:t>SS</a:t>
              </a:r>
              <a:r>
                <a:rPr lang="he-IL" altLang="LID4096" sz="1600" b="1" dirty="0">
                  <a:solidFill>
                    <a:srgbClr val="CCCC00"/>
                  </a:solidFill>
                </a:rPr>
                <a:t>16:</a:t>
              </a:r>
              <a:r>
                <a:rPr lang="en-US" altLang="LID4096" sz="1600" b="1" dirty="0">
                  <a:solidFill>
                    <a:srgbClr val="CCCC00"/>
                  </a:solidFill>
                </a:rPr>
                <a:t> : 03H</a:t>
              </a:r>
            </a:p>
          </p:txBody>
        </p:sp>
        <p:sp>
          <p:nvSpPr>
            <p:cNvPr id="135" name="Text Box 20">
              <a:extLst>
                <a:ext uri="{FF2B5EF4-FFF2-40B4-BE49-F238E27FC236}">
                  <a16:creationId xmlns:a16="http://schemas.microsoft.com/office/drawing/2014/main" id="{6AC098C0-CEE8-4FFA-BCE6-91A26CB95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400"/>
              <a:ext cx="82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 dirty="0">
                  <a:solidFill>
                    <a:srgbClr val="CCCC00"/>
                  </a:solidFill>
                </a:rPr>
                <a:t>SS</a:t>
              </a:r>
              <a:r>
                <a:rPr lang="he-IL" altLang="LID4096" sz="1600" b="1" dirty="0">
                  <a:solidFill>
                    <a:srgbClr val="CCCC00"/>
                  </a:solidFill>
                </a:rPr>
                <a:t>18:</a:t>
              </a:r>
              <a:r>
                <a:rPr lang="en-US" altLang="LID4096" sz="1600" b="1" dirty="0">
                  <a:solidFill>
                    <a:srgbClr val="CCCC00"/>
                  </a:solidFill>
                </a:rPr>
                <a:t> : FF3H</a:t>
              </a:r>
            </a:p>
          </p:txBody>
        </p:sp>
      </p:grpSp>
      <p:sp>
        <p:nvSpPr>
          <p:cNvPr id="136" name="Text Box 44">
            <a:extLst>
              <a:ext uri="{FF2B5EF4-FFF2-40B4-BE49-F238E27FC236}">
                <a16:creationId xmlns:a16="http://schemas.microsoft.com/office/drawing/2014/main" id="{8DA51E34-2496-4502-A817-912E6D0E0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1538" y="5743753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0:</a:t>
            </a:r>
            <a:r>
              <a:rPr lang="en-US" altLang="LID4096" sz="1600" b="1" dirty="0">
                <a:solidFill>
                  <a:srgbClr val="CCCC00"/>
                </a:solidFill>
              </a:rPr>
              <a:t> : </a:t>
            </a:r>
            <a:r>
              <a:rPr lang="en-US" altLang="LID4096" sz="1600" b="1" dirty="0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137" name="Text Box 45">
            <a:extLst>
              <a:ext uri="{FF2B5EF4-FFF2-40B4-BE49-F238E27FC236}">
                <a16:creationId xmlns:a16="http://schemas.microsoft.com/office/drawing/2014/main" id="{18BDA6F8-C608-4A95-BFB6-A967E7A6C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1538" y="5362753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2:</a:t>
            </a:r>
            <a:r>
              <a:rPr lang="en-US" altLang="LID4096" sz="1600" b="1" dirty="0">
                <a:solidFill>
                  <a:srgbClr val="CCCC00"/>
                </a:solidFill>
              </a:rPr>
              <a:t> : </a:t>
            </a:r>
            <a:r>
              <a:rPr lang="en-US" altLang="LID4096" sz="1600" b="1" dirty="0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138" name="Text Box 46">
            <a:extLst>
              <a:ext uri="{FF2B5EF4-FFF2-40B4-BE49-F238E27FC236}">
                <a16:creationId xmlns:a16="http://schemas.microsoft.com/office/drawing/2014/main" id="{10088D28-AF89-450F-9587-EAC747671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1538" y="4981753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4:</a:t>
            </a:r>
            <a:r>
              <a:rPr lang="en-US" altLang="LID4096" sz="1600" b="1" dirty="0">
                <a:solidFill>
                  <a:srgbClr val="CCCC00"/>
                </a:solidFill>
              </a:rPr>
              <a:t> : </a:t>
            </a:r>
            <a:r>
              <a:rPr lang="en-US" altLang="LID4096" sz="1600" b="1" dirty="0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139" name="Text Box 47">
            <a:extLst>
              <a:ext uri="{FF2B5EF4-FFF2-40B4-BE49-F238E27FC236}">
                <a16:creationId xmlns:a16="http://schemas.microsoft.com/office/drawing/2014/main" id="{797E3A14-E0C2-4CB5-B039-74BA3AAF5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1538" y="4600753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6:</a:t>
            </a:r>
            <a:r>
              <a:rPr lang="en-US" altLang="LID4096" sz="1600" b="1" dirty="0">
                <a:solidFill>
                  <a:srgbClr val="CCCC00"/>
                </a:solidFill>
              </a:rPr>
              <a:t> :</a:t>
            </a:r>
            <a:r>
              <a:rPr lang="he-IL" altLang="LID4096" sz="1600" b="1" dirty="0">
                <a:solidFill>
                  <a:srgbClr val="CCCC00"/>
                </a:solidFill>
              </a:rPr>
              <a:t>  </a:t>
            </a:r>
            <a:r>
              <a:rPr lang="en-US" altLang="LID4096" sz="1600" b="1" dirty="0">
                <a:solidFill>
                  <a:srgbClr val="CCCC00"/>
                </a:solidFill>
              </a:rPr>
              <a:t>4H</a:t>
            </a:r>
            <a:endParaRPr lang="en-US" altLang="LID4096" sz="1600" b="1" dirty="0">
              <a:solidFill>
                <a:srgbClr val="660033"/>
              </a:solidFill>
            </a:endParaRPr>
          </a:p>
        </p:txBody>
      </p:sp>
      <p:sp>
        <p:nvSpPr>
          <p:cNvPr id="140" name="Rectangle 4">
            <a:extLst>
              <a:ext uri="{FF2B5EF4-FFF2-40B4-BE49-F238E27FC236}">
                <a16:creationId xmlns:a16="http://schemas.microsoft.com/office/drawing/2014/main" id="{9895F8A1-46B4-4284-A645-29F91E231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138" y="2325808"/>
            <a:ext cx="2209800" cy="3810000"/>
          </a:xfrm>
          <a:prstGeom prst="rect">
            <a:avLst/>
          </a:prstGeom>
          <a:solidFill>
            <a:srgbClr val="0099FF"/>
          </a:solidFill>
          <a:ln w="57150" cmpd="thinThick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54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1" name="Line 5">
            <a:extLst>
              <a:ext uri="{FF2B5EF4-FFF2-40B4-BE49-F238E27FC236}">
                <a16:creationId xmlns:a16="http://schemas.microsoft.com/office/drawing/2014/main" id="{4E43AE4D-FDC8-46FB-8552-ED6EF4B4D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1138" y="5754808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2" name="Line 6">
            <a:extLst>
              <a:ext uri="{FF2B5EF4-FFF2-40B4-BE49-F238E27FC236}">
                <a16:creationId xmlns:a16="http://schemas.microsoft.com/office/drawing/2014/main" id="{B8B691E9-4A7C-462C-8723-CAFD77CE74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1138" y="5373808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3" name="Line 7">
            <a:extLst>
              <a:ext uri="{FF2B5EF4-FFF2-40B4-BE49-F238E27FC236}">
                <a16:creationId xmlns:a16="http://schemas.microsoft.com/office/drawing/2014/main" id="{53F70834-465D-48F9-B748-65ED386CE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1138" y="4992808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4" name="Line 8">
            <a:extLst>
              <a:ext uri="{FF2B5EF4-FFF2-40B4-BE49-F238E27FC236}">
                <a16:creationId xmlns:a16="http://schemas.microsoft.com/office/drawing/2014/main" id="{D5D90428-EA98-4F3B-AAB4-8D49F28BA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1138" y="4611808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5" name="Line 9">
            <a:extLst>
              <a:ext uri="{FF2B5EF4-FFF2-40B4-BE49-F238E27FC236}">
                <a16:creationId xmlns:a16="http://schemas.microsoft.com/office/drawing/2014/main" id="{0CF2238C-EEAB-46B5-A97D-A8EFEC31F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1138" y="4230808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6" name="Line 10">
            <a:extLst>
              <a:ext uri="{FF2B5EF4-FFF2-40B4-BE49-F238E27FC236}">
                <a16:creationId xmlns:a16="http://schemas.microsoft.com/office/drawing/2014/main" id="{66844C8F-75DB-45D8-9A4B-527B2B597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1138" y="3849808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7" name="Line 11">
            <a:extLst>
              <a:ext uri="{FF2B5EF4-FFF2-40B4-BE49-F238E27FC236}">
                <a16:creationId xmlns:a16="http://schemas.microsoft.com/office/drawing/2014/main" id="{23D70B50-1A09-4C6A-973E-3030C08EE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1138" y="3468808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8" name="Line 12">
            <a:extLst>
              <a:ext uri="{FF2B5EF4-FFF2-40B4-BE49-F238E27FC236}">
                <a16:creationId xmlns:a16="http://schemas.microsoft.com/office/drawing/2014/main" id="{2E04602B-CA3D-476B-926F-E593F7909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1138" y="3087808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9" name="Line 13">
            <a:extLst>
              <a:ext uri="{FF2B5EF4-FFF2-40B4-BE49-F238E27FC236}">
                <a16:creationId xmlns:a16="http://schemas.microsoft.com/office/drawing/2014/main" id="{C54673C6-71B3-479B-80FA-B1A131500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1138" y="2706808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grpSp>
        <p:nvGrpSpPr>
          <p:cNvPr id="150" name="Group 40">
            <a:extLst>
              <a:ext uri="{FF2B5EF4-FFF2-40B4-BE49-F238E27FC236}">
                <a16:creationId xmlns:a16="http://schemas.microsoft.com/office/drawing/2014/main" id="{DDA232E7-C98E-40F8-9702-88386552771C}"/>
              </a:ext>
            </a:extLst>
          </p:cNvPr>
          <p:cNvGrpSpPr>
            <a:grpSpLocks/>
          </p:cNvGrpSpPr>
          <p:nvPr/>
        </p:nvGrpSpPr>
        <p:grpSpPr bwMode="auto">
          <a:xfrm>
            <a:off x="6076947" y="2325809"/>
            <a:ext cx="1350965" cy="2243138"/>
            <a:chOff x="2736" y="2400"/>
            <a:chExt cx="851" cy="1413"/>
          </a:xfrm>
        </p:grpSpPr>
        <p:sp>
          <p:nvSpPr>
            <p:cNvPr id="151" name="Text Box 15">
              <a:extLst>
                <a:ext uri="{FF2B5EF4-FFF2-40B4-BE49-F238E27FC236}">
                  <a16:creationId xmlns:a16="http://schemas.microsoft.com/office/drawing/2014/main" id="{1958FC6F-179B-4901-A97E-AC37524DD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600"/>
              <a:ext cx="7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 dirty="0">
                  <a:solidFill>
                    <a:srgbClr val="CCCC00"/>
                  </a:solidFill>
                </a:rPr>
                <a:t>SS</a:t>
              </a:r>
              <a:r>
                <a:rPr lang="he-IL" altLang="LID4096" sz="1600" b="1" dirty="0">
                  <a:solidFill>
                    <a:srgbClr val="CCCC00"/>
                  </a:solidFill>
                </a:rPr>
                <a:t>8:</a:t>
              </a:r>
              <a:r>
                <a:rPr lang="en-US" altLang="LID4096" sz="1600" b="1" dirty="0">
                  <a:solidFill>
                    <a:srgbClr val="CCCC00"/>
                  </a:solidFill>
                </a:rPr>
                <a:t> : 101H</a:t>
              </a:r>
            </a:p>
          </p:txBody>
        </p:sp>
        <p:sp>
          <p:nvSpPr>
            <p:cNvPr id="152" name="Text Box 16">
              <a:extLst>
                <a:ext uri="{FF2B5EF4-FFF2-40B4-BE49-F238E27FC236}">
                  <a16:creationId xmlns:a16="http://schemas.microsoft.com/office/drawing/2014/main" id="{11682EA3-9562-4498-9A02-51768ABFE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360"/>
              <a:ext cx="70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 dirty="0">
                  <a:solidFill>
                    <a:srgbClr val="CCCC00"/>
                  </a:solidFill>
                </a:rPr>
                <a:t>SS</a:t>
              </a:r>
              <a:r>
                <a:rPr lang="he-IL" altLang="LID4096" sz="1600" b="1" dirty="0">
                  <a:solidFill>
                    <a:srgbClr val="CCCC00"/>
                  </a:solidFill>
                </a:rPr>
                <a:t>10:</a:t>
              </a:r>
              <a:r>
                <a:rPr lang="en-US" altLang="LID4096" sz="1600" b="1" dirty="0">
                  <a:solidFill>
                    <a:srgbClr val="CCCC00"/>
                  </a:solidFill>
                </a:rPr>
                <a:t> : 1H</a:t>
              </a:r>
            </a:p>
          </p:txBody>
        </p:sp>
        <p:sp>
          <p:nvSpPr>
            <p:cNvPr id="153" name="Text Box 17">
              <a:extLst>
                <a:ext uri="{FF2B5EF4-FFF2-40B4-BE49-F238E27FC236}">
                  <a16:creationId xmlns:a16="http://schemas.microsoft.com/office/drawing/2014/main" id="{86D77CA1-CE4D-4F0C-9BB2-29E36890B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120"/>
              <a:ext cx="85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 dirty="0">
                  <a:solidFill>
                    <a:srgbClr val="CCCC00"/>
                  </a:solidFill>
                </a:rPr>
                <a:t>SS</a:t>
              </a:r>
              <a:r>
                <a:rPr lang="he-IL" altLang="LID4096" sz="1600" b="1" dirty="0">
                  <a:solidFill>
                    <a:srgbClr val="CCCC00"/>
                  </a:solidFill>
                </a:rPr>
                <a:t>12:</a:t>
              </a:r>
              <a:r>
                <a:rPr lang="en-US" altLang="LID4096" sz="1600" b="1" dirty="0">
                  <a:solidFill>
                    <a:srgbClr val="CCCC00"/>
                  </a:solidFill>
                </a:rPr>
                <a:t> : 112H</a:t>
              </a:r>
            </a:p>
          </p:txBody>
        </p:sp>
        <p:sp>
          <p:nvSpPr>
            <p:cNvPr id="154" name="Text Box 18">
              <a:extLst>
                <a:ext uri="{FF2B5EF4-FFF2-40B4-BE49-F238E27FC236}">
                  <a16:creationId xmlns:a16="http://schemas.microsoft.com/office/drawing/2014/main" id="{5505869F-2C8C-49E0-9233-17E0BDC26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880"/>
              <a:ext cx="8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 dirty="0">
                  <a:solidFill>
                    <a:srgbClr val="CCCC00"/>
                  </a:solidFill>
                </a:rPr>
                <a:t>SS</a:t>
              </a:r>
              <a:r>
                <a:rPr lang="he-IL" altLang="LID4096" sz="1600" b="1" dirty="0">
                  <a:solidFill>
                    <a:srgbClr val="CCCC00"/>
                  </a:solidFill>
                </a:rPr>
                <a:t>14:</a:t>
              </a:r>
              <a:r>
                <a:rPr lang="en-US" altLang="LID4096" sz="1600" b="1" dirty="0">
                  <a:solidFill>
                    <a:srgbClr val="CCCC00"/>
                  </a:solidFill>
                </a:rPr>
                <a:t> : F12H</a:t>
              </a:r>
            </a:p>
          </p:txBody>
        </p:sp>
        <p:sp>
          <p:nvSpPr>
            <p:cNvPr id="155" name="Text Box 19">
              <a:extLst>
                <a:ext uri="{FF2B5EF4-FFF2-40B4-BE49-F238E27FC236}">
                  <a16:creationId xmlns:a16="http://schemas.microsoft.com/office/drawing/2014/main" id="{0F1256BE-2223-43E0-AA5A-E28CFD762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640"/>
              <a:ext cx="7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 dirty="0">
                  <a:solidFill>
                    <a:srgbClr val="CCCC00"/>
                  </a:solidFill>
                </a:rPr>
                <a:t>SS</a:t>
              </a:r>
              <a:r>
                <a:rPr lang="he-IL" altLang="LID4096" sz="1600" b="1" dirty="0">
                  <a:solidFill>
                    <a:srgbClr val="CCCC00"/>
                  </a:solidFill>
                </a:rPr>
                <a:t>16:</a:t>
              </a:r>
              <a:r>
                <a:rPr lang="en-US" altLang="LID4096" sz="1600" b="1" dirty="0">
                  <a:solidFill>
                    <a:srgbClr val="CCCC00"/>
                  </a:solidFill>
                </a:rPr>
                <a:t> : 03H</a:t>
              </a:r>
            </a:p>
          </p:txBody>
        </p:sp>
        <p:sp>
          <p:nvSpPr>
            <p:cNvPr id="156" name="Text Box 20">
              <a:extLst>
                <a:ext uri="{FF2B5EF4-FFF2-40B4-BE49-F238E27FC236}">
                  <a16:creationId xmlns:a16="http://schemas.microsoft.com/office/drawing/2014/main" id="{E0F2552C-77C3-4CE6-A229-78D4A62FE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400"/>
              <a:ext cx="82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LID4096" sz="1600" b="1" dirty="0">
                  <a:solidFill>
                    <a:srgbClr val="CCCC00"/>
                  </a:solidFill>
                </a:rPr>
                <a:t>SS</a:t>
              </a:r>
              <a:r>
                <a:rPr lang="he-IL" altLang="LID4096" sz="1600" b="1" dirty="0">
                  <a:solidFill>
                    <a:srgbClr val="CCCC00"/>
                  </a:solidFill>
                </a:rPr>
                <a:t>18:</a:t>
              </a:r>
              <a:r>
                <a:rPr lang="en-US" altLang="LID4096" sz="1600" b="1" dirty="0">
                  <a:solidFill>
                    <a:srgbClr val="CCCC00"/>
                  </a:solidFill>
                </a:rPr>
                <a:t> : FF3H</a:t>
              </a:r>
            </a:p>
          </p:txBody>
        </p:sp>
      </p:grpSp>
      <p:sp>
        <p:nvSpPr>
          <p:cNvPr id="157" name="Text Box 44">
            <a:extLst>
              <a:ext uri="{FF2B5EF4-FFF2-40B4-BE49-F238E27FC236}">
                <a16:creationId xmlns:a16="http://schemas.microsoft.com/office/drawing/2014/main" id="{629D9F9A-489F-4FB3-A3D4-CECB4A520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938" y="5754808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0:</a:t>
            </a:r>
            <a:r>
              <a:rPr lang="en-US" altLang="LID4096" sz="1600" b="1" dirty="0">
                <a:solidFill>
                  <a:srgbClr val="CCCC00"/>
                </a:solidFill>
              </a:rPr>
              <a:t> : </a:t>
            </a:r>
            <a:r>
              <a:rPr lang="en-US" altLang="LID4096" sz="1600" b="1" dirty="0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158" name="Text Box 45">
            <a:extLst>
              <a:ext uri="{FF2B5EF4-FFF2-40B4-BE49-F238E27FC236}">
                <a16:creationId xmlns:a16="http://schemas.microsoft.com/office/drawing/2014/main" id="{EC0F3E69-E22A-44F9-8164-46D1D7A6F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938" y="5373808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2:</a:t>
            </a:r>
            <a:r>
              <a:rPr lang="en-US" altLang="LID4096" sz="1600" b="1" dirty="0">
                <a:solidFill>
                  <a:srgbClr val="CCCC00"/>
                </a:solidFill>
              </a:rPr>
              <a:t> : </a:t>
            </a:r>
            <a:r>
              <a:rPr lang="en-US" altLang="LID4096" sz="1600" b="1" dirty="0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159" name="Text Box 46">
            <a:extLst>
              <a:ext uri="{FF2B5EF4-FFF2-40B4-BE49-F238E27FC236}">
                <a16:creationId xmlns:a16="http://schemas.microsoft.com/office/drawing/2014/main" id="{8756417C-A4E3-42B6-87CF-4FC9A759C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938" y="4992808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4:</a:t>
            </a:r>
            <a:r>
              <a:rPr lang="en-US" altLang="LID4096" sz="1600" b="1" dirty="0">
                <a:solidFill>
                  <a:srgbClr val="CCCC00"/>
                </a:solidFill>
              </a:rPr>
              <a:t> : </a:t>
            </a:r>
            <a:r>
              <a:rPr lang="en-US" altLang="LID4096" sz="1600" b="1" dirty="0">
                <a:solidFill>
                  <a:srgbClr val="660033"/>
                </a:solidFill>
              </a:rPr>
              <a:t>FREE</a:t>
            </a:r>
          </a:p>
        </p:txBody>
      </p:sp>
      <p:sp>
        <p:nvSpPr>
          <p:cNvPr id="160" name="Text Box 47">
            <a:extLst>
              <a:ext uri="{FF2B5EF4-FFF2-40B4-BE49-F238E27FC236}">
                <a16:creationId xmlns:a16="http://schemas.microsoft.com/office/drawing/2014/main" id="{780F4873-3F9D-44C6-949A-568DB600B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938" y="4611808"/>
            <a:ext cx="1178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LID4096" sz="1600" b="1" dirty="0">
                <a:solidFill>
                  <a:srgbClr val="CCCC00"/>
                </a:solidFill>
              </a:rPr>
              <a:t>SS</a:t>
            </a:r>
            <a:r>
              <a:rPr lang="he-IL" altLang="LID4096" sz="1600" b="1" dirty="0">
                <a:solidFill>
                  <a:srgbClr val="CCCC00"/>
                </a:solidFill>
              </a:rPr>
              <a:t>6:</a:t>
            </a:r>
            <a:r>
              <a:rPr lang="en-US" altLang="LID4096" sz="1600" b="1" dirty="0">
                <a:solidFill>
                  <a:srgbClr val="CCCC00"/>
                </a:solidFill>
              </a:rPr>
              <a:t> :</a:t>
            </a:r>
            <a:r>
              <a:rPr lang="he-IL" altLang="LID4096" sz="1600" b="1" dirty="0">
                <a:solidFill>
                  <a:srgbClr val="CCCC00"/>
                </a:solidFill>
              </a:rPr>
              <a:t>  </a:t>
            </a:r>
            <a:r>
              <a:rPr lang="en-US" altLang="LID4096" sz="1600" b="1" dirty="0">
                <a:solidFill>
                  <a:srgbClr val="CCCC00"/>
                </a:solidFill>
              </a:rPr>
              <a:t>4H</a:t>
            </a:r>
            <a:endParaRPr lang="en-US" altLang="LID4096" sz="1600" b="1" dirty="0">
              <a:solidFill>
                <a:srgbClr val="660033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B7B545C-4BFC-460D-ADD6-0B83400A334D}"/>
              </a:ext>
            </a:extLst>
          </p:cNvPr>
          <p:cNvSpPr/>
          <p:nvPr/>
        </p:nvSpPr>
        <p:spPr>
          <a:xfrm>
            <a:off x="1023136" y="1954063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b="1" dirty="0"/>
              <a:t>push bp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F4F1CFA-B081-4C6C-8A2C-7853A777F4FE}"/>
              </a:ext>
            </a:extLst>
          </p:cNvPr>
          <p:cNvSpPr/>
          <p:nvPr/>
        </p:nvSpPr>
        <p:spPr>
          <a:xfrm>
            <a:off x="3257424" y="1946671"/>
            <a:ext cx="1561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b="1" dirty="0"/>
              <a:t>mov bp , </a:t>
            </a:r>
            <a:r>
              <a:rPr lang="en-US" b="1" dirty="0" err="1"/>
              <a:t>sp</a:t>
            </a:r>
            <a:r>
              <a:rPr lang="en-US" b="1" dirty="0"/>
              <a:t> 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D21C074-B50D-4C69-8EB3-16E35CB8CB53}"/>
              </a:ext>
            </a:extLst>
          </p:cNvPr>
          <p:cNvSpPr/>
          <p:nvPr/>
        </p:nvSpPr>
        <p:spPr>
          <a:xfrm>
            <a:off x="5485249" y="1972351"/>
            <a:ext cx="1949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b="1" dirty="0"/>
              <a:t>mov ax , [bp+4]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DDC41A0-93B2-4ED8-BF0D-E685D3E87F59}"/>
              </a:ext>
            </a:extLst>
          </p:cNvPr>
          <p:cNvSpPr/>
          <p:nvPr/>
        </p:nvSpPr>
        <p:spPr>
          <a:xfrm>
            <a:off x="7832305" y="1955716"/>
            <a:ext cx="200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b="1" dirty="0"/>
              <a:t>mov [bp+2] , ax </a:t>
            </a:r>
            <a:endParaRPr lang="he-IL" b="1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FD513C2-98A6-41A6-B807-FC97B8277B76}"/>
              </a:ext>
            </a:extLst>
          </p:cNvPr>
          <p:cNvSpPr/>
          <p:nvPr/>
        </p:nvSpPr>
        <p:spPr>
          <a:xfrm>
            <a:off x="4995901" y="1420879"/>
            <a:ext cx="6612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אז אחרי הפקודות הבאות , המחסנית נראית כך (משמאל לימין) : </a:t>
            </a:r>
            <a:endParaRPr lang="LID4096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00EECEE-2C41-4DBF-A8FD-010029DD054E}"/>
              </a:ext>
            </a:extLst>
          </p:cNvPr>
          <p:cNvSpPr/>
          <p:nvPr/>
        </p:nvSpPr>
        <p:spPr>
          <a:xfrm>
            <a:off x="1145900" y="6108265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b="1" dirty="0" err="1">
                <a:solidFill>
                  <a:srgbClr val="FF0000"/>
                </a:solidFill>
              </a:rPr>
              <a:t>sp</a:t>
            </a:r>
            <a:r>
              <a:rPr lang="en-US" b="1" dirty="0">
                <a:solidFill>
                  <a:srgbClr val="FF0000"/>
                </a:solidFill>
              </a:rPr>
              <a:t> == 6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0538A83-C60C-4B21-8EDF-F285D4E0DA3D}"/>
              </a:ext>
            </a:extLst>
          </p:cNvPr>
          <p:cNvSpPr/>
          <p:nvPr/>
        </p:nvSpPr>
        <p:spPr>
          <a:xfrm>
            <a:off x="3551353" y="6098151"/>
            <a:ext cx="102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b="1" dirty="0">
                <a:solidFill>
                  <a:srgbClr val="FF0000"/>
                </a:solidFill>
              </a:rPr>
              <a:t>bp == 6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BACFE6B7-819C-4153-BF94-07DB6BF9B82D}"/>
              </a:ext>
            </a:extLst>
          </p:cNvPr>
          <p:cNvSpPr/>
          <p:nvPr/>
        </p:nvSpPr>
        <p:spPr>
          <a:xfrm>
            <a:off x="5864219" y="6089106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b="1" dirty="0">
                <a:solidFill>
                  <a:srgbClr val="FF0000"/>
                </a:solidFill>
              </a:rPr>
              <a:t>ax == 1H</a:t>
            </a:r>
          </a:p>
        </p:txBody>
      </p:sp>
    </p:spTree>
    <p:extLst>
      <p:ext uri="{BB962C8B-B14F-4D97-AF65-F5344CB8AC3E}">
        <p14:creationId xmlns:p14="http://schemas.microsoft.com/office/powerpoint/2010/main" val="84122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65" grpId="0"/>
      <p:bldP spid="66" grpId="0"/>
      <p:bldP spid="67" grpId="0"/>
      <p:bldP spid="68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6" grpId="0"/>
      <p:bldP spid="87" grpId="0"/>
      <p:bldP spid="88" grpId="0"/>
      <p:bldP spid="89" grpId="0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36" grpId="0"/>
      <p:bldP spid="137" grpId="0"/>
      <p:bldP spid="138" grpId="0"/>
      <p:bldP spid="139" grpId="0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6" grpId="0"/>
      <p:bldP spid="167" grpId="0"/>
      <p:bldP spid="1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4575-F1AC-4D0B-9C44-DF48B98B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EQU(Equate)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569E4-B5E5-4035-93D7-00FD8820F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הפקודה </a:t>
            </a:r>
            <a:r>
              <a:rPr lang="en-US" b="1" dirty="0" err="1"/>
              <a:t>equ</a:t>
            </a:r>
            <a:r>
              <a:rPr lang="he-IL" b="1" dirty="0"/>
              <a:t> : </a:t>
            </a:r>
            <a:r>
              <a:rPr lang="he-IL" dirty="0"/>
              <a:t>נותנת שם ל</a:t>
            </a:r>
            <a:r>
              <a:rPr lang="he-IL" b="1" dirty="0"/>
              <a:t>ערך</a:t>
            </a:r>
            <a:r>
              <a:rPr lang="he-IL" dirty="0"/>
              <a:t> או </a:t>
            </a:r>
            <a:r>
              <a:rPr lang="he-IL" b="1" dirty="0"/>
              <a:t>סמל</a:t>
            </a:r>
            <a:r>
              <a:rPr lang="he-IL" dirty="0"/>
              <a:t> כלשהו (שקול ל</a:t>
            </a:r>
            <a:r>
              <a:rPr lang="en-US" dirty="0"/>
              <a:t> </a:t>
            </a:r>
            <a:r>
              <a:rPr lang="en-US" b="1" dirty="0"/>
              <a:t>#define </a:t>
            </a:r>
            <a:r>
              <a:rPr lang="he-IL" b="1" dirty="0"/>
              <a:t> </a:t>
            </a:r>
            <a:r>
              <a:rPr lang="he-IL" dirty="0"/>
              <a:t>ב </a:t>
            </a:r>
            <a:r>
              <a:rPr lang="en-US" b="1" dirty="0"/>
              <a:t>c</a:t>
            </a:r>
            <a:r>
              <a:rPr lang="he-IL" dirty="0"/>
              <a:t> ) </a:t>
            </a:r>
          </a:p>
          <a:p>
            <a:pPr algn="r" rtl="1"/>
            <a:r>
              <a:rPr lang="he-IL" dirty="0"/>
              <a:t>כל פעם ש </a:t>
            </a:r>
            <a:r>
              <a:rPr lang="en-US" b="1" dirty="0"/>
              <a:t>assembler</a:t>
            </a:r>
            <a:r>
              <a:rPr lang="he-IL" dirty="0"/>
              <a:t> מוצא את השם בתכנית , הוא מחליף אותו ב </a:t>
            </a:r>
            <a:r>
              <a:rPr lang="he-IL" b="1" dirty="0"/>
              <a:t>ערך</a:t>
            </a:r>
            <a:r>
              <a:rPr lang="he-IL" dirty="0"/>
              <a:t> או </a:t>
            </a:r>
            <a:r>
              <a:rPr lang="he-IL" b="1" dirty="0"/>
              <a:t>סמל</a:t>
            </a:r>
            <a:r>
              <a:rPr lang="he-IL" dirty="0"/>
              <a:t> שניתן על ידי הפקודה. </a:t>
            </a:r>
          </a:p>
          <a:p>
            <a:pPr algn="r" rtl="1"/>
            <a:r>
              <a:rPr lang="he-IL" dirty="0"/>
              <a:t>לדוגמה :</a:t>
            </a:r>
          </a:p>
          <a:p>
            <a:pPr marL="0" indent="0" algn="l">
              <a:buNone/>
            </a:pPr>
            <a:r>
              <a:rPr lang="en-US" b="1" dirty="0"/>
              <a:t>FACTOR EQU 03H </a:t>
            </a:r>
            <a:endParaRPr lang="he-IL" dirty="0"/>
          </a:p>
          <a:p>
            <a:pPr algn="r" rtl="1"/>
            <a:r>
              <a:rPr lang="he-IL" dirty="0"/>
              <a:t>נכתב את הפקודה בתחילת התכנית , ואז בתכנית נוכל למשל לכתוב את הפקודה :</a:t>
            </a:r>
            <a:endParaRPr lang="en-US" dirty="0"/>
          </a:p>
          <a:p>
            <a:pPr marL="0" indent="0" algn="l">
              <a:buNone/>
            </a:pPr>
            <a:r>
              <a:rPr lang="en-US" b="1" dirty="0"/>
              <a:t>ADD AL, FACTOR </a:t>
            </a:r>
            <a:endParaRPr lang="he-IL" dirty="0"/>
          </a:p>
          <a:p>
            <a:pPr algn="r" rtl="1"/>
            <a:r>
              <a:rPr lang="he-IL" dirty="0"/>
              <a:t>היתרון בפקודה , שאם נרצה לבצע שינויים , נלך רק להגדרת </a:t>
            </a:r>
            <a:r>
              <a:rPr lang="en-US" b="1" dirty="0" err="1"/>
              <a:t>equ</a:t>
            </a:r>
            <a:r>
              <a:rPr lang="he-IL" dirty="0"/>
              <a:t> ולא לכל מקום שבו רשמנו ערך של </a:t>
            </a:r>
            <a:r>
              <a:rPr lang="en-US" b="1" dirty="0"/>
              <a:t>FACTOR</a:t>
            </a:r>
            <a:endParaRPr lang="he-IL" dirty="0"/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A9710-D26C-4661-B29B-7A1C3C8E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853C6-050E-44FF-AA96-245FD1C4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8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B932-51CE-4BFA-92E3-C7605C81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PTR</a:t>
            </a:r>
            <a:r>
              <a:rPr lang="en-US" dirty="0"/>
              <a:t>(</a:t>
            </a:r>
            <a:r>
              <a:rPr lang="en-US" b="1" dirty="0"/>
              <a:t>pointer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F8563-2A58-41A7-864E-6B0A14E44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במקרים מסוימים , הפנית מצביע לכתובת , מחייבת הגדרת גודל של נתונים עליו הוא מצביע.</a:t>
            </a:r>
          </a:p>
          <a:p>
            <a:pPr algn="r" rtl="1"/>
            <a:r>
              <a:rPr lang="he-IL" dirty="0"/>
              <a:t>הגודל מוגדר , על ידי הפקודות : </a:t>
            </a:r>
            <a:r>
              <a:rPr lang="en-US" b="1" dirty="0"/>
              <a:t>BYTE PTR, WORD PTR, DWORD PTR,  QWORD PTR</a:t>
            </a:r>
          </a:p>
          <a:p>
            <a:pPr algn="r" rtl="1"/>
            <a:r>
              <a:rPr lang="en-US" dirty="0"/>
              <a:t> </a:t>
            </a:r>
            <a:r>
              <a:rPr lang="he-IL" dirty="0"/>
              <a:t>לדוגמה , הפקודה </a:t>
            </a:r>
            <a:r>
              <a:rPr lang="en-US" b="1" dirty="0"/>
              <a:t>mov al,[di]</a:t>
            </a:r>
            <a:r>
              <a:rPr lang="he-IL" b="1" dirty="0"/>
              <a:t> </a:t>
            </a:r>
            <a:r>
              <a:rPr lang="he-IL" dirty="0"/>
              <a:t>במפורש מעבירה בית ואין צורך בפירוט נוסף , אבל</a:t>
            </a:r>
            <a:r>
              <a:rPr lang="en-US" dirty="0"/>
              <a:t>         </a:t>
            </a:r>
            <a:r>
              <a:rPr lang="he-IL" dirty="0"/>
              <a:t> </a:t>
            </a:r>
            <a:r>
              <a:rPr lang="en-US" dirty="0"/>
              <a:t>      </a:t>
            </a:r>
            <a:r>
              <a:rPr lang="en-US" b="1" dirty="0"/>
              <a:t>mov [di],10h</a:t>
            </a:r>
            <a:r>
              <a:rPr lang="he-IL" b="1" dirty="0"/>
              <a:t> </a:t>
            </a:r>
            <a:r>
              <a:rPr lang="en-US" b="1" dirty="0"/>
              <a:t> </a:t>
            </a:r>
            <a:r>
              <a:rPr lang="he-IL" dirty="0"/>
              <a:t>לא ברורה. </a:t>
            </a:r>
          </a:p>
          <a:p>
            <a:pPr algn="r" rtl="1"/>
            <a:r>
              <a:rPr lang="he-IL" dirty="0"/>
              <a:t>האם נרצה להעביר </a:t>
            </a:r>
            <a:r>
              <a:rPr lang="en-US" b="1" dirty="0"/>
              <a:t>10h</a:t>
            </a:r>
            <a:r>
              <a:rPr lang="he-IL" dirty="0"/>
              <a:t> בגודל בית , </a:t>
            </a:r>
            <a:r>
              <a:rPr lang="en-US" b="1" dirty="0"/>
              <a:t>word</a:t>
            </a:r>
            <a:r>
              <a:rPr lang="he-IL" dirty="0"/>
              <a:t> או </a:t>
            </a:r>
            <a:r>
              <a:rPr lang="en-US" b="1" dirty="0"/>
              <a:t>double word</a:t>
            </a:r>
            <a:r>
              <a:rPr lang="he-IL" b="1" dirty="0"/>
              <a:t> </a:t>
            </a:r>
            <a:r>
              <a:rPr lang="he-IL" dirty="0"/>
              <a:t>לכתובת שמצביע עליה </a:t>
            </a:r>
            <a:r>
              <a:rPr lang="en-US" b="1" dirty="0"/>
              <a:t>di</a:t>
            </a:r>
            <a:r>
              <a:rPr lang="he-IL" dirty="0"/>
              <a:t> ?!? נצטרך להוסיף פירוט.</a:t>
            </a:r>
          </a:p>
          <a:p>
            <a:pPr algn="r" rtl="1"/>
            <a:r>
              <a:rPr lang="he-IL" dirty="0"/>
              <a:t>למשל : </a:t>
            </a:r>
          </a:p>
          <a:p>
            <a:pPr lvl="1" algn="r" rtl="1"/>
            <a:r>
              <a:rPr lang="he-IL" dirty="0"/>
              <a:t> </a:t>
            </a:r>
            <a:r>
              <a:rPr lang="en-US" b="1" dirty="0"/>
              <a:t>mov byte </a:t>
            </a:r>
            <a:r>
              <a:rPr lang="en-US" b="1" dirty="0" err="1"/>
              <a:t>ptr</a:t>
            </a:r>
            <a:r>
              <a:rPr lang="en-US" b="1" dirty="0"/>
              <a:t> [di],10h</a:t>
            </a:r>
            <a:r>
              <a:rPr lang="he-IL" b="1" dirty="0"/>
              <a:t> ( אם נרצה להעביר </a:t>
            </a:r>
            <a:r>
              <a:rPr lang="en-US" b="1" dirty="0"/>
              <a:t>10h</a:t>
            </a:r>
            <a:r>
              <a:rPr lang="he-IL" b="1" dirty="0"/>
              <a:t> בגודל בית ) </a:t>
            </a:r>
          </a:p>
          <a:p>
            <a:pPr lvl="1" algn="r" rtl="1"/>
            <a:r>
              <a:rPr lang="en-US" b="1" dirty="0"/>
              <a:t>mov word </a:t>
            </a:r>
            <a:r>
              <a:rPr lang="en-US" b="1" dirty="0" err="1"/>
              <a:t>ptr</a:t>
            </a:r>
            <a:r>
              <a:rPr lang="en-US" b="1" dirty="0"/>
              <a:t> [di],10h</a:t>
            </a:r>
            <a:r>
              <a:rPr lang="he-IL" b="1" dirty="0"/>
              <a:t> ( אם נרצה להעביר </a:t>
            </a:r>
            <a:r>
              <a:rPr lang="en-US" b="1" dirty="0"/>
              <a:t>10h</a:t>
            </a:r>
            <a:r>
              <a:rPr lang="he-IL" b="1" dirty="0"/>
              <a:t> בגודל מילה ) </a:t>
            </a:r>
          </a:p>
          <a:p>
            <a:pPr lvl="1" algn="r" rtl="1"/>
            <a:r>
              <a:rPr lang="en-US" b="1" dirty="0"/>
              <a:t>mov </a:t>
            </a:r>
            <a:r>
              <a:rPr lang="en-US" b="1" dirty="0" err="1"/>
              <a:t>dword</a:t>
            </a:r>
            <a:r>
              <a:rPr lang="en-US" b="1" dirty="0"/>
              <a:t> </a:t>
            </a:r>
            <a:r>
              <a:rPr lang="en-US" b="1" dirty="0" err="1"/>
              <a:t>ptr</a:t>
            </a:r>
            <a:r>
              <a:rPr lang="en-US" b="1" dirty="0"/>
              <a:t> [di],10h</a:t>
            </a:r>
            <a:r>
              <a:rPr lang="he-IL" b="1" dirty="0"/>
              <a:t> ( אם נרצה להעביר </a:t>
            </a:r>
            <a:r>
              <a:rPr lang="en-US" b="1" dirty="0"/>
              <a:t>10h</a:t>
            </a:r>
            <a:r>
              <a:rPr lang="he-IL" b="1" dirty="0"/>
              <a:t> בגודל מילה כפולה </a:t>
            </a:r>
            <a:r>
              <a:rPr lang="en-US" b="1" dirty="0"/>
              <a:t>doubleword</a:t>
            </a:r>
            <a:r>
              <a:rPr lang="he-IL" b="1" dirty="0"/>
              <a:t> ) </a:t>
            </a:r>
          </a:p>
          <a:p>
            <a:pPr lvl="1" algn="r" rtl="1"/>
            <a:r>
              <a:rPr lang="en-US" b="1" dirty="0"/>
              <a:t>mov qword </a:t>
            </a:r>
            <a:r>
              <a:rPr lang="en-US" b="1" dirty="0" err="1"/>
              <a:t>ptr</a:t>
            </a:r>
            <a:r>
              <a:rPr lang="en-US" b="1" dirty="0"/>
              <a:t> [di],10h</a:t>
            </a:r>
            <a:r>
              <a:rPr lang="he-IL" b="1" dirty="0"/>
              <a:t> ( אם נרצה להעביר </a:t>
            </a:r>
            <a:r>
              <a:rPr lang="en-US" b="1" dirty="0"/>
              <a:t>10h</a:t>
            </a:r>
            <a:r>
              <a:rPr lang="he-IL" b="1" dirty="0"/>
              <a:t> בגודל ארבע מילים </a:t>
            </a:r>
            <a:r>
              <a:rPr lang="en-US" b="1" dirty="0"/>
              <a:t>64-bits</a:t>
            </a:r>
            <a:r>
              <a:rPr lang="he-IL" b="1" dirty="0"/>
              <a:t>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FBAA9-67F8-4C4B-BD17-78A1EB30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CC878-4623-418F-8F93-F4EEDF84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1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4071-835C-4414-8E3C-EB5E53CC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PTR</a:t>
            </a:r>
            <a:r>
              <a:rPr lang="en-US" dirty="0"/>
              <a:t>(</a:t>
            </a:r>
            <a:r>
              <a:rPr lang="en-US" b="1" dirty="0"/>
              <a:t>pointer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47FAB-E70A-4B59-AD42-5B97A7F78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r" rtl="1"/>
            <a:r>
              <a:rPr lang="he-IL" dirty="0"/>
              <a:t>הגדרת גודל נתונים של המביע בעזרת </a:t>
            </a:r>
            <a:r>
              <a:rPr lang="en-US" b="1" dirty="0" err="1"/>
              <a:t>ptr</a:t>
            </a:r>
            <a:r>
              <a:rPr lang="he-IL" dirty="0"/>
              <a:t>  , מאפשרת לנו לבצע </a:t>
            </a:r>
            <a:r>
              <a:rPr lang="en-US" b="1" dirty="0"/>
              <a:t>casting</a:t>
            </a:r>
            <a:r>
              <a:rPr lang="he-IL" dirty="0"/>
              <a:t> , אבל חייבים להיזהר על מנת לקבל תוצאה רצויה.</a:t>
            </a:r>
          </a:p>
          <a:p>
            <a:pPr algn="r" rtl="1"/>
            <a:r>
              <a:rPr lang="he-IL" b="1" dirty="0"/>
              <a:t>לדוגמה</a:t>
            </a:r>
            <a:r>
              <a:rPr lang="en-US" b="1" dirty="0"/>
              <a:t>:</a:t>
            </a:r>
            <a:r>
              <a:rPr lang="he-IL" b="1" dirty="0"/>
              <a:t> </a:t>
            </a:r>
          </a:p>
          <a:p>
            <a:pPr marL="0" indent="0">
              <a:buNone/>
            </a:pPr>
            <a:r>
              <a:rPr lang="en-US" b="1" dirty="0"/>
              <a:t>.data</a:t>
            </a:r>
          </a:p>
          <a:p>
            <a:pPr marL="0" indent="0">
              <a:buNone/>
            </a:pPr>
            <a:r>
              <a:rPr lang="en-US" b="1" dirty="0"/>
              <a:t>	num1 </a:t>
            </a:r>
            <a:r>
              <a:rPr lang="en-US" b="1" dirty="0" err="1"/>
              <a:t>db</a:t>
            </a:r>
            <a:r>
              <a:rPr lang="en-US" b="1" dirty="0"/>
              <a:t> 5</a:t>
            </a:r>
          </a:p>
          <a:p>
            <a:pPr marL="0" indent="0">
              <a:buNone/>
            </a:pPr>
            <a:r>
              <a:rPr lang="en-US" b="1" dirty="0"/>
              <a:t>	num2 </a:t>
            </a:r>
            <a:r>
              <a:rPr lang="en-US" b="1" dirty="0" err="1"/>
              <a:t>db</a:t>
            </a:r>
            <a:r>
              <a:rPr lang="en-US" b="1" dirty="0"/>
              <a:t> 7</a:t>
            </a:r>
          </a:p>
          <a:p>
            <a:pPr marL="0" indent="0">
              <a:buNone/>
            </a:pPr>
            <a:r>
              <a:rPr lang="en-US" b="1" dirty="0"/>
              <a:t>	res  </a:t>
            </a:r>
            <a:r>
              <a:rPr lang="en-US" b="1" dirty="0" err="1"/>
              <a:t>dw</a:t>
            </a:r>
            <a:r>
              <a:rPr lang="en-US" b="1" dirty="0"/>
              <a:t> ?</a:t>
            </a:r>
          </a:p>
          <a:p>
            <a:pPr marL="0" indent="0">
              <a:buNone/>
            </a:pPr>
            <a:r>
              <a:rPr lang="en-US" b="1" dirty="0"/>
              <a:t>.code</a:t>
            </a:r>
          </a:p>
          <a:p>
            <a:pPr marL="0" indent="0">
              <a:buNone/>
            </a:pPr>
            <a:r>
              <a:rPr lang="en-US" b="1" dirty="0"/>
              <a:t>	mov ax , @data</a:t>
            </a:r>
          </a:p>
          <a:p>
            <a:pPr marL="0" indent="0">
              <a:buNone/>
            </a:pPr>
            <a:r>
              <a:rPr lang="en-US" b="1" dirty="0"/>
              <a:t>	mov ds , ax</a:t>
            </a:r>
          </a:p>
          <a:p>
            <a:pPr marL="0" indent="0">
              <a:buNone/>
            </a:pPr>
            <a:r>
              <a:rPr lang="en-US" b="1" dirty="0"/>
              <a:t>	mov ax , word </a:t>
            </a:r>
            <a:r>
              <a:rPr lang="en-US" b="1" dirty="0" err="1"/>
              <a:t>ptr</a:t>
            </a:r>
            <a:r>
              <a:rPr lang="en-US" b="1" dirty="0"/>
              <a:t> num1 ;ax = 0705 ah=7,al=5</a:t>
            </a:r>
          </a:p>
          <a:p>
            <a:pPr marL="0" indent="0">
              <a:buNone/>
            </a:pPr>
            <a:r>
              <a:rPr lang="en-US" b="1" dirty="0"/>
              <a:t>	mov res , ax ;res = 707h = </a:t>
            </a:r>
            <a:r>
              <a:rPr lang="en-US" b="1" dirty="0">
                <a:solidFill>
                  <a:srgbClr val="FF0000"/>
                </a:solidFill>
              </a:rPr>
              <a:t>00000111</a:t>
            </a:r>
            <a:r>
              <a:rPr lang="en-US" b="1" dirty="0">
                <a:solidFill>
                  <a:srgbClr val="0070C0"/>
                </a:solidFill>
              </a:rPr>
              <a:t>00000101</a:t>
            </a:r>
            <a:r>
              <a:rPr lang="en-US" b="1" dirty="0"/>
              <a:t>b</a:t>
            </a:r>
            <a:endParaRPr lang="he-IL" dirty="0"/>
          </a:p>
          <a:p>
            <a:pPr algn="r" rtl="1"/>
            <a:r>
              <a:rPr lang="he-IL" b="1" dirty="0">
                <a:solidFill>
                  <a:srgbClr val="FF0000"/>
                </a:solidFill>
              </a:rPr>
              <a:t>למרות שניסינו להעביר תוכן </a:t>
            </a:r>
            <a:r>
              <a:rPr lang="en-US" b="1" dirty="0">
                <a:solidFill>
                  <a:srgbClr val="FF0000"/>
                </a:solidFill>
              </a:rPr>
              <a:t>num1</a:t>
            </a:r>
            <a:r>
              <a:rPr lang="he-IL" b="1" dirty="0">
                <a:solidFill>
                  <a:srgbClr val="FF0000"/>
                </a:solidFill>
              </a:rPr>
              <a:t> ל </a:t>
            </a:r>
            <a:r>
              <a:rPr lang="en-US" b="1" dirty="0">
                <a:solidFill>
                  <a:srgbClr val="FF0000"/>
                </a:solidFill>
              </a:rPr>
              <a:t>res</a:t>
            </a:r>
            <a:r>
              <a:rPr lang="he-IL" b="1" dirty="0">
                <a:solidFill>
                  <a:srgbClr val="FF0000"/>
                </a:solidFill>
              </a:rPr>
              <a:t> , מעשית העברנו גם תכולה של </a:t>
            </a:r>
            <a:r>
              <a:rPr lang="en-US" b="1" dirty="0">
                <a:solidFill>
                  <a:srgbClr val="FF0000"/>
                </a:solidFill>
              </a:rPr>
              <a:t>num2</a:t>
            </a:r>
            <a:r>
              <a:rPr lang="he-IL" b="1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606C9-395C-4782-B6D5-8373A958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DDB8E-6798-46A3-A248-68EEE08A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0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F8EF9-FF52-4B34-83A7-7E35BDC0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A1046-C4CF-43DA-B880-736409081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he-IL" dirty="0"/>
              <a:t>המחסנית , זה חלק ממש חשוב , שמשמש לאכסון זמני של נתונים וכתובות. </a:t>
            </a:r>
          </a:p>
          <a:p>
            <a:pPr algn="r" rtl="1"/>
            <a:r>
              <a:rPr lang="he-IL" dirty="0"/>
              <a:t>כמו שאנחנו כבר למדנו , מחסנית תמיד עובדת על פי : </a:t>
            </a:r>
            <a:r>
              <a:rPr lang="en-US" b="1" dirty="0"/>
              <a:t>Last In, First Out(LIFO)</a:t>
            </a:r>
            <a:r>
              <a:rPr lang="he-IL" b="1" dirty="0"/>
              <a:t>.</a:t>
            </a:r>
          </a:p>
          <a:p>
            <a:pPr algn="r" rtl="1"/>
            <a:r>
              <a:rPr lang="he-IL" dirty="0"/>
              <a:t>ב </a:t>
            </a:r>
            <a:r>
              <a:rPr lang="he-IL" b="1" dirty="0"/>
              <a:t>8086</a:t>
            </a:r>
            <a:r>
              <a:rPr lang="he-IL" dirty="0"/>
              <a:t> , האוגרים שתפקידם לתחזק את המחסנית , הם </a:t>
            </a:r>
            <a:r>
              <a:rPr lang="en-US" b="1" dirty="0"/>
              <a:t>SS</a:t>
            </a:r>
            <a:r>
              <a:rPr lang="he-IL" dirty="0"/>
              <a:t> , </a:t>
            </a:r>
            <a:r>
              <a:rPr lang="en-US" b="1" dirty="0"/>
              <a:t>SP</a:t>
            </a:r>
            <a:r>
              <a:rPr lang="he-IL" dirty="0"/>
              <a:t> ו </a:t>
            </a:r>
            <a:r>
              <a:rPr lang="en-US" b="1" dirty="0"/>
              <a:t>BP</a:t>
            </a:r>
            <a:r>
              <a:rPr lang="he-IL" dirty="0"/>
              <a:t> ( שלא מקושר ישירות עם מחסנית , אבל בהחלט נהוג להשתמש בו לציון נקודת בסיס במחסנית , כמו שנראה בהמשך ).</a:t>
            </a:r>
          </a:p>
          <a:p>
            <a:pPr algn="r" rtl="1"/>
            <a:r>
              <a:rPr lang="he-IL" dirty="0"/>
              <a:t>כמו שכבר דיברנו , </a:t>
            </a:r>
            <a:r>
              <a:rPr lang="en-US" b="1" dirty="0"/>
              <a:t>SS</a:t>
            </a:r>
            <a:r>
              <a:rPr lang="he-IL" dirty="0"/>
              <a:t> זה קיצור של </a:t>
            </a:r>
            <a:r>
              <a:rPr lang="en-US" b="1" dirty="0"/>
              <a:t>stack segment</a:t>
            </a:r>
            <a:r>
              <a:rPr lang="he-IL" b="1" dirty="0"/>
              <a:t>, </a:t>
            </a:r>
            <a:r>
              <a:rPr lang="he-IL" dirty="0"/>
              <a:t>כאשר האוגר מצביע לתחילת הסגמנט          (מצביע לוגי ולא פיזי , כמו שראינו לפני שבוע)</a:t>
            </a:r>
            <a:r>
              <a:rPr lang="he-IL" b="1" dirty="0"/>
              <a:t>.</a:t>
            </a:r>
            <a:endParaRPr lang="he-IL" dirty="0"/>
          </a:p>
          <a:p>
            <a:pPr algn="r" rtl="1"/>
            <a:r>
              <a:rPr lang="he-IL" dirty="0"/>
              <a:t>בדרך כלל , תכניות </a:t>
            </a:r>
            <a:r>
              <a:rPr lang="en-US" dirty="0"/>
              <a:t>assembly</a:t>
            </a:r>
            <a:r>
              <a:rPr lang="he-IL" dirty="0"/>
              <a:t> ב </a:t>
            </a:r>
            <a:r>
              <a:rPr lang="he-IL" b="1" dirty="0"/>
              <a:t>8086</a:t>
            </a:r>
            <a:r>
              <a:rPr lang="he-IL" dirty="0"/>
              <a:t> , יכולות להכיל רק סגמנט מחסנית אחד בכל זמן נתון.</a:t>
            </a:r>
          </a:p>
          <a:p>
            <a:pPr algn="r" rtl="1"/>
            <a:r>
              <a:rPr lang="he-IL" dirty="0"/>
              <a:t>האוגר </a:t>
            </a:r>
            <a:r>
              <a:rPr lang="en-US" b="1" dirty="0"/>
              <a:t>Stack Pointer (SP)</a:t>
            </a:r>
            <a:r>
              <a:rPr lang="he-IL" b="1" dirty="0"/>
              <a:t> </a:t>
            </a:r>
            <a:r>
              <a:rPr lang="he-IL" dirty="0"/>
              <a:t>מצביע , על המיקום של הנתון האחרון שנכנס למחסנית בתוך </a:t>
            </a:r>
            <a:r>
              <a:rPr lang="en-US" b="1" dirty="0"/>
              <a:t>stack</a:t>
            </a:r>
            <a:r>
              <a:rPr lang="en-US" dirty="0"/>
              <a:t> </a:t>
            </a:r>
            <a:r>
              <a:rPr lang="en-US" b="1" dirty="0"/>
              <a:t>segment</a:t>
            </a:r>
            <a:r>
              <a:rPr lang="he-IL" dirty="0"/>
              <a:t>  ( מזכיר את המשתנה </a:t>
            </a:r>
            <a:r>
              <a:rPr lang="en-US" b="1" dirty="0"/>
              <a:t>top</a:t>
            </a:r>
            <a:r>
              <a:rPr lang="he-IL" dirty="0"/>
              <a:t> שהינו מגדירים ב </a:t>
            </a:r>
            <a:r>
              <a:rPr lang="en-US" b="1" dirty="0"/>
              <a:t>c</a:t>
            </a:r>
            <a:r>
              <a:rPr lang="he-IL" dirty="0"/>
              <a:t> )</a:t>
            </a:r>
            <a:r>
              <a:rPr lang="en-US" dirty="0"/>
              <a:t> 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כמו כל סגמנט אחר , גם </a:t>
            </a:r>
            <a:r>
              <a:rPr lang="en-US" b="1" dirty="0"/>
              <a:t>stack segment </a:t>
            </a:r>
            <a:r>
              <a:rPr lang="he-IL" b="1" dirty="0"/>
              <a:t> </a:t>
            </a:r>
            <a:r>
              <a:rPr lang="he-IL" dirty="0"/>
              <a:t>מוגבל לגודל עד </a:t>
            </a:r>
            <a:r>
              <a:rPr lang="en-US" b="1" dirty="0"/>
              <a:t>64k</a:t>
            </a:r>
            <a:r>
              <a:rPr lang="he-IL" b="1" dirty="0"/>
              <a:t> = </a:t>
            </a:r>
            <a:r>
              <a:rPr lang="en-US" b="1" dirty="0"/>
              <a:t> bytes </a:t>
            </a:r>
            <a:r>
              <a:rPr lang="he-IL" b="1" dirty="0"/>
              <a:t>65536 </a:t>
            </a:r>
            <a:r>
              <a:rPr lang="he-IL" dirty="0"/>
              <a:t>, למרות שנראה בהמשך , שכמעט אף פעם לא נעבור </a:t>
            </a:r>
            <a:r>
              <a:rPr lang="he-IL" b="1" dirty="0"/>
              <a:t>1000</a:t>
            </a:r>
            <a:r>
              <a:rPr lang="he-IL" dirty="0"/>
              <a:t> בתים , אלא אם נעשה משהו ממש מיוחד.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9A15A-8CDA-4F3A-90DE-3169D472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F0EAE-1478-4C8F-8E24-49A4C36F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6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D2DA-BB2F-45EB-903A-4861AD4C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pPr algn="r" rtl="1"/>
            <a:r>
              <a:rPr lang="he-IL" b="1" dirty="0"/>
              <a:t>מחסנית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E089D-8549-4B6F-9CAB-1F6F709F5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הקצאת המחסנית מתבצעת ב </a:t>
            </a:r>
            <a:r>
              <a:rPr lang="en-US" b="1" dirty="0"/>
              <a:t>SS:0</a:t>
            </a:r>
            <a:r>
              <a:rPr lang="he-IL" b="1" dirty="0"/>
              <a:t> </a:t>
            </a:r>
            <a:r>
              <a:rPr lang="he-IL" dirty="0"/>
              <a:t>, אבל למעשה , הנתונים נכנסים</a:t>
            </a:r>
          </a:p>
          <a:p>
            <a:pPr marL="0" indent="0" algn="r" rtl="1">
              <a:buNone/>
            </a:pPr>
            <a:r>
              <a:rPr lang="he-IL" dirty="0"/>
              <a:t>	בסדר הפוך מסוף המחסנית להתחלה.</a:t>
            </a:r>
          </a:p>
          <a:p>
            <a:pPr algn="r" rtl="1"/>
            <a:r>
              <a:rPr lang="he-IL" dirty="0"/>
              <a:t>כאשר מתבצע אתחול למחסנית , </a:t>
            </a:r>
            <a:r>
              <a:rPr lang="en-US" b="1" dirty="0"/>
              <a:t>SS</a:t>
            </a:r>
            <a:r>
              <a:rPr lang="he-IL" dirty="0"/>
              <a:t> מצביע לתחילת המחסנית ו </a:t>
            </a:r>
            <a:r>
              <a:rPr lang="en-US" b="1" dirty="0"/>
              <a:t>SP</a:t>
            </a:r>
            <a:r>
              <a:rPr lang="he-IL" dirty="0"/>
              <a:t> </a:t>
            </a:r>
          </a:p>
          <a:p>
            <a:pPr marL="0" indent="0" algn="r" rtl="1">
              <a:buNone/>
            </a:pPr>
            <a:r>
              <a:rPr lang="he-IL" dirty="0"/>
              <a:t>	מצביע לסוף במחסנית.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F624B-3349-4CDE-A680-DA653FD8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B5C28-7E0A-4A41-B4B6-94C303C4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DEC83D-9A85-4F9D-92A2-BE1690828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77" y="1203118"/>
            <a:ext cx="4576113" cy="503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9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8C27-87D5-4D29-B636-0CDD2720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PUSH/PUSHF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694A3-2622-4939-9F5B-117C8FE48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dirty="0"/>
              <a:t>על מנת לאכסן נתון חדש </a:t>
            </a:r>
            <a:r>
              <a:rPr lang="en-US" b="1" dirty="0"/>
              <a:t>DATA</a:t>
            </a:r>
            <a:r>
              <a:rPr lang="he-IL" dirty="0"/>
              <a:t> בתוך המחסנית , אנחנו מקטינים  את </a:t>
            </a:r>
            <a:r>
              <a:rPr lang="en-US" b="1" dirty="0"/>
              <a:t>SP</a:t>
            </a:r>
            <a:r>
              <a:rPr lang="he-IL" dirty="0"/>
              <a:t> על מנת לרדת במחסנית למקום שבו נאכסן את הנתון  (</a:t>
            </a:r>
            <a:r>
              <a:rPr lang="en-US" dirty="0"/>
              <a:t> </a:t>
            </a:r>
            <a:r>
              <a:rPr lang="he-IL" dirty="0"/>
              <a:t>יותר קרוב ל </a:t>
            </a:r>
            <a:r>
              <a:rPr lang="en-US" b="1" dirty="0"/>
              <a:t>SS</a:t>
            </a:r>
            <a:r>
              <a:rPr lang="he-IL" dirty="0"/>
              <a:t> )</a:t>
            </a:r>
            <a:r>
              <a:rPr lang="en-US" dirty="0"/>
              <a:t> </a:t>
            </a:r>
            <a:r>
              <a:rPr lang="he-IL" dirty="0"/>
              <a:t>ומעתיקים לשם (</a:t>
            </a:r>
            <a:r>
              <a:rPr lang="en-US" dirty="0"/>
              <a:t> </a:t>
            </a:r>
            <a:r>
              <a:rPr lang="en-US" b="1" dirty="0"/>
              <a:t>SS:SP</a:t>
            </a:r>
            <a:r>
              <a:rPr lang="he-IL" dirty="0"/>
              <a:t>) את תוכן ה </a:t>
            </a:r>
            <a:r>
              <a:rPr lang="en-US" b="1" dirty="0"/>
              <a:t>DATA</a:t>
            </a:r>
            <a:r>
              <a:rPr lang="he-IL" b="1" dirty="0"/>
              <a:t>.</a:t>
            </a:r>
            <a:endParaRPr lang="he-IL" dirty="0"/>
          </a:p>
          <a:p>
            <a:pPr algn="r" rtl="1"/>
            <a:r>
              <a:rPr lang="he-IL" dirty="0"/>
              <a:t>ניתן להכניס נתונים למחסנית , במספר דרכים , אבל הדרך הכי מובנת , תהיה בעזרת 2 פקודות : </a:t>
            </a:r>
            <a:r>
              <a:rPr lang="en-US" b="1" dirty="0"/>
              <a:t>PUSH</a:t>
            </a:r>
            <a:r>
              <a:rPr lang="he-IL" dirty="0"/>
              <a:t>  ו </a:t>
            </a:r>
            <a:r>
              <a:rPr lang="en-US" b="1" dirty="0"/>
              <a:t>PUSHF</a:t>
            </a:r>
            <a:r>
              <a:rPr lang="he-IL" b="1" dirty="0"/>
              <a:t>. </a:t>
            </a:r>
          </a:p>
          <a:p>
            <a:pPr algn="r" rtl="1"/>
            <a:r>
              <a:rPr lang="he-IL" dirty="0"/>
              <a:t>2 הפקודות זהות , חוץ מזה ש </a:t>
            </a:r>
            <a:r>
              <a:rPr lang="en-US" b="1" dirty="0"/>
              <a:t>PUSHF</a:t>
            </a:r>
            <a:r>
              <a:rPr lang="he-IL" dirty="0"/>
              <a:t> רק דוחפת את אוגר הדגלים למחסנית , לעומת </a:t>
            </a:r>
            <a:r>
              <a:rPr lang="en-US" b="1" dirty="0"/>
              <a:t>PUSH</a:t>
            </a:r>
            <a:r>
              <a:rPr lang="he-IL" dirty="0"/>
              <a:t> שדוחפת את ה </a:t>
            </a:r>
            <a:r>
              <a:rPr lang="en-US" dirty="0"/>
              <a:t> </a:t>
            </a:r>
            <a:r>
              <a:rPr lang="en-US" b="1" dirty="0"/>
              <a:t>source</a:t>
            </a:r>
            <a:r>
              <a:rPr lang="en-US" dirty="0"/>
              <a:t> </a:t>
            </a:r>
            <a:r>
              <a:rPr lang="he-IL" dirty="0"/>
              <a:t> שנגדיר בפקודה.</a:t>
            </a:r>
          </a:p>
          <a:p>
            <a:pPr algn="r" rtl="1"/>
            <a:r>
              <a:rPr lang="he-IL" dirty="0"/>
              <a:t>לדוגמה : </a:t>
            </a:r>
          </a:p>
          <a:p>
            <a:pPr marL="0" indent="0" algn="l">
              <a:buNone/>
            </a:pPr>
            <a:r>
              <a:rPr lang="en-US" b="1" dirty="0"/>
              <a:t>PUSHF ; Push the Flags register </a:t>
            </a:r>
          </a:p>
          <a:p>
            <a:pPr marL="0" indent="0" algn="l">
              <a:buNone/>
            </a:pPr>
            <a:r>
              <a:rPr lang="en-US" b="1" dirty="0"/>
              <a:t>PUSH AX ; Push the AX register </a:t>
            </a:r>
          </a:p>
          <a:p>
            <a:pPr marL="0" indent="0" algn="l">
              <a:buNone/>
            </a:pPr>
            <a:r>
              <a:rPr lang="en-US" b="1" dirty="0"/>
              <a:t>PUSH [BX] ; Push the word stored in memory at DS:BX </a:t>
            </a:r>
          </a:p>
          <a:p>
            <a:pPr marL="0" indent="0" algn="l">
              <a:buNone/>
            </a:pPr>
            <a:r>
              <a:rPr lang="en-US" b="1" dirty="0"/>
              <a:t>PUSH DI : Push the DI register </a:t>
            </a:r>
          </a:p>
          <a:p>
            <a:pPr marL="0" indent="0" algn="l">
              <a:buNone/>
            </a:pPr>
            <a:r>
              <a:rPr lang="en-US" b="1" dirty="0"/>
              <a:t>PUSH ES ; Push the ES register </a:t>
            </a:r>
            <a:endParaRPr lang="he-IL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54D59-DDC0-42A3-80C9-CB93437F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65D92-B4E0-4024-AA18-766F873C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6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72C4-1B62-45C0-8A91-19DB0CF1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PUSH/PUSHF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3EEC8-73C3-472B-A582-5CB41396F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ב </a:t>
            </a:r>
            <a:r>
              <a:rPr lang="he-IL" b="1" dirty="0"/>
              <a:t>8086</a:t>
            </a:r>
            <a:r>
              <a:rPr lang="he-IL" dirty="0"/>
              <a:t> , הפקודה עובדת כך : </a:t>
            </a:r>
          </a:p>
          <a:p>
            <a:pPr lvl="1" algn="r" rtl="1"/>
            <a:r>
              <a:rPr lang="he-IL" b="1" dirty="0"/>
              <a:t>בשלב ראשון  : </a:t>
            </a:r>
            <a:r>
              <a:rPr lang="en-US" b="1" dirty="0"/>
              <a:t>SP</a:t>
            </a:r>
            <a:r>
              <a:rPr lang="he-IL" dirty="0"/>
              <a:t> קטן ב 2 (</a:t>
            </a:r>
            <a:r>
              <a:rPr lang="en-US" dirty="0"/>
              <a:t> </a:t>
            </a:r>
            <a:r>
              <a:rPr lang="he-IL" dirty="0"/>
              <a:t>מילה אחת , 2 בתים ) : </a:t>
            </a:r>
            <a:r>
              <a:rPr lang="en-US" dirty="0"/>
              <a:t>  </a:t>
            </a:r>
            <a:r>
              <a:rPr lang="en-US" b="1" dirty="0"/>
              <a:t>SP=SP-2</a:t>
            </a:r>
            <a:r>
              <a:rPr lang="he-IL" dirty="0"/>
              <a:t>,  על מנת להצביע למקום ריק במחסנית בגודל 2 בתים.</a:t>
            </a:r>
          </a:p>
          <a:p>
            <a:pPr lvl="1" algn="r" rtl="1"/>
            <a:r>
              <a:rPr lang="he-IL" dirty="0"/>
              <a:t> </a:t>
            </a:r>
            <a:r>
              <a:rPr lang="he-IL" b="1" dirty="0"/>
              <a:t>בשלב שני : </a:t>
            </a:r>
            <a:r>
              <a:rPr lang="he-IL" dirty="0"/>
              <a:t>הנתון (</a:t>
            </a:r>
            <a:r>
              <a:rPr lang="en-US" dirty="0"/>
              <a:t> </a:t>
            </a:r>
            <a:r>
              <a:rPr lang="he-IL" dirty="0"/>
              <a:t>אוגר דגלים במקרה של </a:t>
            </a:r>
            <a:r>
              <a:rPr lang="en-US" b="1" dirty="0"/>
              <a:t>PUSHF</a:t>
            </a:r>
            <a:r>
              <a:rPr lang="he-IL" dirty="0"/>
              <a:t> או </a:t>
            </a:r>
            <a:r>
              <a:rPr lang="en-US" dirty="0"/>
              <a:t>source</a:t>
            </a:r>
            <a:r>
              <a:rPr lang="he-IL" dirty="0"/>
              <a:t> במקרה של </a:t>
            </a:r>
            <a:r>
              <a:rPr lang="en-US" b="1" dirty="0"/>
              <a:t>PUSH</a:t>
            </a:r>
            <a:r>
              <a:rPr lang="he-IL" dirty="0"/>
              <a:t>)</a:t>
            </a:r>
            <a:r>
              <a:rPr lang="en-US" dirty="0"/>
              <a:t> </a:t>
            </a:r>
            <a:r>
              <a:rPr lang="he-IL" dirty="0"/>
              <a:t>, נכתב ל </a:t>
            </a:r>
            <a:r>
              <a:rPr lang="en-US" b="1" dirty="0"/>
              <a:t>SS:SP</a:t>
            </a:r>
            <a:endParaRPr lang="he-IL" b="1" dirty="0"/>
          </a:p>
          <a:p>
            <a:pPr algn="r" rtl="1"/>
            <a:r>
              <a:rPr lang="he-IL" dirty="0"/>
              <a:t>מעכשיו נקרא ל </a:t>
            </a:r>
            <a:r>
              <a:rPr lang="en-US" b="1" dirty="0"/>
              <a:t>SP</a:t>
            </a:r>
            <a:r>
              <a:rPr lang="he-IL" dirty="0"/>
              <a:t> : מצביע לראש המחסנית.</a:t>
            </a:r>
          </a:p>
          <a:p>
            <a:pPr algn="r" rtl="1"/>
            <a:r>
              <a:rPr lang="he-IL" dirty="0"/>
              <a:t>כל הזיכרון בין מיקום התחלתי שהצביע עליו </a:t>
            </a:r>
            <a:r>
              <a:rPr lang="en-US" b="1" dirty="0"/>
              <a:t>SP</a:t>
            </a:r>
            <a:r>
              <a:rPr lang="he-IL" dirty="0"/>
              <a:t> למיקום הנוכחי ( ראש המחסנית ) , מכיל נתונים אמתיים שנדחפו לשם וכנראה בשלב יותר מאוחר ירצו להוציא אותם.</a:t>
            </a:r>
          </a:p>
          <a:p>
            <a:pPr algn="r" rtl="1"/>
            <a:r>
              <a:rPr lang="he-IL" dirty="0"/>
              <a:t>לעומת זאת , הזיכרון בין </a:t>
            </a:r>
            <a:r>
              <a:rPr lang="en-US" b="1" dirty="0"/>
              <a:t>SS:SP</a:t>
            </a:r>
            <a:r>
              <a:rPr lang="he-IL" b="1" dirty="0"/>
              <a:t> </a:t>
            </a:r>
            <a:r>
              <a:rPr lang="he-IL" dirty="0"/>
              <a:t>ל </a:t>
            </a:r>
            <a:r>
              <a:rPr lang="en-US" b="1" dirty="0"/>
              <a:t>SS:0</a:t>
            </a:r>
            <a:r>
              <a:rPr lang="he-IL" dirty="0"/>
              <a:t> נחשב כריק ( לא מנוצל ברגע זה ) </a:t>
            </a:r>
            <a:r>
              <a:rPr lang="en-US" dirty="0"/>
              <a:t> </a:t>
            </a:r>
            <a:r>
              <a:rPr lang="he-IL" dirty="0"/>
              <a:t>ופנוי לשימוש המחסנית.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42A62-403A-41F6-A55E-3186FE6C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D7EF4-AD5C-4DB9-A383-E75ECB30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B038-FF4D-4C47-87B6-14422C9D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PUSH/PUSHF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E4617-4BD2-496F-84F8-662530AF4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="1" dirty="0">
                <a:solidFill>
                  <a:srgbClr val="FF0000"/>
                </a:solidFill>
              </a:rPr>
              <a:t>חשוב לזכור , שב 8086 ניתן לדחוף למחסנית רק נתונים בגודל 2 בתים (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he-IL" b="1" dirty="0">
                <a:solidFill>
                  <a:srgbClr val="FF0000"/>
                </a:solidFill>
              </a:rPr>
              <a:t>מילה ) .</a:t>
            </a:r>
          </a:p>
          <a:p>
            <a:pPr algn="r" rtl="1"/>
            <a:r>
              <a:rPr lang="he-IL" dirty="0"/>
              <a:t>זאת אומרת , שלא ניתן לדחוף למשל  </a:t>
            </a:r>
            <a:r>
              <a:rPr lang="en-US" b="1" dirty="0"/>
              <a:t>AL</a:t>
            </a:r>
            <a:r>
              <a:rPr lang="he-IL" dirty="0"/>
              <a:t> או </a:t>
            </a:r>
            <a:r>
              <a:rPr lang="en-US" b="1" dirty="0"/>
              <a:t>BH</a:t>
            </a:r>
            <a:r>
              <a:rPr lang="he-IL" dirty="0"/>
              <a:t>.</a:t>
            </a:r>
          </a:p>
          <a:p>
            <a:pPr algn="r" rtl="1"/>
            <a:r>
              <a:rPr lang="he-IL" b="1" dirty="0">
                <a:solidFill>
                  <a:srgbClr val="FF0000"/>
                </a:solidFill>
              </a:rPr>
              <a:t>כמובן שלא ניתן לדחוף קבוע (</a:t>
            </a:r>
            <a:r>
              <a:rPr lang="en-US" b="1" dirty="0">
                <a:solidFill>
                  <a:srgbClr val="FF0000"/>
                </a:solidFill>
              </a:rPr>
              <a:t>immediate</a:t>
            </a:r>
            <a:r>
              <a:rPr lang="he-IL" b="1" dirty="0">
                <a:solidFill>
                  <a:srgbClr val="FF0000"/>
                </a:solidFill>
              </a:rPr>
              <a:t>) , כי אין לו גודל מוגדר </a:t>
            </a:r>
            <a:r>
              <a:rPr lang="he-IL" b="1" dirty="0">
                <a:solidFill>
                  <a:schemeClr val="tx1"/>
                </a:solidFill>
              </a:rPr>
              <a:t>( לעומת 386 שיש לו גרסאות של </a:t>
            </a:r>
            <a:r>
              <a:rPr lang="en-US" b="1" dirty="0">
                <a:solidFill>
                  <a:schemeClr val="tx1"/>
                </a:solidFill>
              </a:rPr>
              <a:t>PUSH</a:t>
            </a:r>
            <a:r>
              <a:rPr lang="he-IL" b="1" dirty="0">
                <a:solidFill>
                  <a:schemeClr val="tx1"/>
                </a:solidFill>
              </a:rPr>
              <a:t> שמאפשרות את הפעולה ).</a:t>
            </a:r>
          </a:p>
          <a:p>
            <a:pPr algn="r" rtl="1"/>
            <a:r>
              <a:rPr lang="he-IL" dirty="0">
                <a:solidFill>
                  <a:schemeClr val="tx1"/>
                </a:solidFill>
              </a:rPr>
              <a:t>אתם כנראה תוהים , מה יקרה , כאשר </a:t>
            </a:r>
            <a:r>
              <a:rPr lang="en-US" b="1" dirty="0">
                <a:solidFill>
                  <a:schemeClr val="tx1"/>
                </a:solidFill>
              </a:rPr>
              <a:t>SP</a:t>
            </a:r>
            <a:r>
              <a:rPr lang="he-IL" dirty="0">
                <a:solidFill>
                  <a:schemeClr val="tx1"/>
                </a:solidFill>
              </a:rPr>
              <a:t> יעבור את </a:t>
            </a:r>
            <a:r>
              <a:rPr lang="en-US" b="1" dirty="0">
                <a:solidFill>
                  <a:schemeClr val="tx1"/>
                </a:solidFill>
              </a:rPr>
              <a:t>SS</a:t>
            </a:r>
            <a:r>
              <a:rPr lang="he-IL" dirty="0">
                <a:solidFill>
                  <a:schemeClr val="tx1"/>
                </a:solidFill>
              </a:rPr>
              <a:t> . </a:t>
            </a:r>
          </a:p>
          <a:p>
            <a:pPr algn="r" rtl="1"/>
            <a:r>
              <a:rPr lang="he-IL" b="1" dirty="0">
                <a:solidFill>
                  <a:srgbClr val="FF0000"/>
                </a:solidFill>
              </a:rPr>
              <a:t>שום דבר טוב ...</a:t>
            </a:r>
          </a:p>
          <a:p>
            <a:pPr algn="r" rtl="1"/>
            <a:r>
              <a:rPr lang="he-IL" b="1" dirty="0">
                <a:solidFill>
                  <a:srgbClr val="FF0000"/>
                </a:solidFill>
              </a:rPr>
              <a:t>זה תלוי בכמה גורמים , אבל לרב זה יפיל את התוכנית וכנראה שגם את כל המערכת.</a:t>
            </a:r>
          </a:p>
          <a:p>
            <a:pPr algn="r" rtl="1"/>
            <a:r>
              <a:rPr lang="en-US" b="1" dirty="0">
                <a:solidFill>
                  <a:srgbClr val="FF0000"/>
                </a:solidFill>
              </a:rPr>
              <a:t>Stack crashes</a:t>
            </a:r>
            <a:r>
              <a:rPr lang="he-IL" b="1" dirty="0">
                <a:solidFill>
                  <a:srgbClr val="FF0000"/>
                </a:solidFill>
              </a:rPr>
              <a:t> , זה עסק רציני (במיוחד ב 8086 שיש רק סגמנט מחסנית אחד )  , אבל על זה נדבר בהמשך התואר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FCC71-05D8-422D-A0DA-53BC9F5A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B8F64-8499-4727-A5C5-9EA94337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383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1516</Words>
  <Application>Microsoft Office PowerPoint</Application>
  <PresentationFormat>Widescreen</PresentationFormat>
  <Paragraphs>224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Wisp</vt:lpstr>
      <vt:lpstr>מעבדה מספר 6</vt:lpstr>
      <vt:lpstr>EQU(Equate)</vt:lpstr>
      <vt:lpstr>PTR(pointer)</vt:lpstr>
      <vt:lpstr>PTR(pointer)</vt:lpstr>
      <vt:lpstr>Stack</vt:lpstr>
      <vt:lpstr>מחסנית</vt:lpstr>
      <vt:lpstr>PUSH/PUSHF</vt:lpstr>
      <vt:lpstr>PUSH/PUSHF</vt:lpstr>
      <vt:lpstr>PUSH/PUSHF</vt:lpstr>
      <vt:lpstr>POP/POPF</vt:lpstr>
      <vt:lpstr>POP/POPF</vt:lpstr>
      <vt:lpstr>SS:SP-Original SP : כמות בתים של זיכרון , אשר תפוס במחסנית SS:SP-SS:0 כמות בתים של זיכרון , אשר פנוי במחסנית : </vt:lpstr>
      <vt:lpstr>BP(BASE POINTER)</vt:lpstr>
      <vt:lpstr>BP(BASE POINTER)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מעבדה מספר 5</dc:title>
  <dc:creator>איליה זלדנר</dc:creator>
  <cp:lastModifiedBy>איליה זלדנר</cp:lastModifiedBy>
  <cp:revision>52</cp:revision>
  <dcterms:created xsi:type="dcterms:W3CDTF">2018-12-03T15:47:00Z</dcterms:created>
  <dcterms:modified xsi:type="dcterms:W3CDTF">2018-12-08T18:57:04Z</dcterms:modified>
</cp:coreProperties>
</file>