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C27BE-F5CA-474F-BAFF-5EEA1B61B728}" v="15" dt="2021-10-08T15:50:0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lon Kapel" userId="413b16f0-5cb6-4857-905b-cdbf02c9a60a" providerId="ADAL" clId="{FE3C27BE-F5CA-474F-BAFF-5EEA1B61B728}"/>
    <pc:docChg chg="undo custSel modSld">
      <pc:chgData name="Eylon Kapel" userId="413b16f0-5cb6-4857-905b-cdbf02c9a60a" providerId="ADAL" clId="{FE3C27BE-F5CA-474F-BAFF-5EEA1B61B728}" dt="2021-10-08T16:11:51.463" v="132" actId="14100"/>
      <pc:docMkLst>
        <pc:docMk/>
      </pc:docMkLst>
      <pc:sldChg chg="addSp delSp modSp mod">
        <pc:chgData name="Eylon Kapel" userId="413b16f0-5cb6-4857-905b-cdbf02c9a60a" providerId="ADAL" clId="{FE3C27BE-F5CA-474F-BAFF-5EEA1B61B728}" dt="2021-10-08T16:11:51.463" v="132" actId="14100"/>
        <pc:sldMkLst>
          <pc:docMk/>
          <pc:sldMk cId="3715442430" sldId="258"/>
        </pc:sldMkLst>
        <pc:spChg chg="add mod">
          <ac:chgData name="Eylon Kapel" userId="413b16f0-5cb6-4857-905b-cdbf02c9a60a" providerId="ADAL" clId="{FE3C27BE-F5CA-474F-BAFF-5EEA1B61B728}" dt="2021-10-08T15:34:20.505" v="39" actId="14100"/>
          <ac:spMkLst>
            <pc:docMk/>
            <pc:sldMk cId="3715442430" sldId="258"/>
            <ac:spMk id="3" creationId="{EFA7FCB1-E524-4052-B432-93E19FD795DF}"/>
          </ac:spMkLst>
        </pc:spChg>
        <pc:spChg chg="add mod">
          <ac:chgData name="Eylon Kapel" userId="413b16f0-5cb6-4857-905b-cdbf02c9a60a" providerId="ADAL" clId="{FE3C27BE-F5CA-474F-BAFF-5EEA1B61B728}" dt="2021-10-08T15:33:33.715" v="1" actId="1076"/>
          <ac:spMkLst>
            <pc:docMk/>
            <pc:sldMk cId="3715442430" sldId="258"/>
            <ac:spMk id="4" creationId="{8C1F3880-3FA4-4B9C-8CC2-35BE2A10DF88}"/>
          </ac:spMkLst>
        </pc:spChg>
        <pc:spChg chg="add mod">
          <ac:chgData name="Eylon Kapel" userId="413b16f0-5cb6-4857-905b-cdbf02c9a60a" providerId="ADAL" clId="{FE3C27BE-F5CA-474F-BAFF-5EEA1B61B728}" dt="2021-10-08T15:33:33.715" v="1" actId="1076"/>
          <ac:spMkLst>
            <pc:docMk/>
            <pc:sldMk cId="3715442430" sldId="258"/>
            <ac:spMk id="5" creationId="{2E3BD050-CA95-4C46-9410-D148F54AD1E1}"/>
          </ac:spMkLst>
        </pc:spChg>
        <pc:spChg chg="add mod">
          <ac:chgData name="Eylon Kapel" userId="413b16f0-5cb6-4857-905b-cdbf02c9a60a" providerId="ADAL" clId="{FE3C27BE-F5CA-474F-BAFF-5EEA1B61B728}" dt="2021-10-08T15:33:33.715" v="1" actId="1076"/>
          <ac:spMkLst>
            <pc:docMk/>
            <pc:sldMk cId="3715442430" sldId="258"/>
            <ac:spMk id="6" creationId="{160C7318-CFD3-4122-AB74-16B99667C938}"/>
          </ac:spMkLst>
        </pc:spChg>
        <pc:spChg chg="add mod">
          <ac:chgData name="Eylon Kapel" userId="413b16f0-5cb6-4857-905b-cdbf02c9a60a" providerId="ADAL" clId="{FE3C27BE-F5CA-474F-BAFF-5EEA1B61B728}" dt="2021-10-08T15:33:33.715" v="1" actId="1076"/>
          <ac:spMkLst>
            <pc:docMk/>
            <pc:sldMk cId="3715442430" sldId="258"/>
            <ac:spMk id="7" creationId="{19C1266F-64BF-425E-AA9E-3BA4FAADA0B3}"/>
          </ac:spMkLst>
        </pc:spChg>
        <pc:spChg chg="add mod">
          <ac:chgData name="Eylon Kapel" userId="413b16f0-5cb6-4857-905b-cdbf02c9a60a" providerId="ADAL" clId="{FE3C27BE-F5CA-474F-BAFF-5EEA1B61B728}" dt="2021-10-08T15:34:06.980" v="33" actId="6549"/>
          <ac:spMkLst>
            <pc:docMk/>
            <pc:sldMk cId="3715442430" sldId="258"/>
            <ac:spMk id="8" creationId="{7B9D0ED0-758E-4592-9A11-1707D4EA80BE}"/>
          </ac:spMkLst>
        </pc:spChg>
        <pc:spChg chg="add del mod">
          <ac:chgData name="Eylon Kapel" userId="413b16f0-5cb6-4857-905b-cdbf02c9a60a" providerId="ADAL" clId="{FE3C27BE-F5CA-474F-BAFF-5EEA1B61B728}" dt="2021-10-08T15:34:12.826" v="36" actId="20577"/>
          <ac:spMkLst>
            <pc:docMk/>
            <pc:sldMk cId="3715442430" sldId="258"/>
            <ac:spMk id="9" creationId="{023FC9E5-31C3-47F1-BA92-0E05D89877CC}"/>
          </ac:spMkLst>
        </pc:spChg>
        <pc:spChg chg="add mod">
          <ac:chgData name="Eylon Kapel" userId="413b16f0-5cb6-4857-905b-cdbf02c9a60a" providerId="ADAL" clId="{FE3C27BE-F5CA-474F-BAFF-5EEA1B61B728}" dt="2021-10-08T15:34:14.556" v="37" actId="20577"/>
          <ac:spMkLst>
            <pc:docMk/>
            <pc:sldMk cId="3715442430" sldId="258"/>
            <ac:spMk id="10" creationId="{84A1753D-76FC-4C02-BA00-F2B062F17B18}"/>
          </ac:spMkLst>
        </pc:spChg>
        <pc:spChg chg="add mod">
          <ac:chgData name="Eylon Kapel" userId="413b16f0-5cb6-4857-905b-cdbf02c9a60a" providerId="ADAL" clId="{FE3C27BE-F5CA-474F-BAFF-5EEA1B61B728}" dt="2021-10-08T15:34:16.566" v="38" actId="20577"/>
          <ac:spMkLst>
            <pc:docMk/>
            <pc:sldMk cId="3715442430" sldId="258"/>
            <ac:spMk id="11" creationId="{15F99D5A-A7E8-460C-AFE2-C64744817D15}"/>
          </ac:spMkLst>
        </pc:spChg>
        <pc:spChg chg="add mod">
          <ac:chgData name="Eylon Kapel" userId="413b16f0-5cb6-4857-905b-cdbf02c9a60a" providerId="ADAL" clId="{FE3C27BE-F5CA-474F-BAFF-5EEA1B61B728}" dt="2021-10-08T15:34:27.867" v="45" actId="1076"/>
          <ac:spMkLst>
            <pc:docMk/>
            <pc:sldMk cId="3715442430" sldId="258"/>
            <ac:spMk id="12" creationId="{68CB3A31-3E76-472D-9616-A1C01BD68E7A}"/>
          </ac:spMkLst>
        </pc:spChg>
        <pc:spChg chg="add mod">
          <ac:chgData name="Eylon Kapel" userId="413b16f0-5cb6-4857-905b-cdbf02c9a60a" providerId="ADAL" clId="{FE3C27BE-F5CA-474F-BAFF-5EEA1B61B728}" dt="2021-10-08T15:36:03.454" v="84" actId="1076"/>
          <ac:spMkLst>
            <pc:docMk/>
            <pc:sldMk cId="3715442430" sldId="258"/>
            <ac:spMk id="13" creationId="{BD42C536-7554-4DC4-A946-653AFD972C67}"/>
          </ac:spMkLst>
        </pc:spChg>
        <pc:spChg chg="add mod">
          <ac:chgData name="Eylon Kapel" userId="413b16f0-5cb6-4857-905b-cdbf02c9a60a" providerId="ADAL" clId="{FE3C27BE-F5CA-474F-BAFF-5EEA1B61B728}" dt="2021-10-08T15:34:04.408" v="32" actId="1076"/>
          <ac:spMkLst>
            <pc:docMk/>
            <pc:sldMk cId="3715442430" sldId="258"/>
            <ac:spMk id="15" creationId="{8E389BA5-5F8E-44FA-99FE-EB5588D898D3}"/>
          </ac:spMkLst>
        </pc:spChg>
        <pc:spChg chg="add mod">
          <ac:chgData name="Eylon Kapel" userId="413b16f0-5cb6-4857-905b-cdbf02c9a60a" providerId="ADAL" clId="{FE3C27BE-F5CA-474F-BAFF-5EEA1B61B728}" dt="2021-10-08T15:34:34.744" v="47" actId="1076"/>
          <ac:spMkLst>
            <pc:docMk/>
            <pc:sldMk cId="3715442430" sldId="258"/>
            <ac:spMk id="19" creationId="{A0603166-FF8C-43D8-81FC-9312F74A2BDF}"/>
          </ac:spMkLst>
        </pc:spChg>
        <pc:spChg chg="add mod">
          <ac:chgData name="Eylon Kapel" userId="413b16f0-5cb6-4857-905b-cdbf02c9a60a" providerId="ADAL" clId="{FE3C27BE-F5CA-474F-BAFF-5EEA1B61B728}" dt="2021-10-08T15:34:34.744" v="47" actId="1076"/>
          <ac:spMkLst>
            <pc:docMk/>
            <pc:sldMk cId="3715442430" sldId="258"/>
            <ac:spMk id="20" creationId="{1CBA9F30-2D3C-4B9A-80B4-1BB41D12768F}"/>
          </ac:spMkLst>
        </pc:spChg>
        <pc:spChg chg="add mod">
          <ac:chgData name="Eylon Kapel" userId="413b16f0-5cb6-4857-905b-cdbf02c9a60a" providerId="ADAL" clId="{FE3C27BE-F5CA-474F-BAFF-5EEA1B61B728}" dt="2021-10-08T15:34:34.744" v="47" actId="1076"/>
          <ac:spMkLst>
            <pc:docMk/>
            <pc:sldMk cId="3715442430" sldId="258"/>
            <ac:spMk id="21" creationId="{9D87C177-8581-4943-9F7C-1EF90BB7A595}"/>
          </ac:spMkLst>
        </pc:spChg>
        <pc:spChg chg="add mod">
          <ac:chgData name="Eylon Kapel" userId="413b16f0-5cb6-4857-905b-cdbf02c9a60a" providerId="ADAL" clId="{FE3C27BE-F5CA-474F-BAFF-5EEA1B61B728}" dt="2021-10-08T15:34:34.744" v="47" actId="1076"/>
          <ac:spMkLst>
            <pc:docMk/>
            <pc:sldMk cId="3715442430" sldId="258"/>
            <ac:spMk id="22" creationId="{B991DEB2-2297-4160-83CA-01DBC2ACC06A}"/>
          </ac:spMkLst>
        </pc:spChg>
        <pc:spChg chg="add mod">
          <ac:chgData name="Eylon Kapel" userId="413b16f0-5cb6-4857-905b-cdbf02c9a60a" providerId="ADAL" clId="{FE3C27BE-F5CA-474F-BAFF-5EEA1B61B728}" dt="2021-10-08T15:34:45.363" v="55" actId="20577"/>
          <ac:spMkLst>
            <pc:docMk/>
            <pc:sldMk cId="3715442430" sldId="258"/>
            <ac:spMk id="23" creationId="{6D0EED8A-8EDC-4F6A-A408-46F036EEBBE8}"/>
          </ac:spMkLst>
        </pc:spChg>
        <pc:spChg chg="add mod">
          <ac:chgData name="Eylon Kapel" userId="413b16f0-5cb6-4857-905b-cdbf02c9a60a" providerId="ADAL" clId="{FE3C27BE-F5CA-474F-BAFF-5EEA1B61B728}" dt="2021-10-08T15:34:40.132" v="51" actId="20577"/>
          <ac:spMkLst>
            <pc:docMk/>
            <pc:sldMk cId="3715442430" sldId="258"/>
            <ac:spMk id="24" creationId="{CE6A4C3A-E086-4F27-A6B5-155C4C8E55CA}"/>
          </ac:spMkLst>
        </pc:spChg>
        <pc:spChg chg="add mod">
          <ac:chgData name="Eylon Kapel" userId="413b16f0-5cb6-4857-905b-cdbf02c9a60a" providerId="ADAL" clId="{FE3C27BE-F5CA-474F-BAFF-5EEA1B61B728}" dt="2021-10-08T15:34:38.193" v="49" actId="20577"/>
          <ac:spMkLst>
            <pc:docMk/>
            <pc:sldMk cId="3715442430" sldId="258"/>
            <ac:spMk id="25" creationId="{F8278CBD-7F84-4CB7-BB96-8056DE579B95}"/>
          </ac:spMkLst>
        </pc:spChg>
        <pc:spChg chg="add mod">
          <ac:chgData name="Eylon Kapel" userId="413b16f0-5cb6-4857-905b-cdbf02c9a60a" providerId="ADAL" clId="{FE3C27BE-F5CA-474F-BAFF-5EEA1B61B728}" dt="2021-10-08T15:34:48.438" v="57" actId="20577"/>
          <ac:spMkLst>
            <pc:docMk/>
            <pc:sldMk cId="3715442430" sldId="258"/>
            <ac:spMk id="26" creationId="{F3438CE4-EA88-47AE-AE08-331F0C81059E}"/>
          </ac:spMkLst>
        </pc:spChg>
        <pc:spChg chg="add del mod">
          <ac:chgData name="Eylon Kapel" userId="413b16f0-5cb6-4857-905b-cdbf02c9a60a" providerId="ADAL" clId="{FE3C27BE-F5CA-474F-BAFF-5EEA1B61B728}" dt="2021-10-08T15:49:31.063" v="90" actId="478"/>
          <ac:spMkLst>
            <pc:docMk/>
            <pc:sldMk cId="3715442430" sldId="258"/>
            <ac:spMk id="27" creationId="{3A30F240-5B15-4245-B8E3-D0344187F10D}"/>
          </ac:spMkLst>
        </pc:spChg>
        <pc:spChg chg="add del mod">
          <ac:chgData name="Eylon Kapel" userId="413b16f0-5cb6-4857-905b-cdbf02c9a60a" providerId="ADAL" clId="{FE3C27BE-F5CA-474F-BAFF-5EEA1B61B728}" dt="2021-10-08T15:37:35.565" v="87" actId="478"/>
          <ac:spMkLst>
            <pc:docMk/>
            <pc:sldMk cId="3715442430" sldId="258"/>
            <ac:spMk id="29" creationId="{E24F484A-DE89-43A1-B1EC-664595CC1BEE}"/>
          </ac:spMkLst>
        </pc:spChg>
        <pc:spChg chg="add mod">
          <ac:chgData name="Eylon Kapel" userId="413b16f0-5cb6-4857-905b-cdbf02c9a60a" providerId="ADAL" clId="{FE3C27BE-F5CA-474F-BAFF-5EEA1B61B728}" dt="2021-10-08T15:50:05.363" v="103" actId="1076"/>
          <ac:spMkLst>
            <pc:docMk/>
            <pc:sldMk cId="3715442430" sldId="258"/>
            <ac:spMk id="51" creationId="{C8B3A6DF-3373-4246-8AA4-1702EAAC0502}"/>
          </ac:spMkLst>
        </pc:spChg>
        <pc:spChg chg="add mod">
          <ac:chgData name="Eylon Kapel" userId="413b16f0-5cb6-4857-905b-cdbf02c9a60a" providerId="ADAL" clId="{FE3C27BE-F5CA-474F-BAFF-5EEA1B61B728}" dt="2021-10-08T16:11:51.463" v="132" actId="14100"/>
          <ac:spMkLst>
            <pc:docMk/>
            <pc:sldMk cId="3715442430" sldId="258"/>
            <ac:spMk id="52" creationId="{017FAB66-9E6F-4358-B3FD-950E9B12C07C}"/>
          </ac:spMkLst>
        </pc:spChg>
        <pc:grpChg chg="mod">
          <ac:chgData name="Eylon Kapel" userId="413b16f0-5cb6-4857-905b-cdbf02c9a60a" providerId="ADAL" clId="{FE3C27BE-F5CA-474F-BAFF-5EEA1B61B728}" dt="2021-10-08T15:35:02.839" v="63"/>
          <ac:grpSpMkLst>
            <pc:docMk/>
            <pc:sldMk cId="3715442430" sldId="258"/>
            <ac:grpSpMk id="36" creationId="{CC83269C-0F2E-46EC-85E3-0C2863D86C35}"/>
          </ac:grpSpMkLst>
        </pc:grpChg>
        <pc:picChg chg="add del mod">
          <ac:chgData name="Eylon Kapel" userId="413b16f0-5cb6-4857-905b-cdbf02c9a60a" providerId="ADAL" clId="{FE3C27BE-F5CA-474F-BAFF-5EEA1B61B728}" dt="2021-10-08T15:33:59.517" v="30" actId="478"/>
          <ac:picMkLst>
            <pc:docMk/>
            <pc:sldMk cId="3715442430" sldId="258"/>
            <ac:picMk id="2" creationId="{4FB825FB-0B7E-4143-A1C5-D89C98612AC0}"/>
          </ac:picMkLst>
        </pc:picChg>
        <pc:inkChg chg="add del mod">
          <ac:chgData name="Eylon Kapel" userId="413b16f0-5cb6-4857-905b-cdbf02c9a60a" providerId="ADAL" clId="{FE3C27BE-F5CA-474F-BAFF-5EEA1B61B728}" dt="2021-10-08T15:35:03.089" v="64" actId="9405"/>
          <ac:inkMkLst>
            <pc:docMk/>
            <pc:sldMk cId="3715442430" sldId="258"/>
            <ac:inkMk id="34" creationId="{63F81659-7BFC-43A4-8564-5FEE04E1ABFC}"/>
          </ac:inkMkLst>
        </pc:inkChg>
        <pc:inkChg chg="add del mod">
          <ac:chgData name="Eylon Kapel" userId="413b16f0-5cb6-4857-905b-cdbf02c9a60a" providerId="ADAL" clId="{FE3C27BE-F5CA-474F-BAFF-5EEA1B61B728}" dt="2021-10-08T15:35:02.839" v="63"/>
          <ac:inkMkLst>
            <pc:docMk/>
            <pc:sldMk cId="3715442430" sldId="258"/>
            <ac:inkMk id="35" creationId="{65A34549-D112-49EC-96BF-0608BB672F6A}"/>
          </ac:inkMkLst>
        </pc:inkChg>
        <pc:inkChg chg="add del">
          <ac:chgData name="Eylon Kapel" userId="413b16f0-5cb6-4857-905b-cdbf02c9a60a" providerId="ADAL" clId="{FE3C27BE-F5CA-474F-BAFF-5EEA1B61B728}" dt="2021-10-08T15:35:14.344" v="66" actId="478"/>
          <ac:inkMkLst>
            <pc:docMk/>
            <pc:sldMk cId="3715442430" sldId="258"/>
            <ac:inkMk id="37" creationId="{910AFD78-12DF-4AC7-82FB-CC16140B2D8B}"/>
          </ac:inkMkLst>
        </pc:inkChg>
        <pc:cxnChg chg="add mod">
          <ac:chgData name="Eylon Kapel" userId="413b16f0-5cb6-4857-905b-cdbf02c9a60a" providerId="ADAL" clId="{FE3C27BE-F5CA-474F-BAFF-5EEA1B61B728}" dt="2021-10-08T15:33:33.715" v="1" actId="1076"/>
          <ac:cxnSpMkLst>
            <pc:docMk/>
            <pc:sldMk cId="3715442430" sldId="258"/>
            <ac:cxnSpMk id="14" creationId="{9E3EE53A-8B53-41EA-9788-5B96D9082099}"/>
          </ac:cxnSpMkLst>
        </pc:cxnChg>
        <pc:cxnChg chg="add mod">
          <ac:chgData name="Eylon Kapel" userId="413b16f0-5cb6-4857-905b-cdbf02c9a60a" providerId="ADAL" clId="{FE3C27BE-F5CA-474F-BAFF-5EEA1B61B728}" dt="2021-10-08T15:33:33.715" v="1" actId="1076"/>
          <ac:cxnSpMkLst>
            <pc:docMk/>
            <pc:sldMk cId="3715442430" sldId="258"/>
            <ac:cxnSpMk id="16" creationId="{A87E54F4-34CC-4778-8DFA-08B09A027848}"/>
          </ac:cxnSpMkLst>
        </pc:cxnChg>
        <pc:cxnChg chg="add mod">
          <ac:chgData name="Eylon Kapel" userId="413b16f0-5cb6-4857-905b-cdbf02c9a60a" providerId="ADAL" clId="{FE3C27BE-F5CA-474F-BAFF-5EEA1B61B728}" dt="2021-10-08T15:33:33.715" v="1" actId="1076"/>
          <ac:cxnSpMkLst>
            <pc:docMk/>
            <pc:sldMk cId="3715442430" sldId="258"/>
            <ac:cxnSpMk id="17" creationId="{84082AB4-90CD-44C2-867C-EC801F1B163D}"/>
          </ac:cxnSpMkLst>
        </pc:cxnChg>
        <pc:cxnChg chg="add mod">
          <ac:chgData name="Eylon Kapel" userId="413b16f0-5cb6-4857-905b-cdbf02c9a60a" providerId="ADAL" clId="{FE3C27BE-F5CA-474F-BAFF-5EEA1B61B728}" dt="2021-10-08T15:33:33.715" v="1" actId="1076"/>
          <ac:cxnSpMkLst>
            <pc:docMk/>
            <pc:sldMk cId="3715442430" sldId="258"/>
            <ac:cxnSpMk id="18" creationId="{F11A29E9-7929-48E4-9365-D11582179F7A}"/>
          </ac:cxnSpMkLst>
        </pc:cxnChg>
        <pc:cxnChg chg="add mod">
          <ac:chgData name="Eylon Kapel" userId="413b16f0-5cb6-4857-905b-cdbf02c9a60a" providerId="ADAL" clId="{FE3C27BE-F5CA-474F-BAFF-5EEA1B61B728}" dt="2021-10-08T15:38:54.360" v="89" actId="14100"/>
          <ac:cxnSpMkLst>
            <pc:docMk/>
            <pc:sldMk cId="3715442430" sldId="258"/>
            <ac:cxnSpMk id="28" creationId="{73ABEEB4-69EF-4A89-BA00-4769988767BF}"/>
          </ac:cxnSpMkLst>
        </pc:cxnChg>
        <pc:cxnChg chg="add mod">
          <ac:chgData name="Eylon Kapel" userId="413b16f0-5cb6-4857-905b-cdbf02c9a60a" providerId="ADAL" clId="{FE3C27BE-F5CA-474F-BAFF-5EEA1B61B728}" dt="2021-10-08T15:35:15.477" v="67" actId="1076"/>
          <ac:cxnSpMkLst>
            <pc:docMk/>
            <pc:sldMk cId="3715442430" sldId="258"/>
            <ac:cxnSpMk id="30" creationId="{37D20BAE-E325-4039-8A0D-7A168FD36CAC}"/>
          </ac:cxnSpMkLst>
        </pc:cxnChg>
        <pc:cxnChg chg="add mod">
          <ac:chgData name="Eylon Kapel" userId="413b16f0-5cb6-4857-905b-cdbf02c9a60a" providerId="ADAL" clId="{FE3C27BE-F5CA-474F-BAFF-5EEA1B61B728}" dt="2021-10-08T15:38:52.435" v="88" actId="14100"/>
          <ac:cxnSpMkLst>
            <pc:docMk/>
            <pc:sldMk cId="3715442430" sldId="258"/>
            <ac:cxnSpMk id="31" creationId="{FA919930-93EC-4651-9CB5-2A684202BE8D}"/>
          </ac:cxnSpMkLst>
        </pc:cxnChg>
        <pc:cxnChg chg="add mod">
          <ac:chgData name="Eylon Kapel" userId="413b16f0-5cb6-4857-905b-cdbf02c9a60a" providerId="ADAL" clId="{FE3C27BE-F5CA-474F-BAFF-5EEA1B61B728}" dt="2021-10-08T15:49:34.676" v="91" actId="14100"/>
          <ac:cxnSpMkLst>
            <pc:docMk/>
            <pc:sldMk cId="3715442430" sldId="258"/>
            <ac:cxnSpMk id="32" creationId="{F09F4D81-9ADF-42F9-B3E4-0A4EF78E2783}"/>
          </ac:cxnSpMkLst>
        </pc:cxnChg>
        <pc:cxnChg chg="add mod">
          <ac:chgData name="Eylon Kapel" userId="413b16f0-5cb6-4857-905b-cdbf02c9a60a" providerId="ADAL" clId="{FE3C27BE-F5CA-474F-BAFF-5EEA1B61B728}" dt="2021-10-08T15:35:24.834" v="72" actId="1076"/>
          <ac:cxnSpMkLst>
            <pc:docMk/>
            <pc:sldMk cId="3715442430" sldId="258"/>
            <ac:cxnSpMk id="38" creationId="{3FEBB409-1AEC-4911-9679-40BCBC14D3EB}"/>
          </ac:cxnSpMkLst>
        </pc:cxnChg>
        <pc:cxnChg chg="add mod">
          <ac:chgData name="Eylon Kapel" userId="413b16f0-5cb6-4857-905b-cdbf02c9a60a" providerId="ADAL" clId="{FE3C27BE-F5CA-474F-BAFF-5EEA1B61B728}" dt="2021-10-08T15:35:33.567" v="75" actId="14100"/>
          <ac:cxnSpMkLst>
            <pc:docMk/>
            <pc:sldMk cId="3715442430" sldId="258"/>
            <ac:cxnSpMk id="40" creationId="{7F045144-29C7-4F3C-BAF5-4186CB8D413D}"/>
          </ac:cxnSpMkLst>
        </pc:cxnChg>
        <pc:cxnChg chg="add mod">
          <ac:chgData name="Eylon Kapel" userId="413b16f0-5cb6-4857-905b-cdbf02c9a60a" providerId="ADAL" clId="{FE3C27BE-F5CA-474F-BAFF-5EEA1B61B728}" dt="2021-10-08T15:35:38.506" v="77" actId="1076"/>
          <ac:cxnSpMkLst>
            <pc:docMk/>
            <pc:sldMk cId="3715442430" sldId="258"/>
            <ac:cxnSpMk id="43" creationId="{1AA26B0F-C81D-4EBE-8EBF-373FACB56BB7}"/>
          </ac:cxnSpMkLst>
        </pc:cxnChg>
        <pc:cxnChg chg="add mod">
          <ac:chgData name="Eylon Kapel" userId="413b16f0-5cb6-4857-905b-cdbf02c9a60a" providerId="ADAL" clId="{FE3C27BE-F5CA-474F-BAFF-5EEA1B61B728}" dt="2021-10-08T15:36:12.664" v="86" actId="1076"/>
          <ac:cxnSpMkLst>
            <pc:docMk/>
            <pc:sldMk cId="3715442430" sldId="258"/>
            <ac:cxnSpMk id="44" creationId="{4D11B4E6-D3D7-40AD-BF56-F175416029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4AE-F561-4C71-BA41-DD579E22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65F7D-8B9A-4E12-8ECE-0939054D2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A6B0-A83E-4350-9CE6-B2CECCE7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9EA9-5738-4880-9B36-8B0A7EF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090B-7E92-434D-A064-089A8FF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12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448D-2ECB-4307-BF21-B8F929B7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8599-018A-4F41-9311-F173E8EE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671E-6F92-4038-BE43-E1604EE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5B3B-A754-4D25-94D2-0F1B5795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E183-B5FB-4ABB-8A38-96338B5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5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5BE2B-48EB-4256-B0BD-08985BAB2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669C-F045-4683-903D-B0FE9DA3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6412-D1F5-4781-B5D6-64A12A6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7430-399C-4A6A-8316-DEE95C0E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DEA1-C08A-4B75-8621-AA69A3C5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3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D0DE-CF65-473B-A771-87C7FE7A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1659-156E-4853-9A3E-07B4AFE5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8D7D-FCBB-4868-9BF2-511093F9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B9E7-22F5-468C-B3C6-5D714C85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0A6D-7334-42EA-A628-5DF673B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6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BADB-73C9-4266-8C76-D6F1195C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FF82F-6467-402D-8038-9CDD92DC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7AE1-E69A-423F-B274-DAD3C1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9344-3F2D-43B4-9677-123F7FA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0F31-F26F-46AC-8ADF-227D61D7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3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8FFD-82DF-4795-8357-07A6DC3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D163-997B-4452-B420-CD37C7F5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4DA-BC1F-42D7-857C-ABD50913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A88C-1822-4C69-9F84-EEFF5BD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F61D-69C6-4AF2-90CF-A17A1058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BA2D-6F55-4B2D-846C-4DFEB8B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8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339D-58FA-4989-894B-0ECB2AE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BBB5-84EF-459C-91CF-53FAABD9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DCB3A-62E5-478C-9B02-FE0D5C68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5C18-D904-443A-A8D0-A96C9354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03155-15AB-4A88-B04F-C98A36CD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EBB94-E00F-4650-9D74-63AAC452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1C724-A7E5-43EB-B585-52229564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15F8B-F096-4205-8649-BC78EE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2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99F-2F27-46B8-B38B-5FA175D2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CF0EF-C705-4F7E-8889-A69D6666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1D7A-A0CD-42FB-AA14-064EBE7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2CA4-13B7-4645-BF45-A4236906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7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E90AB-393A-48CC-AF2F-0AC5FF5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CA28E-C915-4EBD-A724-21C7C3B2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5D91-4B8D-4F71-98A7-AA7A6A22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81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619-15CF-48E4-B8DC-DE5C5C84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C9AE-8026-4A1E-A60B-F0AAEC4E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1712-0CDF-4CFA-BF66-38801DEB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CCD2-2636-47A5-9255-B95CA885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1FB7-EA98-4F76-8CD3-225CEA5B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DCCD-6EE6-43CB-9649-25A03EFD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44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66B-5DB3-46EB-89D6-F959FA2D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06987-CA00-4959-A737-9C6938B6B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B0EF-E30A-4442-B85E-1DA5612D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5018-EC6D-4F3D-9595-AF88E2C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32E7-FFBE-4EFE-A816-17CF3EA8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FAEE-9C4F-4B78-AF9F-67716A71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6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9CB41-80F8-4227-A3CB-9043CBB4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27C7-82C1-48A4-B5DE-A6D7C0A7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10FA-2017-4F0F-9037-3050212C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3DC5-5803-492E-A2A4-DE2863D2B22D}" type="datetimeFigureOut">
              <a:rPr lang="he-IL" smtClean="0"/>
              <a:t>ב'/חשון/תשפ"ב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6E68-F403-49E8-968D-B4E707A0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AF6A-762C-4DCE-954C-164C568C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5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CB1B198-00FA-4B76-8F45-547BB9D9C57E}"/>
              </a:ext>
            </a:extLst>
          </p:cNvPr>
          <p:cNvSpPr/>
          <p:nvPr/>
        </p:nvSpPr>
        <p:spPr>
          <a:xfrm rot="10800000">
            <a:off x="3115237" y="329545"/>
            <a:ext cx="4627245" cy="2803525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C6C41-0415-44B6-930A-70E1805C51D9}"/>
              </a:ext>
            </a:extLst>
          </p:cNvPr>
          <p:cNvSpPr/>
          <p:nvPr/>
        </p:nvSpPr>
        <p:spPr>
          <a:xfrm>
            <a:off x="3885526" y="870835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59AF04-83DF-4ECD-878D-8D66866D00D7}"/>
              </a:ext>
            </a:extLst>
          </p:cNvPr>
          <p:cNvSpPr/>
          <p:nvPr/>
        </p:nvSpPr>
        <p:spPr>
          <a:xfrm>
            <a:off x="4565024" y="861637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F91BA-C10C-4282-B18F-646FE1DB9B48}"/>
              </a:ext>
            </a:extLst>
          </p:cNvPr>
          <p:cNvSpPr/>
          <p:nvPr/>
        </p:nvSpPr>
        <p:spPr>
          <a:xfrm>
            <a:off x="5199783" y="874739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92E5C4-0A97-4C23-BECD-63E821B51ED1}"/>
              </a:ext>
            </a:extLst>
          </p:cNvPr>
          <p:cNvSpPr/>
          <p:nvPr/>
        </p:nvSpPr>
        <p:spPr>
          <a:xfrm>
            <a:off x="5967417" y="870835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FDC70-45ED-499A-A0D2-3EB46A22D504}"/>
              </a:ext>
            </a:extLst>
          </p:cNvPr>
          <p:cNvSpPr/>
          <p:nvPr/>
        </p:nvSpPr>
        <p:spPr>
          <a:xfrm>
            <a:off x="6696077" y="831849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C16568-29F8-4D84-9985-A4306B0A4D7F}"/>
              </a:ext>
            </a:extLst>
          </p:cNvPr>
          <p:cNvSpPr/>
          <p:nvPr/>
        </p:nvSpPr>
        <p:spPr>
          <a:xfrm>
            <a:off x="4166306" y="2235732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00E0F8-FE53-4DEE-B63D-634A4D10E989}"/>
              </a:ext>
            </a:extLst>
          </p:cNvPr>
          <p:cNvSpPr/>
          <p:nvPr/>
        </p:nvSpPr>
        <p:spPr>
          <a:xfrm>
            <a:off x="4952064" y="2235732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8750C5-C3EA-44C2-8D74-8CA9A65CC49C}"/>
              </a:ext>
            </a:extLst>
          </p:cNvPr>
          <p:cNvSpPr/>
          <p:nvPr/>
        </p:nvSpPr>
        <p:spPr>
          <a:xfrm>
            <a:off x="5671276" y="2258611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DBC68-4D87-4BE4-8055-4DAF6F3330EF}"/>
              </a:ext>
            </a:extLst>
          </p:cNvPr>
          <p:cNvSpPr/>
          <p:nvPr/>
        </p:nvSpPr>
        <p:spPr>
          <a:xfrm>
            <a:off x="6455927" y="2258611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A8E99-1CA7-4237-9FD4-057CA963BCC0}"/>
              </a:ext>
            </a:extLst>
          </p:cNvPr>
          <p:cNvSpPr txBox="1"/>
          <p:nvPr/>
        </p:nvSpPr>
        <p:spPr>
          <a:xfrm>
            <a:off x="6469346" y="1866400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F40AF-B3E0-4491-A328-FEDA7A89AC3C}"/>
              </a:ext>
            </a:extLst>
          </p:cNvPr>
          <p:cNvSpPr txBox="1"/>
          <p:nvPr/>
        </p:nvSpPr>
        <p:spPr>
          <a:xfrm>
            <a:off x="5652231" y="1866400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EDBCD-5323-4D82-A72E-58AC6587FC7D}"/>
              </a:ext>
            </a:extLst>
          </p:cNvPr>
          <p:cNvSpPr txBox="1"/>
          <p:nvPr/>
        </p:nvSpPr>
        <p:spPr>
          <a:xfrm>
            <a:off x="4959689" y="1854475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84D6F-9D7D-4AC9-82D2-503B382739EB}"/>
              </a:ext>
            </a:extLst>
          </p:cNvPr>
          <p:cNvSpPr txBox="1"/>
          <p:nvPr/>
        </p:nvSpPr>
        <p:spPr>
          <a:xfrm>
            <a:off x="4182502" y="1870568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F45FD-A1C2-4B56-83D9-4AA580075096}"/>
              </a:ext>
            </a:extLst>
          </p:cNvPr>
          <p:cNvSpPr txBox="1"/>
          <p:nvPr/>
        </p:nvSpPr>
        <p:spPr>
          <a:xfrm>
            <a:off x="6669404" y="454581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C474B-1DFD-4DA0-9088-86451AA79EA2}"/>
              </a:ext>
            </a:extLst>
          </p:cNvPr>
          <p:cNvSpPr txBox="1"/>
          <p:nvPr/>
        </p:nvSpPr>
        <p:spPr>
          <a:xfrm>
            <a:off x="5919798" y="524384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02958-06A1-4F24-873E-799F4E67D13F}"/>
              </a:ext>
            </a:extLst>
          </p:cNvPr>
          <p:cNvSpPr txBox="1"/>
          <p:nvPr/>
        </p:nvSpPr>
        <p:spPr>
          <a:xfrm>
            <a:off x="5197879" y="505408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45E2E-25E4-44CD-BF8B-1E170432FE35}"/>
              </a:ext>
            </a:extLst>
          </p:cNvPr>
          <p:cNvSpPr txBox="1"/>
          <p:nvPr/>
        </p:nvSpPr>
        <p:spPr>
          <a:xfrm>
            <a:off x="4526929" y="538066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A585F-6206-4C19-8DC7-E46931CDEA9D}"/>
              </a:ext>
            </a:extLst>
          </p:cNvPr>
          <p:cNvSpPr txBox="1"/>
          <p:nvPr/>
        </p:nvSpPr>
        <p:spPr>
          <a:xfrm>
            <a:off x="3835047" y="501504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3EB25-4C36-451D-8CB5-F326DF1FC85F}"/>
              </a:ext>
            </a:extLst>
          </p:cNvPr>
          <p:cNvSpPr/>
          <p:nvPr/>
        </p:nvSpPr>
        <p:spPr>
          <a:xfrm>
            <a:off x="2139559" y="3381736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8EB21A-8712-4CC6-A0C2-BF880EFAB553}"/>
              </a:ext>
            </a:extLst>
          </p:cNvPr>
          <p:cNvSpPr/>
          <p:nvPr/>
        </p:nvSpPr>
        <p:spPr>
          <a:xfrm>
            <a:off x="3323513" y="3543661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D6E2C5-DBBD-466B-9CCB-CE6DEEB890B0}"/>
              </a:ext>
            </a:extLst>
          </p:cNvPr>
          <p:cNvSpPr/>
          <p:nvPr/>
        </p:nvSpPr>
        <p:spPr>
          <a:xfrm>
            <a:off x="3323513" y="4039437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C92474-D5C1-4BA8-AA6D-BD61CB7887F6}"/>
              </a:ext>
            </a:extLst>
          </p:cNvPr>
          <p:cNvSpPr/>
          <p:nvPr/>
        </p:nvSpPr>
        <p:spPr>
          <a:xfrm>
            <a:off x="3323513" y="453521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09B310-BA11-468D-846A-4F77A6ECAC01}"/>
              </a:ext>
            </a:extLst>
          </p:cNvPr>
          <p:cNvSpPr/>
          <p:nvPr/>
        </p:nvSpPr>
        <p:spPr>
          <a:xfrm>
            <a:off x="3323513" y="508314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86045-37B6-4492-B9B2-A9656D19CF1C}"/>
              </a:ext>
            </a:extLst>
          </p:cNvPr>
          <p:cNvSpPr/>
          <p:nvPr/>
        </p:nvSpPr>
        <p:spPr>
          <a:xfrm>
            <a:off x="6845703" y="3428652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AE52F7-BBC9-477B-8545-0AEA281A9454}"/>
              </a:ext>
            </a:extLst>
          </p:cNvPr>
          <p:cNvSpPr/>
          <p:nvPr/>
        </p:nvSpPr>
        <p:spPr>
          <a:xfrm>
            <a:off x="8029657" y="3590577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2D7DC2-FED6-435F-A68C-3549F364A703}"/>
              </a:ext>
            </a:extLst>
          </p:cNvPr>
          <p:cNvSpPr/>
          <p:nvPr/>
        </p:nvSpPr>
        <p:spPr>
          <a:xfrm>
            <a:off x="8029657" y="408635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9CEB7C-D39E-4CA4-BC06-3E121D76C24E}"/>
              </a:ext>
            </a:extLst>
          </p:cNvPr>
          <p:cNvSpPr/>
          <p:nvPr/>
        </p:nvSpPr>
        <p:spPr>
          <a:xfrm>
            <a:off x="8029657" y="458212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6D802B-503A-49AE-870A-A7EE19592BA1}"/>
              </a:ext>
            </a:extLst>
          </p:cNvPr>
          <p:cNvSpPr/>
          <p:nvPr/>
        </p:nvSpPr>
        <p:spPr>
          <a:xfrm>
            <a:off x="8029657" y="513005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8A6373-2227-4071-BE30-6F33D7E0D2F0}"/>
              </a:ext>
            </a:extLst>
          </p:cNvPr>
          <p:cNvSpPr txBox="1"/>
          <p:nvPr/>
        </p:nvSpPr>
        <p:spPr>
          <a:xfrm>
            <a:off x="7123355" y="353926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DF23E-228E-4C44-AAE6-77FA8596223A}"/>
              </a:ext>
            </a:extLst>
          </p:cNvPr>
          <p:cNvSpPr txBox="1"/>
          <p:nvPr/>
        </p:nvSpPr>
        <p:spPr>
          <a:xfrm>
            <a:off x="7129062" y="399262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57261-D680-4FB6-BAE4-6F09EACC4FEB}"/>
              </a:ext>
            </a:extLst>
          </p:cNvPr>
          <p:cNvSpPr txBox="1"/>
          <p:nvPr/>
        </p:nvSpPr>
        <p:spPr>
          <a:xfrm>
            <a:off x="7129062" y="444598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082954-FB90-4A37-950E-48ADD2BEA82D}"/>
              </a:ext>
            </a:extLst>
          </p:cNvPr>
          <p:cNvSpPr txBox="1"/>
          <p:nvPr/>
        </p:nvSpPr>
        <p:spPr>
          <a:xfrm>
            <a:off x="7129062" y="501944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2A431-9F19-4D73-B52E-D8C68CA695AF}"/>
              </a:ext>
            </a:extLst>
          </p:cNvPr>
          <p:cNvSpPr txBox="1"/>
          <p:nvPr/>
        </p:nvSpPr>
        <p:spPr>
          <a:xfrm>
            <a:off x="2779161" y="393680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66C213-B4ED-404D-8C93-F63F3DD8A52B}"/>
              </a:ext>
            </a:extLst>
          </p:cNvPr>
          <p:cNvSpPr txBox="1"/>
          <p:nvPr/>
        </p:nvSpPr>
        <p:spPr>
          <a:xfrm>
            <a:off x="2772606" y="4469713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4CC028-2720-4C1B-AE10-C34921168D9C}"/>
              </a:ext>
            </a:extLst>
          </p:cNvPr>
          <p:cNvSpPr txBox="1"/>
          <p:nvPr/>
        </p:nvSpPr>
        <p:spPr>
          <a:xfrm>
            <a:off x="2764265" y="498050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224E0F-FED7-4324-8061-B943BF8E6EB7}"/>
              </a:ext>
            </a:extLst>
          </p:cNvPr>
          <p:cNvSpPr txBox="1"/>
          <p:nvPr/>
        </p:nvSpPr>
        <p:spPr>
          <a:xfrm>
            <a:off x="2764265" y="346674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B23EF2-4E71-4C91-8C76-729FD2D591D0}"/>
              </a:ext>
            </a:extLst>
          </p:cNvPr>
          <p:cNvSpPr txBox="1"/>
          <p:nvPr/>
        </p:nvSpPr>
        <p:spPr>
          <a:xfrm>
            <a:off x="6643697" y="112902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42E533-63FC-4E71-83F0-FE5376F17B3A}"/>
              </a:ext>
            </a:extLst>
          </p:cNvPr>
          <p:cNvSpPr txBox="1"/>
          <p:nvPr/>
        </p:nvSpPr>
        <p:spPr>
          <a:xfrm>
            <a:off x="5605473" y="2596286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51EAE1-0E8E-4E75-A903-DCDBE59275AC}"/>
              </a:ext>
            </a:extLst>
          </p:cNvPr>
          <p:cNvSpPr txBox="1"/>
          <p:nvPr/>
        </p:nvSpPr>
        <p:spPr>
          <a:xfrm>
            <a:off x="6381752" y="2619479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598BE3-C4A5-4FCC-92F3-DD58F468521C}"/>
              </a:ext>
            </a:extLst>
          </p:cNvPr>
          <p:cNvSpPr txBox="1"/>
          <p:nvPr/>
        </p:nvSpPr>
        <p:spPr>
          <a:xfrm>
            <a:off x="5858549" y="112634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2D12CA-60AA-4BAF-8612-50B466C8FA95}"/>
              </a:ext>
            </a:extLst>
          </p:cNvPr>
          <p:cNvSpPr txBox="1"/>
          <p:nvPr/>
        </p:nvSpPr>
        <p:spPr>
          <a:xfrm>
            <a:off x="3835047" y="11798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D712B-4A02-4AAC-92A3-45682E68E83E}"/>
              </a:ext>
            </a:extLst>
          </p:cNvPr>
          <p:cNvSpPr txBox="1"/>
          <p:nvPr/>
        </p:nvSpPr>
        <p:spPr>
          <a:xfrm>
            <a:off x="4102462" y="259676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B56D85-4052-4F12-B96F-9D70190D231D}"/>
              </a:ext>
            </a:extLst>
          </p:cNvPr>
          <p:cNvSpPr txBox="1"/>
          <p:nvPr/>
        </p:nvSpPr>
        <p:spPr>
          <a:xfrm>
            <a:off x="4524093" y="120431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8A0B4B-71C1-47F4-A629-DBC7F9E10DDA}"/>
              </a:ext>
            </a:extLst>
          </p:cNvPr>
          <p:cNvSpPr txBox="1"/>
          <p:nvPr/>
        </p:nvSpPr>
        <p:spPr>
          <a:xfrm>
            <a:off x="4900038" y="256954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62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D4C1D4CA-0C30-4359-B83D-D831C76A8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3096213" y="1352068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3D8E87-310F-4890-A760-2F65EBBB58A3}"/>
              </a:ext>
            </a:extLst>
          </p:cNvPr>
          <p:cNvSpPr/>
          <p:nvPr/>
        </p:nvSpPr>
        <p:spPr>
          <a:xfrm>
            <a:off x="901739" y="191945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A51-B539-483F-9983-F6640455F992}"/>
              </a:ext>
            </a:extLst>
          </p:cNvPr>
          <p:cNvSpPr/>
          <p:nvPr/>
        </p:nvSpPr>
        <p:spPr>
          <a:xfrm>
            <a:off x="2085693" y="35387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CE3F2F-C5F3-4843-9934-0D11F77D762C}"/>
              </a:ext>
            </a:extLst>
          </p:cNvPr>
          <p:cNvSpPr/>
          <p:nvPr/>
        </p:nvSpPr>
        <p:spPr>
          <a:xfrm>
            <a:off x="2085693" y="84964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CC95B0-8AD0-4E9B-96C0-F6A9E0D42FB1}"/>
              </a:ext>
            </a:extLst>
          </p:cNvPr>
          <p:cNvSpPr/>
          <p:nvPr/>
        </p:nvSpPr>
        <p:spPr>
          <a:xfrm>
            <a:off x="2085693" y="134542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D6FEB6-83AC-44DD-8990-8F8D528EA23A}"/>
              </a:ext>
            </a:extLst>
          </p:cNvPr>
          <p:cNvSpPr/>
          <p:nvPr/>
        </p:nvSpPr>
        <p:spPr>
          <a:xfrm>
            <a:off x="2085693" y="189334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370B1-4258-4C53-9EB0-C6FBB0D76C2D}"/>
              </a:ext>
            </a:extLst>
          </p:cNvPr>
          <p:cNvSpPr txBox="1"/>
          <p:nvPr/>
        </p:nvSpPr>
        <p:spPr>
          <a:xfrm>
            <a:off x="1541341" y="74701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FBC5C-85BA-4037-85DC-29BFC7E67917}"/>
              </a:ext>
            </a:extLst>
          </p:cNvPr>
          <p:cNvSpPr txBox="1"/>
          <p:nvPr/>
        </p:nvSpPr>
        <p:spPr>
          <a:xfrm>
            <a:off x="1534786" y="127992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BBED49-8B2D-4DF9-9B89-445674CDBB12}"/>
              </a:ext>
            </a:extLst>
          </p:cNvPr>
          <p:cNvSpPr txBox="1"/>
          <p:nvPr/>
        </p:nvSpPr>
        <p:spPr>
          <a:xfrm>
            <a:off x="1526445" y="179071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FDEE7F-DE1E-4F0C-B09C-2ED13AE2AB0D}"/>
              </a:ext>
            </a:extLst>
          </p:cNvPr>
          <p:cNvSpPr txBox="1"/>
          <p:nvPr/>
        </p:nvSpPr>
        <p:spPr>
          <a:xfrm>
            <a:off x="1526445" y="27695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9E30C-3230-48CF-81F9-81A17724001F}"/>
              </a:ext>
            </a:extLst>
          </p:cNvPr>
          <p:cNvSpPr/>
          <p:nvPr/>
        </p:nvSpPr>
        <p:spPr>
          <a:xfrm>
            <a:off x="5448283" y="3820847"/>
            <a:ext cx="2017708" cy="10858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2B079B-7131-4C12-86F0-0CCB2813D61C}"/>
              </a:ext>
            </a:extLst>
          </p:cNvPr>
          <p:cNvSpPr txBox="1"/>
          <p:nvPr/>
        </p:nvSpPr>
        <p:spPr>
          <a:xfrm>
            <a:off x="819705" y="1013468"/>
            <a:ext cx="8368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חיישן </a:t>
            </a:r>
          </a:p>
          <a:p>
            <a:r>
              <a:rPr lang="he-IL" dirty="0"/>
              <a:t>שמאל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9F8B8A-B2A8-4DAB-88AB-47284FA38AE2}"/>
              </a:ext>
            </a:extLst>
          </p:cNvPr>
          <p:cNvSpPr txBox="1"/>
          <p:nvPr/>
        </p:nvSpPr>
        <p:spPr>
          <a:xfrm>
            <a:off x="6075106" y="3914875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כרטיס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61394C-70CA-4928-BB2F-2C1431AC30FB}"/>
              </a:ext>
            </a:extLst>
          </p:cNvPr>
          <p:cNvCxnSpPr>
            <a:cxnSpLocks/>
          </p:cNvCxnSpPr>
          <p:nvPr/>
        </p:nvCxnSpPr>
        <p:spPr>
          <a:xfrm>
            <a:off x="6456223" y="4906697"/>
            <a:ext cx="0" cy="33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767F75-6B0D-4520-8114-8E773BEAFC87}"/>
              </a:ext>
            </a:extLst>
          </p:cNvPr>
          <p:cNvSpPr txBox="1"/>
          <p:nvPr/>
        </p:nvSpPr>
        <p:spPr>
          <a:xfrm>
            <a:off x="5979974" y="4461210"/>
            <a:ext cx="476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928D0-A130-4E7A-8758-F023E6EBB846}"/>
              </a:ext>
            </a:extLst>
          </p:cNvPr>
          <p:cNvSpPr txBox="1"/>
          <p:nvPr/>
        </p:nvSpPr>
        <p:spPr>
          <a:xfrm>
            <a:off x="6306900" y="4446053"/>
            <a:ext cx="476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6EC266-3011-4F25-BAB0-F711E46E9B01}"/>
              </a:ext>
            </a:extLst>
          </p:cNvPr>
          <p:cNvCxnSpPr>
            <a:cxnSpLocks/>
          </p:cNvCxnSpPr>
          <p:nvPr/>
        </p:nvCxnSpPr>
        <p:spPr>
          <a:xfrm>
            <a:off x="6141898" y="4906697"/>
            <a:ext cx="0" cy="33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FD4A2D7-ED19-48BB-ACE0-538091110FAF}"/>
              </a:ext>
            </a:extLst>
          </p:cNvPr>
          <p:cNvSpPr/>
          <p:nvPr/>
        </p:nvSpPr>
        <p:spPr>
          <a:xfrm>
            <a:off x="4603769" y="2057400"/>
            <a:ext cx="3328407" cy="954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659972-2EBB-4315-A96B-33E8A6276CCF}"/>
              </a:ext>
            </a:extLst>
          </p:cNvPr>
          <p:cNvSpPr txBox="1"/>
          <p:nvPr/>
        </p:nvSpPr>
        <p:spPr>
          <a:xfrm>
            <a:off x="5947449" y="2268395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79FC1D-9844-4104-956A-3F16499CC2D9}"/>
              </a:ext>
            </a:extLst>
          </p:cNvPr>
          <p:cNvSpPr txBox="1"/>
          <p:nvPr/>
        </p:nvSpPr>
        <p:spPr>
          <a:xfrm>
            <a:off x="5827573" y="5223894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funca</a:t>
            </a:r>
            <a:endParaRPr lang="he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0C18C-D2E2-4C59-B15B-D9CC1F40F34B}"/>
              </a:ext>
            </a:extLst>
          </p:cNvPr>
          <p:cNvSpPr txBox="1"/>
          <p:nvPr/>
        </p:nvSpPr>
        <p:spPr>
          <a:xfrm>
            <a:off x="6317605" y="5315645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b</a:t>
            </a:r>
            <a:endParaRPr lang="he-IL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5A1335-DBC7-4638-8935-B8418ED035E6}"/>
              </a:ext>
            </a:extLst>
          </p:cNvPr>
          <p:cNvCxnSpPr>
            <a:cxnSpLocks/>
          </p:cNvCxnSpPr>
          <p:nvPr/>
        </p:nvCxnSpPr>
        <p:spPr>
          <a:xfrm>
            <a:off x="7810500" y="783571"/>
            <a:ext cx="0" cy="124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543FE36-F547-40B8-8DF4-0D9C1EE3234D}"/>
              </a:ext>
            </a:extLst>
          </p:cNvPr>
          <p:cNvSpPr txBox="1"/>
          <p:nvPr/>
        </p:nvSpPr>
        <p:spPr>
          <a:xfrm>
            <a:off x="7534274" y="4234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195D79-2446-4796-8F09-73699DCDF231}"/>
              </a:ext>
            </a:extLst>
          </p:cNvPr>
          <p:cNvCxnSpPr>
            <a:cxnSpLocks/>
          </p:cNvCxnSpPr>
          <p:nvPr/>
        </p:nvCxnSpPr>
        <p:spPr>
          <a:xfrm>
            <a:off x="7134225" y="705579"/>
            <a:ext cx="0" cy="131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52ADBA-F5D6-4DA3-BA5F-C06FE1F4540E}"/>
              </a:ext>
            </a:extLst>
          </p:cNvPr>
          <p:cNvSpPr txBox="1"/>
          <p:nvPr/>
        </p:nvSpPr>
        <p:spPr>
          <a:xfrm>
            <a:off x="6797795" y="35387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236017-EEAF-4AE0-93A0-A1E727B9C41D}"/>
              </a:ext>
            </a:extLst>
          </p:cNvPr>
          <p:cNvSpPr txBox="1"/>
          <p:nvPr/>
        </p:nvSpPr>
        <p:spPr>
          <a:xfrm>
            <a:off x="5140017" y="146443"/>
            <a:ext cx="1088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signal input</a:t>
            </a:r>
            <a:endParaRPr lang="he-IL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75F366-524A-42DF-B214-A402A20FE08E}"/>
              </a:ext>
            </a:extLst>
          </p:cNvPr>
          <p:cNvCxnSpPr>
            <a:cxnSpLocks/>
          </p:cNvCxnSpPr>
          <p:nvPr/>
        </p:nvCxnSpPr>
        <p:spPr>
          <a:xfrm>
            <a:off x="5497617" y="779481"/>
            <a:ext cx="0" cy="131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77E8268-BA19-422C-945C-87EEE5A27AE6}"/>
              </a:ext>
            </a:extLst>
          </p:cNvPr>
          <p:cNvSpPr txBox="1"/>
          <p:nvPr/>
        </p:nvSpPr>
        <p:spPr>
          <a:xfrm>
            <a:off x="2532106" y="673449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3C6C38-3AF6-4977-9C6A-A1D9795CB328}"/>
              </a:ext>
            </a:extLst>
          </p:cNvPr>
          <p:cNvCxnSpPr>
            <a:cxnSpLocks/>
          </p:cNvCxnSpPr>
          <p:nvPr/>
        </p:nvCxnSpPr>
        <p:spPr>
          <a:xfrm flipH="1" flipV="1">
            <a:off x="2245110" y="1011103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8C3512-0D33-4165-AA66-0EA1457BC9F1}"/>
              </a:ext>
            </a:extLst>
          </p:cNvPr>
          <p:cNvSpPr txBox="1"/>
          <p:nvPr/>
        </p:nvSpPr>
        <p:spPr>
          <a:xfrm>
            <a:off x="2615258" y="112410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FE566F-8481-40F8-9B2D-CCF579185059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305206" y="380815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52E0F7-E753-4385-AAFB-8F2B940EFAA7}"/>
              </a:ext>
            </a:extLst>
          </p:cNvPr>
          <p:cNvCxnSpPr>
            <a:cxnSpLocks/>
          </p:cNvCxnSpPr>
          <p:nvPr/>
        </p:nvCxnSpPr>
        <p:spPr>
          <a:xfrm flipH="1">
            <a:off x="2301780" y="1457174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B25B88-EE2A-4950-8F3E-A31B0F3A3439}"/>
              </a:ext>
            </a:extLst>
          </p:cNvPr>
          <p:cNvCxnSpPr>
            <a:cxnSpLocks/>
          </p:cNvCxnSpPr>
          <p:nvPr/>
        </p:nvCxnSpPr>
        <p:spPr>
          <a:xfrm flipH="1">
            <a:off x="2288678" y="2035936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1B6D06-B6B1-424C-BE1D-69B6B46F5D29}"/>
              </a:ext>
            </a:extLst>
          </p:cNvPr>
          <p:cNvSpPr txBox="1"/>
          <p:nvPr/>
        </p:nvSpPr>
        <p:spPr>
          <a:xfrm>
            <a:off x="3764582" y="1368774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A0289C-7C36-471D-AE6F-342989D452FA}"/>
              </a:ext>
            </a:extLst>
          </p:cNvPr>
          <p:cNvSpPr txBox="1"/>
          <p:nvPr/>
        </p:nvSpPr>
        <p:spPr>
          <a:xfrm>
            <a:off x="2742916" y="25874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sensa</a:t>
            </a:r>
            <a:endParaRPr lang="he-IL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A58D57-B866-49AF-B137-ADAB772501F9}"/>
              </a:ext>
            </a:extLst>
          </p:cNvPr>
          <p:cNvSpPr txBox="1"/>
          <p:nvPr/>
        </p:nvSpPr>
        <p:spPr>
          <a:xfrm>
            <a:off x="4351699" y="1437777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sensa</a:t>
            </a:r>
            <a:endParaRPr lang="he-IL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7141E20-74B3-4DC8-B7A1-E5A214E35EE6}"/>
              </a:ext>
            </a:extLst>
          </p:cNvPr>
          <p:cNvCxnSpPr>
            <a:cxnSpLocks/>
          </p:cNvCxnSpPr>
          <p:nvPr/>
        </p:nvCxnSpPr>
        <p:spPr>
          <a:xfrm flipH="1" flipV="1">
            <a:off x="5160985" y="1116346"/>
            <a:ext cx="13519" cy="9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988A56E-F231-48D1-9DE0-4290D084F976}"/>
              </a:ext>
            </a:extLst>
          </p:cNvPr>
          <p:cNvSpPr txBox="1"/>
          <p:nvPr/>
        </p:nvSpPr>
        <p:spPr>
          <a:xfrm>
            <a:off x="4868967" y="681935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 b</a:t>
            </a:r>
            <a:endParaRPr lang="he-IL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8EF2AF9-570B-46BA-872D-B940F0BCE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2973580" y="3523661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89C2314-09C0-4BD1-918E-393A0D57F4F8}"/>
              </a:ext>
            </a:extLst>
          </p:cNvPr>
          <p:cNvSpPr/>
          <p:nvPr/>
        </p:nvSpPr>
        <p:spPr>
          <a:xfrm>
            <a:off x="779106" y="2363538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B1085E-A830-4B5E-8878-8729D57B70CC}"/>
              </a:ext>
            </a:extLst>
          </p:cNvPr>
          <p:cNvSpPr/>
          <p:nvPr/>
        </p:nvSpPr>
        <p:spPr>
          <a:xfrm>
            <a:off x="1963060" y="252546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61F4300-2297-4975-B65D-C9097F379665}"/>
              </a:ext>
            </a:extLst>
          </p:cNvPr>
          <p:cNvSpPr/>
          <p:nvPr/>
        </p:nvSpPr>
        <p:spPr>
          <a:xfrm>
            <a:off x="1963060" y="302123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133E1BC-8367-4516-8FE4-644D1A1B700A}"/>
              </a:ext>
            </a:extLst>
          </p:cNvPr>
          <p:cNvSpPr/>
          <p:nvPr/>
        </p:nvSpPr>
        <p:spPr>
          <a:xfrm>
            <a:off x="1963060" y="3517015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81AF4A-5C5C-4E42-835F-B532BA4C2691}"/>
              </a:ext>
            </a:extLst>
          </p:cNvPr>
          <p:cNvSpPr/>
          <p:nvPr/>
        </p:nvSpPr>
        <p:spPr>
          <a:xfrm>
            <a:off x="1963060" y="406494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6A9D3A-5E31-4743-8DCE-882D6E7E77A0}"/>
              </a:ext>
            </a:extLst>
          </p:cNvPr>
          <p:cNvSpPr txBox="1"/>
          <p:nvPr/>
        </p:nvSpPr>
        <p:spPr>
          <a:xfrm>
            <a:off x="1418708" y="291860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C0604-0278-4D72-847D-95A63F90C925}"/>
              </a:ext>
            </a:extLst>
          </p:cNvPr>
          <p:cNvSpPr txBox="1"/>
          <p:nvPr/>
        </p:nvSpPr>
        <p:spPr>
          <a:xfrm>
            <a:off x="1412153" y="345151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15B43B-0C55-4A12-B730-643B9103F7C9}"/>
              </a:ext>
            </a:extLst>
          </p:cNvPr>
          <p:cNvSpPr txBox="1"/>
          <p:nvPr/>
        </p:nvSpPr>
        <p:spPr>
          <a:xfrm>
            <a:off x="1403812" y="396231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84DAED-FD89-4396-8E7B-F26164EB6ABF}"/>
              </a:ext>
            </a:extLst>
          </p:cNvPr>
          <p:cNvSpPr txBox="1"/>
          <p:nvPr/>
        </p:nvSpPr>
        <p:spPr>
          <a:xfrm>
            <a:off x="1403812" y="244854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B4838D-C276-417D-8466-FE893866B93A}"/>
              </a:ext>
            </a:extLst>
          </p:cNvPr>
          <p:cNvSpPr txBox="1"/>
          <p:nvPr/>
        </p:nvSpPr>
        <p:spPr>
          <a:xfrm>
            <a:off x="743088" y="3185061"/>
            <a:ext cx="8368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חיישן </a:t>
            </a:r>
          </a:p>
          <a:p>
            <a:r>
              <a:rPr lang="he-IL" dirty="0"/>
              <a:t>ימין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A2CD1E-73D0-4233-8A99-C484A6CD682D}"/>
              </a:ext>
            </a:extLst>
          </p:cNvPr>
          <p:cNvSpPr txBox="1"/>
          <p:nvPr/>
        </p:nvSpPr>
        <p:spPr>
          <a:xfrm>
            <a:off x="2409473" y="28450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569EA8-4032-488B-B0F3-A5D36D42E0B8}"/>
              </a:ext>
            </a:extLst>
          </p:cNvPr>
          <p:cNvCxnSpPr>
            <a:cxnSpLocks/>
          </p:cNvCxnSpPr>
          <p:nvPr/>
        </p:nvCxnSpPr>
        <p:spPr>
          <a:xfrm flipH="1" flipV="1">
            <a:off x="2122477" y="3182696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56DAD2-262C-4555-8F8F-652D759B1639}"/>
              </a:ext>
            </a:extLst>
          </p:cNvPr>
          <p:cNvSpPr txBox="1"/>
          <p:nvPr/>
        </p:nvSpPr>
        <p:spPr>
          <a:xfrm>
            <a:off x="2492625" y="329569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85F645-14BB-4A8B-972D-ABACA160D7ED}"/>
              </a:ext>
            </a:extLst>
          </p:cNvPr>
          <p:cNvCxnSpPr>
            <a:cxnSpLocks/>
          </p:cNvCxnSpPr>
          <p:nvPr/>
        </p:nvCxnSpPr>
        <p:spPr>
          <a:xfrm flipH="1">
            <a:off x="2179147" y="3628767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46BC3-A8AD-4260-B9A4-92F9C133FC76}"/>
              </a:ext>
            </a:extLst>
          </p:cNvPr>
          <p:cNvCxnSpPr>
            <a:cxnSpLocks/>
          </p:cNvCxnSpPr>
          <p:nvPr/>
        </p:nvCxnSpPr>
        <p:spPr>
          <a:xfrm flipH="1">
            <a:off x="2166045" y="4207529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04D7D4-75BF-4EF2-B35E-8CAAB7AD3E65}"/>
              </a:ext>
            </a:extLst>
          </p:cNvPr>
          <p:cNvSpPr txBox="1"/>
          <p:nvPr/>
        </p:nvSpPr>
        <p:spPr>
          <a:xfrm>
            <a:off x="3672093" y="3480360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3A3BE07-0F77-4FBB-B229-EBC24577B8AE}"/>
              </a:ext>
            </a:extLst>
          </p:cNvPr>
          <p:cNvCxnSpPr>
            <a:cxnSpLocks/>
          </p:cNvCxnSpPr>
          <p:nvPr/>
        </p:nvCxnSpPr>
        <p:spPr>
          <a:xfrm flipH="1">
            <a:off x="2502678" y="2637824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F85E5-F980-404B-BE20-452BA07E5138}"/>
              </a:ext>
            </a:extLst>
          </p:cNvPr>
          <p:cNvSpPr txBox="1"/>
          <p:nvPr/>
        </p:nvSpPr>
        <p:spPr>
          <a:xfrm>
            <a:off x="2940388" y="2282883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 </a:t>
            </a:r>
          </a:p>
          <a:p>
            <a:r>
              <a:rPr lang="en-US" dirty="0"/>
              <a:t>b</a:t>
            </a:r>
            <a:endParaRPr lang="he-IL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2F09F7-66BB-4F0D-B9C6-1ACBA30689C7}"/>
              </a:ext>
            </a:extLst>
          </p:cNvPr>
          <p:cNvCxnSpPr>
            <a:cxnSpLocks/>
          </p:cNvCxnSpPr>
          <p:nvPr/>
        </p:nvCxnSpPr>
        <p:spPr>
          <a:xfrm>
            <a:off x="6493551" y="1229816"/>
            <a:ext cx="0" cy="81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C9BCCF-73F4-4201-A9D1-CC4CCAEF1B59}"/>
              </a:ext>
            </a:extLst>
          </p:cNvPr>
          <p:cNvCxnSpPr>
            <a:cxnSpLocks/>
          </p:cNvCxnSpPr>
          <p:nvPr/>
        </p:nvCxnSpPr>
        <p:spPr>
          <a:xfrm>
            <a:off x="6075106" y="1011103"/>
            <a:ext cx="18698" cy="102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3BA5A6B-8ECC-4D86-8DE9-D39381D59CB5}"/>
              </a:ext>
            </a:extLst>
          </p:cNvPr>
          <p:cNvSpPr txBox="1"/>
          <p:nvPr/>
        </p:nvSpPr>
        <p:spPr>
          <a:xfrm>
            <a:off x="5734516" y="659830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funca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3365A7-48FA-44CF-ACE8-A0DA333311B3}"/>
              </a:ext>
            </a:extLst>
          </p:cNvPr>
          <p:cNvSpPr txBox="1"/>
          <p:nvPr/>
        </p:nvSpPr>
        <p:spPr>
          <a:xfrm>
            <a:off x="6245581" y="671540"/>
            <a:ext cx="671330" cy="651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28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A7FCB1-E524-4052-B432-93E19FD795DF}"/>
              </a:ext>
            </a:extLst>
          </p:cNvPr>
          <p:cNvSpPr/>
          <p:nvPr/>
        </p:nvSpPr>
        <p:spPr>
          <a:xfrm>
            <a:off x="3844031" y="213064"/>
            <a:ext cx="3744351" cy="4913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F3880-3FA4-4B9C-8CC2-35BE2A10DF88}"/>
              </a:ext>
            </a:extLst>
          </p:cNvPr>
          <p:cNvSpPr/>
          <p:nvPr/>
        </p:nvSpPr>
        <p:spPr>
          <a:xfrm>
            <a:off x="7048311" y="321248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3BD050-CA95-4C46-9410-D148F54AD1E1}"/>
              </a:ext>
            </a:extLst>
          </p:cNvPr>
          <p:cNvSpPr/>
          <p:nvPr/>
        </p:nvSpPr>
        <p:spPr>
          <a:xfrm>
            <a:off x="7048311" y="370825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0C7318-CFD3-4122-AB74-16B99667C938}"/>
              </a:ext>
            </a:extLst>
          </p:cNvPr>
          <p:cNvSpPr/>
          <p:nvPr/>
        </p:nvSpPr>
        <p:spPr>
          <a:xfrm>
            <a:off x="7048311" y="420403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C1266F-64BF-425E-AA9E-3BA4FAADA0B3}"/>
              </a:ext>
            </a:extLst>
          </p:cNvPr>
          <p:cNvSpPr/>
          <p:nvPr/>
        </p:nvSpPr>
        <p:spPr>
          <a:xfrm>
            <a:off x="7048311" y="475195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D0ED0-758E-4592-9A11-1707D4EA80BE}"/>
              </a:ext>
            </a:extLst>
          </p:cNvPr>
          <p:cNvSpPr txBox="1"/>
          <p:nvPr/>
        </p:nvSpPr>
        <p:spPr>
          <a:xfrm>
            <a:off x="6503959" y="360562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FC9E5-31C3-47F1-BA92-0E05D89877CC}"/>
              </a:ext>
            </a:extLst>
          </p:cNvPr>
          <p:cNvSpPr txBox="1"/>
          <p:nvPr/>
        </p:nvSpPr>
        <p:spPr>
          <a:xfrm>
            <a:off x="6497404" y="413853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1753D-76FC-4C02-BA00-F2B062F17B18}"/>
              </a:ext>
            </a:extLst>
          </p:cNvPr>
          <p:cNvSpPr txBox="1"/>
          <p:nvPr/>
        </p:nvSpPr>
        <p:spPr>
          <a:xfrm>
            <a:off x="6489063" y="464932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99D5A-A7E8-460C-AFE2-C64744817D15}"/>
              </a:ext>
            </a:extLst>
          </p:cNvPr>
          <p:cNvSpPr txBox="1"/>
          <p:nvPr/>
        </p:nvSpPr>
        <p:spPr>
          <a:xfrm>
            <a:off x="6489063" y="313556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B3A31-3E76-472D-9616-A1C01BD68E7A}"/>
              </a:ext>
            </a:extLst>
          </p:cNvPr>
          <p:cNvSpPr txBox="1"/>
          <p:nvPr/>
        </p:nvSpPr>
        <p:spPr>
          <a:xfrm>
            <a:off x="4296792" y="2181457"/>
            <a:ext cx="131183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LEDs inputs 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2C536-7554-4DC4-A946-653AFD972C67}"/>
              </a:ext>
            </a:extLst>
          </p:cNvPr>
          <p:cNvSpPr txBox="1"/>
          <p:nvPr/>
        </p:nvSpPr>
        <p:spPr>
          <a:xfrm>
            <a:off x="7738598" y="456109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3EE53A-8B53-41EA-9788-5B96D9082099}"/>
              </a:ext>
            </a:extLst>
          </p:cNvPr>
          <p:cNvCxnSpPr>
            <a:cxnSpLocks/>
          </p:cNvCxnSpPr>
          <p:nvPr/>
        </p:nvCxnSpPr>
        <p:spPr>
          <a:xfrm flipH="1" flipV="1">
            <a:off x="7207728" y="3869713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389BA5-5F8E-44FA-99FE-EB5588D898D3}"/>
              </a:ext>
            </a:extLst>
          </p:cNvPr>
          <p:cNvSpPr txBox="1"/>
          <p:nvPr/>
        </p:nvSpPr>
        <p:spPr>
          <a:xfrm>
            <a:off x="7663501" y="3531306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7E54F4-34CC-4778-8DFA-08B09A027848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7267824" y="3239425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082AB4-90CD-44C2-867C-EC801F1B163D}"/>
              </a:ext>
            </a:extLst>
          </p:cNvPr>
          <p:cNvCxnSpPr>
            <a:cxnSpLocks/>
          </p:cNvCxnSpPr>
          <p:nvPr/>
        </p:nvCxnSpPr>
        <p:spPr>
          <a:xfrm flipH="1">
            <a:off x="7264398" y="4315784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29E9-7929-48E4-9365-D11582179F7A}"/>
              </a:ext>
            </a:extLst>
          </p:cNvPr>
          <p:cNvCxnSpPr>
            <a:cxnSpLocks/>
          </p:cNvCxnSpPr>
          <p:nvPr/>
        </p:nvCxnSpPr>
        <p:spPr>
          <a:xfrm flipH="1">
            <a:off x="7251296" y="4894546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603166-FF8C-43D8-81FC-9312F74A2BDF}"/>
              </a:ext>
            </a:extLst>
          </p:cNvPr>
          <p:cNvSpPr/>
          <p:nvPr/>
        </p:nvSpPr>
        <p:spPr>
          <a:xfrm>
            <a:off x="7048311" y="1053304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BA9F30-2D3C-4B9A-80B4-1BB41D12768F}"/>
              </a:ext>
            </a:extLst>
          </p:cNvPr>
          <p:cNvSpPr/>
          <p:nvPr/>
        </p:nvSpPr>
        <p:spPr>
          <a:xfrm>
            <a:off x="7048311" y="154908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87C177-8581-4943-9F7C-1EF90BB7A595}"/>
              </a:ext>
            </a:extLst>
          </p:cNvPr>
          <p:cNvSpPr/>
          <p:nvPr/>
        </p:nvSpPr>
        <p:spPr>
          <a:xfrm>
            <a:off x="7048311" y="204485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91DEB2-2297-4160-83CA-01DBC2ACC06A}"/>
              </a:ext>
            </a:extLst>
          </p:cNvPr>
          <p:cNvSpPr/>
          <p:nvPr/>
        </p:nvSpPr>
        <p:spPr>
          <a:xfrm>
            <a:off x="7048311" y="259278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EED8A-8EDC-4F6A-A408-46F036EEBBE8}"/>
              </a:ext>
            </a:extLst>
          </p:cNvPr>
          <p:cNvSpPr txBox="1"/>
          <p:nvPr/>
        </p:nvSpPr>
        <p:spPr>
          <a:xfrm>
            <a:off x="6503959" y="144644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A4C3A-E086-4F27-A6B5-155C4C8E55CA}"/>
              </a:ext>
            </a:extLst>
          </p:cNvPr>
          <p:cNvSpPr txBox="1"/>
          <p:nvPr/>
        </p:nvSpPr>
        <p:spPr>
          <a:xfrm>
            <a:off x="6497404" y="1979356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78CBD-7F84-4CB7-BB96-8056DE579B95}"/>
              </a:ext>
            </a:extLst>
          </p:cNvPr>
          <p:cNvSpPr txBox="1"/>
          <p:nvPr/>
        </p:nvSpPr>
        <p:spPr>
          <a:xfrm>
            <a:off x="6489063" y="249015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438CE4-EA88-47AE-AE08-331F0C81059E}"/>
              </a:ext>
            </a:extLst>
          </p:cNvPr>
          <p:cNvSpPr txBox="1"/>
          <p:nvPr/>
        </p:nvSpPr>
        <p:spPr>
          <a:xfrm>
            <a:off x="6489063" y="97638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8</a:t>
            </a:r>
            <a:endParaRPr lang="he-IL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ABEEB4-69EF-4A89-BA00-4769988767BF}"/>
              </a:ext>
            </a:extLst>
          </p:cNvPr>
          <p:cNvCxnSpPr>
            <a:cxnSpLocks/>
          </p:cNvCxnSpPr>
          <p:nvPr/>
        </p:nvCxnSpPr>
        <p:spPr>
          <a:xfrm flipH="1" flipV="1">
            <a:off x="7207729" y="1710537"/>
            <a:ext cx="939901" cy="10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20BAE-E325-4039-8A0D-7A168FD36CAC}"/>
              </a:ext>
            </a:extLst>
          </p:cNvPr>
          <p:cNvCxnSpPr>
            <a:cxnSpLocks/>
          </p:cNvCxnSpPr>
          <p:nvPr/>
        </p:nvCxnSpPr>
        <p:spPr>
          <a:xfrm flipH="1" flipV="1">
            <a:off x="7295333" y="1092361"/>
            <a:ext cx="757590" cy="3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919930-93EC-4651-9CB5-2A684202BE8D}"/>
              </a:ext>
            </a:extLst>
          </p:cNvPr>
          <p:cNvCxnSpPr>
            <a:cxnSpLocks/>
          </p:cNvCxnSpPr>
          <p:nvPr/>
        </p:nvCxnSpPr>
        <p:spPr>
          <a:xfrm flipH="1" flipV="1">
            <a:off x="7264398" y="2162456"/>
            <a:ext cx="874891" cy="1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9F4D81-9ADF-42F9-B3E4-0A4EF78E2783}"/>
              </a:ext>
            </a:extLst>
          </p:cNvPr>
          <p:cNvCxnSpPr>
            <a:cxnSpLocks/>
          </p:cNvCxnSpPr>
          <p:nvPr/>
        </p:nvCxnSpPr>
        <p:spPr>
          <a:xfrm flipH="1">
            <a:off x="7251296" y="2735370"/>
            <a:ext cx="1040855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EBB409-1AEC-4911-9679-40BCBC14D3EB}"/>
              </a:ext>
            </a:extLst>
          </p:cNvPr>
          <p:cNvCxnSpPr>
            <a:cxnSpLocks/>
          </p:cNvCxnSpPr>
          <p:nvPr/>
        </p:nvCxnSpPr>
        <p:spPr>
          <a:xfrm flipH="1" flipV="1">
            <a:off x="7880641" y="940348"/>
            <a:ext cx="293049" cy="24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045144-29C7-4F3C-BAF5-4186CB8D413D}"/>
              </a:ext>
            </a:extLst>
          </p:cNvPr>
          <p:cNvCxnSpPr>
            <a:cxnSpLocks/>
          </p:cNvCxnSpPr>
          <p:nvPr/>
        </p:nvCxnSpPr>
        <p:spPr>
          <a:xfrm flipH="1">
            <a:off x="7923913" y="976388"/>
            <a:ext cx="223717" cy="24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A26B0F-C81D-4EBE-8EBF-373FACB56BB7}"/>
              </a:ext>
            </a:extLst>
          </p:cNvPr>
          <p:cNvCxnSpPr>
            <a:cxnSpLocks/>
          </p:cNvCxnSpPr>
          <p:nvPr/>
        </p:nvCxnSpPr>
        <p:spPr>
          <a:xfrm flipH="1">
            <a:off x="7732960" y="4199874"/>
            <a:ext cx="223717" cy="24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11B4E6-D3D7-40AD-BF56-F175416029C6}"/>
              </a:ext>
            </a:extLst>
          </p:cNvPr>
          <p:cNvCxnSpPr>
            <a:cxnSpLocks/>
          </p:cNvCxnSpPr>
          <p:nvPr/>
        </p:nvCxnSpPr>
        <p:spPr>
          <a:xfrm>
            <a:off x="7784765" y="4210002"/>
            <a:ext cx="193061" cy="21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B3A6DF-3373-4246-8AA4-1702EAAC0502}"/>
              </a:ext>
            </a:extLst>
          </p:cNvPr>
          <p:cNvSpPr txBox="1"/>
          <p:nvPr/>
        </p:nvSpPr>
        <p:spPr>
          <a:xfrm>
            <a:off x="7732960" y="2902069"/>
            <a:ext cx="9228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enable</a:t>
            </a:r>
            <a:endParaRPr lang="he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FAB66-9E6F-4358-B3FD-950E9B12C07C}"/>
              </a:ext>
            </a:extLst>
          </p:cNvPr>
          <p:cNvSpPr txBox="1"/>
          <p:nvPr/>
        </p:nvSpPr>
        <p:spPr>
          <a:xfrm>
            <a:off x="7609239" y="2379133"/>
            <a:ext cx="1366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LEDs control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544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78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eylon kapel</dc:creator>
  <cp:lastModifiedBy>Eylon Kapel</cp:lastModifiedBy>
  <cp:revision>12</cp:revision>
  <dcterms:created xsi:type="dcterms:W3CDTF">2021-04-07T15:19:24Z</dcterms:created>
  <dcterms:modified xsi:type="dcterms:W3CDTF">2021-10-08T16:11:56Z</dcterms:modified>
</cp:coreProperties>
</file>