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7EEF5-1DCE-4433-BD8D-960EB6B26D70}" v="69" dt="2021-09-06T07:07:39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lon Kapel" userId="413b16f0-5cb6-4857-905b-cdbf02c9a60a" providerId="ADAL" clId="{9797EEF5-1DCE-4433-BD8D-960EB6B26D70}"/>
    <pc:docChg chg="undo custSel addSld delSld modSld">
      <pc:chgData name="Eylon Kapel" userId="413b16f0-5cb6-4857-905b-cdbf02c9a60a" providerId="ADAL" clId="{9797EEF5-1DCE-4433-BD8D-960EB6B26D70}" dt="2021-09-06T07:07:43.933" v="706" actId="14100"/>
      <pc:docMkLst>
        <pc:docMk/>
      </pc:docMkLst>
      <pc:sldChg chg="addSp delSp modSp mod">
        <pc:chgData name="Eylon Kapel" userId="413b16f0-5cb6-4857-905b-cdbf02c9a60a" providerId="ADAL" clId="{9797EEF5-1DCE-4433-BD8D-960EB6B26D70}" dt="2021-09-06T06:41:45.872" v="278" actId="1076"/>
        <pc:sldMkLst>
          <pc:docMk/>
          <pc:sldMk cId="356005300" sldId="256"/>
        </pc:sldMkLst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21" creationId="{F4191833-9167-4A0F-943D-1F2EADF8B0BA}"/>
          </ac:spMkLst>
        </pc:spChg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22" creationId="{131E0C54-8C31-40D4-A09B-529F2E1B1AF8}"/>
          </ac:spMkLst>
        </pc:spChg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26" creationId="{81A65EE9-D94E-466A-B1DC-D4312BF340F2}"/>
          </ac:spMkLst>
        </pc:spChg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28" creationId="{D6DD9EF8-043D-4C58-8927-4066EAB7F59A}"/>
          </ac:spMkLst>
        </pc:spChg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29" creationId="{EB67DE5E-3D38-4E68-9E48-426B066FF0CD}"/>
          </ac:spMkLst>
        </pc:spChg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37" creationId="{DD1B6955-30F1-436E-9000-0B1B52F9D9C4}"/>
          </ac:spMkLst>
        </pc:spChg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39" creationId="{90DF819B-81DB-4AFB-BED9-4E28C02787FF}"/>
          </ac:spMkLst>
        </pc:spChg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41" creationId="{27BD4AA6-DA92-492D-B13E-D0982C6DE45C}"/>
          </ac:spMkLst>
        </pc:spChg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63" creationId="{50173881-41D8-472D-97BB-8D955435AD3B}"/>
          </ac:spMkLst>
        </pc:spChg>
        <pc:spChg chg="del">
          <ac:chgData name="Eylon Kapel" userId="413b16f0-5cb6-4857-905b-cdbf02c9a60a" providerId="ADAL" clId="{9797EEF5-1DCE-4433-BD8D-960EB6B26D70}" dt="2021-09-05T16:24:53.053" v="6" actId="21"/>
          <ac:spMkLst>
            <pc:docMk/>
            <pc:sldMk cId="356005300" sldId="256"/>
            <ac:spMk id="64" creationId="{AA2C5DCF-9AC1-4350-B852-3118E056C0C9}"/>
          </ac:spMkLst>
        </pc:spChg>
        <pc:spChg chg="add mod">
          <ac:chgData name="Eylon Kapel" userId="413b16f0-5cb6-4857-905b-cdbf02c9a60a" providerId="ADAL" clId="{9797EEF5-1DCE-4433-BD8D-960EB6B26D70}" dt="2021-09-05T16:24:58.428" v="8" actId="1076"/>
          <ac:spMkLst>
            <pc:docMk/>
            <pc:sldMk cId="356005300" sldId="256"/>
            <ac:spMk id="65" creationId="{6AC1384C-B2AA-4B4F-9CE6-346642C0070E}"/>
          </ac:spMkLst>
        </pc:spChg>
        <pc:spChg chg="add mod">
          <ac:chgData name="Eylon Kapel" userId="413b16f0-5cb6-4857-905b-cdbf02c9a60a" providerId="ADAL" clId="{9797EEF5-1DCE-4433-BD8D-960EB6B26D70}" dt="2021-09-06T06:30:51.619" v="131" actId="1076"/>
          <ac:spMkLst>
            <pc:docMk/>
            <pc:sldMk cId="356005300" sldId="256"/>
            <ac:spMk id="66" creationId="{465635C8-ACF3-49CC-B79C-B49C58892857}"/>
          </ac:spMkLst>
        </pc:spChg>
        <pc:spChg chg="add mod">
          <ac:chgData name="Eylon Kapel" userId="413b16f0-5cb6-4857-905b-cdbf02c9a60a" providerId="ADAL" clId="{9797EEF5-1DCE-4433-BD8D-960EB6B26D70}" dt="2021-09-06T06:41:25.849" v="271" actId="1076"/>
          <ac:spMkLst>
            <pc:docMk/>
            <pc:sldMk cId="356005300" sldId="256"/>
            <ac:spMk id="68" creationId="{B76D48EC-BBC3-45F3-99DB-09EDCBDDB734}"/>
          </ac:spMkLst>
        </pc:spChg>
        <pc:spChg chg="add mod">
          <ac:chgData name="Eylon Kapel" userId="413b16f0-5cb6-4857-905b-cdbf02c9a60a" providerId="ADAL" clId="{9797EEF5-1DCE-4433-BD8D-960EB6B26D70}" dt="2021-09-06T06:41:08.262" v="269" actId="1076"/>
          <ac:spMkLst>
            <pc:docMk/>
            <pc:sldMk cId="356005300" sldId="256"/>
            <ac:spMk id="70" creationId="{DB51D578-8DB6-47C7-84F2-6E56A0D148BF}"/>
          </ac:spMkLst>
        </pc:spChg>
        <pc:spChg chg="add mod">
          <ac:chgData name="Eylon Kapel" userId="413b16f0-5cb6-4857-905b-cdbf02c9a60a" providerId="ADAL" clId="{9797EEF5-1DCE-4433-BD8D-960EB6B26D70}" dt="2021-09-05T16:26:15.954" v="85" actId="1076"/>
          <ac:spMkLst>
            <pc:docMk/>
            <pc:sldMk cId="356005300" sldId="256"/>
            <ac:spMk id="71" creationId="{59403A2D-C090-414C-B823-BE750B53088B}"/>
          </ac:spMkLst>
        </pc:spChg>
        <pc:spChg chg="add del mod">
          <ac:chgData name="Eylon Kapel" userId="413b16f0-5cb6-4857-905b-cdbf02c9a60a" providerId="ADAL" clId="{9797EEF5-1DCE-4433-BD8D-960EB6B26D70}" dt="2021-09-05T16:25:00.464" v="9" actId="478"/>
          <ac:spMkLst>
            <pc:docMk/>
            <pc:sldMk cId="356005300" sldId="256"/>
            <ac:spMk id="73" creationId="{0A6A1DC1-53B5-46D8-89E6-5AAEF82311DE}"/>
          </ac:spMkLst>
        </pc:spChg>
        <pc:spChg chg="add mod">
          <ac:chgData name="Eylon Kapel" userId="413b16f0-5cb6-4857-905b-cdbf02c9a60a" providerId="ADAL" clId="{9797EEF5-1DCE-4433-BD8D-960EB6B26D70}" dt="2021-09-06T06:40:47.546" v="262" actId="1076"/>
          <ac:spMkLst>
            <pc:docMk/>
            <pc:sldMk cId="356005300" sldId="256"/>
            <ac:spMk id="74" creationId="{67F36092-C494-442C-8FAF-5DA50C2E26C8}"/>
          </ac:spMkLst>
        </pc:spChg>
        <pc:spChg chg="add mod">
          <ac:chgData name="Eylon Kapel" userId="413b16f0-5cb6-4857-905b-cdbf02c9a60a" providerId="ADAL" clId="{9797EEF5-1DCE-4433-BD8D-960EB6B26D70}" dt="2021-09-06T06:41:45.872" v="278" actId="1076"/>
          <ac:spMkLst>
            <pc:docMk/>
            <pc:sldMk cId="356005300" sldId="256"/>
            <ac:spMk id="76" creationId="{B6636F55-6CD0-4E6D-B92F-4F5891B1CC69}"/>
          </ac:spMkLst>
        </pc:spChg>
        <pc:spChg chg="add mod">
          <ac:chgData name="Eylon Kapel" userId="413b16f0-5cb6-4857-905b-cdbf02c9a60a" providerId="ADAL" clId="{9797EEF5-1DCE-4433-BD8D-960EB6B26D70}" dt="2021-09-06T06:41:40.355" v="276" actId="1076"/>
          <ac:spMkLst>
            <pc:docMk/>
            <pc:sldMk cId="356005300" sldId="256"/>
            <ac:spMk id="79" creationId="{A30C25D6-0E23-4961-BF60-90E2605AA2EE}"/>
          </ac:spMkLst>
        </pc:spChg>
        <pc:spChg chg="add mod">
          <ac:chgData name="Eylon Kapel" userId="413b16f0-5cb6-4857-905b-cdbf02c9a60a" providerId="ADAL" clId="{9797EEF5-1DCE-4433-BD8D-960EB6B26D70}" dt="2021-09-06T06:41:34.570" v="273" actId="1076"/>
          <ac:spMkLst>
            <pc:docMk/>
            <pc:sldMk cId="356005300" sldId="256"/>
            <ac:spMk id="80" creationId="{D3855773-FFA9-4BC4-8778-5A4CD129871C}"/>
          </ac:spMkLst>
        </pc:spChg>
        <pc:cxnChg chg="del">
          <ac:chgData name="Eylon Kapel" userId="413b16f0-5cb6-4857-905b-cdbf02c9a60a" providerId="ADAL" clId="{9797EEF5-1DCE-4433-BD8D-960EB6B26D70}" dt="2021-09-05T16:24:53.053" v="6" actId="21"/>
          <ac:cxnSpMkLst>
            <pc:docMk/>
            <pc:sldMk cId="356005300" sldId="256"/>
            <ac:cxnSpMk id="25" creationId="{AA67E58F-4EA2-4134-9EEB-D0F4EA99CFD4}"/>
          </ac:cxnSpMkLst>
        </pc:cxnChg>
        <pc:cxnChg chg="del">
          <ac:chgData name="Eylon Kapel" userId="413b16f0-5cb6-4857-905b-cdbf02c9a60a" providerId="ADAL" clId="{9797EEF5-1DCE-4433-BD8D-960EB6B26D70}" dt="2021-09-05T16:24:53.053" v="6" actId="21"/>
          <ac:cxnSpMkLst>
            <pc:docMk/>
            <pc:sldMk cId="356005300" sldId="256"/>
            <ac:cxnSpMk id="27" creationId="{9A3554C5-5FF0-4859-8A50-6E9F85126273}"/>
          </ac:cxnSpMkLst>
        </pc:cxnChg>
        <pc:cxnChg chg="del">
          <ac:chgData name="Eylon Kapel" userId="413b16f0-5cb6-4857-905b-cdbf02c9a60a" providerId="ADAL" clId="{9797EEF5-1DCE-4433-BD8D-960EB6B26D70}" dt="2021-09-05T16:24:53.053" v="6" actId="21"/>
          <ac:cxnSpMkLst>
            <pc:docMk/>
            <pc:sldMk cId="356005300" sldId="256"/>
            <ac:cxnSpMk id="30" creationId="{B56956FB-5722-4BE1-94CF-0C8D52B0EA4C}"/>
          </ac:cxnSpMkLst>
        </pc:cxnChg>
        <pc:cxnChg chg="del">
          <ac:chgData name="Eylon Kapel" userId="413b16f0-5cb6-4857-905b-cdbf02c9a60a" providerId="ADAL" clId="{9797EEF5-1DCE-4433-BD8D-960EB6B26D70}" dt="2021-09-05T16:24:53.053" v="6" actId="21"/>
          <ac:cxnSpMkLst>
            <pc:docMk/>
            <pc:sldMk cId="356005300" sldId="256"/>
            <ac:cxnSpMk id="40" creationId="{65B81C19-9234-413F-B13A-B7D6EACD79F7}"/>
          </ac:cxnSpMkLst>
        </pc:cxnChg>
        <pc:cxnChg chg="del">
          <ac:chgData name="Eylon Kapel" userId="413b16f0-5cb6-4857-905b-cdbf02c9a60a" providerId="ADAL" clId="{9797EEF5-1DCE-4433-BD8D-960EB6B26D70}" dt="2021-09-05T16:24:53.053" v="6" actId="21"/>
          <ac:cxnSpMkLst>
            <pc:docMk/>
            <pc:sldMk cId="356005300" sldId="256"/>
            <ac:cxnSpMk id="61" creationId="{B1F3C572-3905-4F4C-AA5F-9D24091834A1}"/>
          </ac:cxnSpMkLst>
        </pc:cxnChg>
        <pc:cxnChg chg="del">
          <ac:chgData name="Eylon Kapel" userId="413b16f0-5cb6-4857-905b-cdbf02c9a60a" providerId="ADAL" clId="{9797EEF5-1DCE-4433-BD8D-960EB6B26D70}" dt="2021-09-05T16:24:53.053" v="6" actId="21"/>
          <ac:cxnSpMkLst>
            <pc:docMk/>
            <pc:sldMk cId="356005300" sldId="256"/>
            <ac:cxnSpMk id="62" creationId="{4DA41391-5A9F-4870-8F64-3D48E3672239}"/>
          </ac:cxnSpMkLst>
        </pc:cxnChg>
        <pc:cxnChg chg="add mod">
          <ac:chgData name="Eylon Kapel" userId="413b16f0-5cb6-4857-905b-cdbf02c9a60a" providerId="ADAL" clId="{9797EEF5-1DCE-4433-BD8D-960EB6B26D70}" dt="2021-09-06T06:41:23.055" v="270" actId="1076"/>
          <ac:cxnSpMkLst>
            <pc:docMk/>
            <pc:sldMk cId="356005300" sldId="256"/>
            <ac:cxnSpMk id="67" creationId="{CD272335-ADB8-473B-B44D-C821429F6DA9}"/>
          </ac:cxnSpMkLst>
        </pc:cxnChg>
        <pc:cxnChg chg="add mod">
          <ac:chgData name="Eylon Kapel" userId="413b16f0-5cb6-4857-905b-cdbf02c9a60a" providerId="ADAL" clId="{9797EEF5-1DCE-4433-BD8D-960EB6B26D70}" dt="2021-09-06T06:41:05.731" v="268" actId="1076"/>
          <ac:cxnSpMkLst>
            <pc:docMk/>
            <pc:sldMk cId="356005300" sldId="256"/>
            <ac:cxnSpMk id="69" creationId="{4F915423-867E-4A1B-90D8-7AB98DF1951F}"/>
          </ac:cxnSpMkLst>
        </pc:cxnChg>
        <pc:cxnChg chg="add mod">
          <ac:chgData name="Eylon Kapel" userId="413b16f0-5cb6-4857-905b-cdbf02c9a60a" providerId="ADAL" clId="{9797EEF5-1DCE-4433-BD8D-960EB6B26D70}" dt="2021-09-05T16:26:20.807" v="87" actId="14100"/>
          <ac:cxnSpMkLst>
            <pc:docMk/>
            <pc:sldMk cId="356005300" sldId="256"/>
            <ac:cxnSpMk id="72" creationId="{1574B65F-C9C3-40B7-9C1D-1CD207020D33}"/>
          </ac:cxnSpMkLst>
        </pc:cxnChg>
        <pc:cxnChg chg="add mod">
          <ac:chgData name="Eylon Kapel" userId="413b16f0-5cb6-4857-905b-cdbf02c9a60a" providerId="ADAL" clId="{9797EEF5-1DCE-4433-BD8D-960EB6B26D70}" dt="2021-09-06T06:41:44.354" v="277" actId="1076"/>
          <ac:cxnSpMkLst>
            <pc:docMk/>
            <pc:sldMk cId="356005300" sldId="256"/>
            <ac:cxnSpMk id="75" creationId="{434E7DBA-CA22-4120-A278-F1ADF7EDA5D5}"/>
          </ac:cxnSpMkLst>
        </pc:cxnChg>
        <pc:cxnChg chg="add mod">
          <ac:chgData name="Eylon Kapel" userId="413b16f0-5cb6-4857-905b-cdbf02c9a60a" providerId="ADAL" clId="{9797EEF5-1DCE-4433-BD8D-960EB6B26D70}" dt="2021-09-06T06:41:31.944" v="272" actId="1076"/>
          <ac:cxnSpMkLst>
            <pc:docMk/>
            <pc:sldMk cId="356005300" sldId="256"/>
            <ac:cxnSpMk id="77" creationId="{ED3C2427-D997-4DCF-85A0-384A8905BED9}"/>
          </ac:cxnSpMkLst>
        </pc:cxnChg>
        <pc:cxnChg chg="add mod">
          <ac:chgData name="Eylon Kapel" userId="413b16f0-5cb6-4857-905b-cdbf02c9a60a" providerId="ADAL" clId="{9797EEF5-1DCE-4433-BD8D-960EB6B26D70}" dt="2021-09-06T06:41:37.985" v="275" actId="1076"/>
          <ac:cxnSpMkLst>
            <pc:docMk/>
            <pc:sldMk cId="356005300" sldId="256"/>
            <ac:cxnSpMk id="78" creationId="{B8EFD00A-EA08-479B-B4AD-F0A8F761C954}"/>
          </ac:cxnSpMkLst>
        </pc:cxnChg>
        <pc:cxnChg chg="add mod">
          <ac:chgData name="Eylon Kapel" userId="413b16f0-5cb6-4857-905b-cdbf02c9a60a" providerId="ADAL" clId="{9797EEF5-1DCE-4433-BD8D-960EB6B26D70}" dt="2021-09-06T06:40:44.914" v="261" actId="1076"/>
          <ac:cxnSpMkLst>
            <pc:docMk/>
            <pc:sldMk cId="356005300" sldId="256"/>
            <ac:cxnSpMk id="83" creationId="{C9F0CB22-3412-4FE9-869E-FE5771BE2319}"/>
          </ac:cxnSpMkLst>
        </pc:cxnChg>
      </pc:sldChg>
      <pc:sldChg chg="addSp delSp modSp mod">
        <pc:chgData name="Eylon Kapel" userId="413b16f0-5cb6-4857-905b-cdbf02c9a60a" providerId="ADAL" clId="{9797EEF5-1DCE-4433-BD8D-960EB6B26D70}" dt="2021-09-06T07:05:08.912" v="637" actId="1076"/>
        <pc:sldMkLst>
          <pc:docMk/>
          <pc:sldMk cId="1573796803" sldId="257"/>
        </pc:sldMkLst>
        <pc:spChg chg="add del mod">
          <ac:chgData name="Eylon Kapel" userId="413b16f0-5cb6-4857-905b-cdbf02c9a60a" providerId="ADAL" clId="{9797EEF5-1DCE-4433-BD8D-960EB6B26D70}" dt="2021-09-06T06:44:59.100" v="319"/>
          <ac:spMkLst>
            <pc:docMk/>
            <pc:sldMk cId="1573796803" sldId="257"/>
            <ac:spMk id="146" creationId="{CB1D988F-903E-475E-AD8C-CE1F891EBD6C}"/>
          </ac:spMkLst>
        </pc:spChg>
        <pc:spChg chg="add mod">
          <ac:chgData name="Eylon Kapel" userId="413b16f0-5cb6-4857-905b-cdbf02c9a60a" providerId="ADAL" clId="{9797EEF5-1DCE-4433-BD8D-960EB6B26D70}" dt="2021-09-06T06:45:24.962" v="326" actId="1076"/>
          <ac:spMkLst>
            <pc:docMk/>
            <pc:sldMk cId="1573796803" sldId="257"/>
            <ac:spMk id="147" creationId="{2E2D2E92-E315-41CE-9D21-4FC15994C191}"/>
          </ac:spMkLst>
        </pc:spChg>
        <pc:spChg chg="add mod">
          <ac:chgData name="Eylon Kapel" userId="413b16f0-5cb6-4857-905b-cdbf02c9a60a" providerId="ADAL" clId="{9797EEF5-1DCE-4433-BD8D-960EB6B26D70}" dt="2021-09-06T06:47:37.027" v="356" actId="1076"/>
          <ac:spMkLst>
            <pc:docMk/>
            <pc:sldMk cId="1573796803" sldId="257"/>
            <ac:spMk id="161" creationId="{905A6656-022B-4596-A593-6051D0526A13}"/>
          </ac:spMkLst>
        </pc:spChg>
        <pc:spChg chg="add mod">
          <ac:chgData name="Eylon Kapel" userId="413b16f0-5cb6-4857-905b-cdbf02c9a60a" providerId="ADAL" clId="{9797EEF5-1DCE-4433-BD8D-960EB6B26D70}" dt="2021-09-06T06:48:00.325" v="364" actId="1076"/>
          <ac:spMkLst>
            <pc:docMk/>
            <pc:sldMk cId="1573796803" sldId="257"/>
            <ac:spMk id="167" creationId="{03CFC20F-545A-4E65-9E13-01B7E356F9E4}"/>
          </ac:spMkLst>
        </pc:spChg>
        <pc:spChg chg="add mod">
          <ac:chgData name="Eylon Kapel" userId="413b16f0-5cb6-4857-905b-cdbf02c9a60a" providerId="ADAL" clId="{9797EEF5-1DCE-4433-BD8D-960EB6B26D70}" dt="2021-09-06T06:48:18.916" v="370" actId="1076"/>
          <ac:spMkLst>
            <pc:docMk/>
            <pc:sldMk cId="1573796803" sldId="257"/>
            <ac:spMk id="172" creationId="{A192CA81-2EC4-40C7-8308-FEBA376C4FDC}"/>
          </ac:spMkLst>
        </pc:spChg>
        <pc:spChg chg="add mod">
          <ac:chgData name="Eylon Kapel" userId="413b16f0-5cb6-4857-905b-cdbf02c9a60a" providerId="ADAL" clId="{9797EEF5-1DCE-4433-BD8D-960EB6B26D70}" dt="2021-09-06T06:48:57.965" v="384" actId="1076"/>
          <ac:spMkLst>
            <pc:docMk/>
            <pc:sldMk cId="1573796803" sldId="257"/>
            <ac:spMk id="183" creationId="{9285CA8B-5BEE-4602-A494-6EE5B0FE94DD}"/>
          </ac:spMkLst>
        </pc:spChg>
        <pc:spChg chg="add mod">
          <ac:chgData name="Eylon Kapel" userId="413b16f0-5cb6-4857-905b-cdbf02c9a60a" providerId="ADAL" clId="{9797EEF5-1DCE-4433-BD8D-960EB6B26D70}" dt="2021-09-06T06:49:12.951" v="390" actId="1076"/>
          <ac:spMkLst>
            <pc:docMk/>
            <pc:sldMk cId="1573796803" sldId="257"/>
            <ac:spMk id="187" creationId="{590F2605-A557-409B-8F53-06D449DE7208}"/>
          </ac:spMkLst>
        </pc:spChg>
        <pc:spChg chg="add mod">
          <ac:chgData name="Eylon Kapel" userId="413b16f0-5cb6-4857-905b-cdbf02c9a60a" providerId="ADAL" clId="{9797EEF5-1DCE-4433-BD8D-960EB6B26D70}" dt="2021-09-06T06:52:57.525" v="445" actId="1076"/>
          <ac:spMkLst>
            <pc:docMk/>
            <pc:sldMk cId="1573796803" sldId="257"/>
            <ac:spMk id="202" creationId="{3C72BA2C-D540-442F-895F-9251662324DD}"/>
          </ac:spMkLst>
        </pc:spChg>
        <pc:spChg chg="add mod">
          <ac:chgData name="Eylon Kapel" userId="413b16f0-5cb6-4857-905b-cdbf02c9a60a" providerId="ADAL" clId="{9797EEF5-1DCE-4433-BD8D-960EB6B26D70}" dt="2021-09-06T06:53:19.823" v="453" actId="1076"/>
          <ac:spMkLst>
            <pc:docMk/>
            <pc:sldMk cId="1573796803" sldId="257"/>
            <ac:spMk id="211" creationId="{7BE50203-CF89-4955-B821-BCC420DD104E}"/>
          </ac:spMkLst>
        </pc:spChg>
        <pc:spChg chg="add mod">
          <ac:chgData name="Eylon Kapel" userId="413b16f0-5cb6-4857-905b-cdbf02c9a60a" providerId="ADAL" clId="{9797EEF5-1DCE-4433-BD8D-960EB6B26D70}" dt="2021-09-06T07:02:53.287" v="585" actId="1076"/>
          <ac:spMkLst>
            <pc:docMk/>
            <pc:sldMk cId="1573796803" sldId="257"/>
            <ac:spMk id="238" creationId="{4A2D63F3-721F-42C0-B699-53C90057281A}"/>
          </ac:spMkLst>
        </pc:spChg>
        <pc:spChg chg="add mod">
          <ac:chgData name="Eylon Kapel" userId="413b16f0-5cb6-4857-905b-cdbf02c9a60a" providerId="ADAL" clId="{9797EEF5-1DCE-4433-BD8D-960EB6B26D70}" dt="2021-09-06T07:04:05.597" v="614" actId="1076"/>
          <ac:spMkLst>
            <pc:docMk/>
            <pc:sldMk cId="1573796803" sldId="257"/>
            <ac:spMk id="242" creationId="{28F14B6E-EE2B-427D-8DAB-A8ED1B17090F}"/>
          </ac:spMkLst>
        </pc:spChg>
        <pc:spChg chg="add mod">
          <ac:chgData name="Eylon Kapel" userId="413b16f0-5cb6-4857-905b-cdbf02c9a60a" providerId="ADAL" clId="{9797EEF5-1DCE-4433-BD8D-960EB6B26D70}" dt="2021-09-06T07:03:53.937" v="608" actId="1076"/>
          <ac:spMkLst>
            <pc:docMk/>
            <pc:sldMk cId="1573796803" sldId="257"/>
            <ac:spMk id="254" creationId="{6E5D35BA-15C5-4D1E-A3F7-B6D531E4BE3C}"/>
          </ac:spMkLst>
        </pc:spChg>
        <pc:spChg chg="add mod">
          <ac:chgData name="Eylon Kapel" userId="413b16f0-5cb6-4857-905b-cdbf02c9a60a" providerId="ADAL" clId="{9797EEF5-1DCE-4433-BD8D-960EB6B26D70}" dt="2021-09-06T07:04:11.463" v="616" actId="1076"/>
          <ac:spMkLst>
            <pc:docMk/>
            <pc:sldMk cId="1573796803" sldId="257"/>
            <ac:spMk id="258" creationId="{F731287C-78F6-4537-8D04-A80B7D8DA764}"/>
          </ac:spMkLst>
        </pc:spChg>
        <pc:spChg chg="add mod">
          <ac:chgData name="Eylon Kapel" userId="413b16f0-5cb6-4857-905b-cdbf02c9a60a" providerId="ADAL" clId="{9797EEF5-1DCE-4433-BD8D-960EB6B26D70}" dt="2021-09-06T07:05:08.912" v="637" actId="1076"/>
          <ac:spMkLst>
            <pc:docMk/>
            <pc:sldMk cId="1573796803" sldId="257"/>
            <ac:spMk id="271" creationId="{879A02CA-FD6B-405B-AE83-780B538949FF}"/>
          </ac:spMkLst>
        </pc:spChg>
        <pc:picChg chg="add del mod">
          <ac:chgData name="Eylon Kapel" userId="413b16f0-5cb6-4857-905b-cdbf02c9a60a" providerId="ADAL" clId="{9797EEF5-1DCE-4433-BD8D-960EB6B26D70}" dt="2021-09-06T06:38:43.471" v="232" actId="478"/>
          <ac:picMkLst>
            <pc:docMk/>
            <pc:sldMk cId="1573796803" sldId="257"/>
            <ac:picMk id="111" creationId="{FF82A173-14A7-4190-96BB-A1C796059443}"/>
          </ac:picMkLst>
        </pc:picChg>
        <pc:picChg chg="add del mod">
          <ac:chgData name="Eylon Kapel" userId="413b16f0-5cb6-4857-905b-cdbf02c9a60a" providerId="ADAL" clId="{9797EEF5-1DCE-4433-BD8D-960EB6B26D70}" dt="2021-09-06T06:51:29.156" v="420" actId="478"/>
          <ac:picMkLst>
            <pc:docMk/>
            <pc:sldMk cId="1573796803" sldId="257"/>
            <ac:picMk id="113" creationId="{E582156A-A175-4455-947A-BC650D506D84}"/>
          </ac:picMkLst>
        </pc:picChg>
        <pc:picChg chg="add del mod">
          <ac:chgData name="Eylon Kapel" userId="413b16f0-5cb6-4857-905b-cdbf02c9a60a" providerId="ADAL" clId="{9797EEF5-1DCE-4433-BD8D-960EB6B26D70}" dt="2021-09-06T06:40:29.647" v="257" actId="478"/>
          <ac:picMkLst>
            <pc:docMk/>
            <pc:sldMk cId="1573796803" sldId="257"/>
            <ac:picMk id="115" creationId="{1E8BE147-CA68-4149-BC69-5BF094E28FC0}"/>
          </ac:picMkLst>
        </pc:picChg>
        <pc:picChg chg="add del mod">
          <ac:chgData name="Eylon Kapel" userId="413b16f0-5cb6-4857-905b-cdbf02c9a60a" providerId="ADAL" clId="{9797EEF5-1DCE-4433-BD8D-960EB6B26D70}" dt="2021-09-06T06:46:21.614" v="334" actId="478"/>
          <ac:picMkLst>
            <pc:docMk/>
            <pc:sldMk cId="1573796803" sldId="257"/>
            <ac:picMk id="117" creationId="{C45AAC55-79DC-4157-980E-60C49C194591}"/>
          </ac:picMkLst>
        </pc:picChg>
        <pc:picChg chg="add mod">
          <ac:chgData name="Eylon Kapel" userId="413b16f0-5cb6-4857-905b-cdbf02c9a60a" providerId="ADAL" clId="{9797EEF5-1DCE-4433-BD8D-960EB6B26D70}" dt="2021-09-06T06:52:55.216" v="444" actId="1076"/>
          <ac:picMkLst>
            <pc:docMk/>
            <pc:sldMk cId="1573796803" sldId="257"/>
            <ac:picMk id="119" creationId="{06C33F9B-EE13-4033-BE9F-A5169F3E8DAE}"/>
          </ac:picMkLst>
        </pc:picChg>
        <pc:picChg chg="add mod ord">
          <ac:chgData name="Eylon Kapel" userId="413b16f0-5cb6-4857-905b-cdbf02c9a60a" providerId="ADAL" clId="{9797EEF5-1DCE-4433-BD8D-960EB6B26D70}" dt="2021-09-06T06:46:44.144" v="342" actId="1076"/>
          <ac:picMkLst>
            <pc:docMk/>
            <pc:sldMk cId="1573796803" sldId="257"/>
            <ac:picMk id="156" creationId="{7BA76CFB-DB25-42F2-9EEF-BC81CBA89AAF}"/>
          </ac:picMkLst>
        </pc:picChg>
        <pc:picChg chg="add mod ord">
          <ac:chgData name="Eylon Kapel" userId="413b16f0-5cb6-4857-905b-cdbf02c9a60a" providerId="ADAL" clId="{9797EEF5-1DCE-4433-BD8D-960EB6B26D70}" dt="2021-09-06T06:51:45.530" v="426" actId="1076"/>
          <ac:picMkLst>
            <pc:docMk/>
            <pc:sldMk cId="1573796803" sldId="257"/>
            <ac:picMk id="197" creationId="{29630D23-7964-48AD-8B58-13067878E1FD}"/>
          </ac:picMkLst>
        </pc:picChg>
        <pc:picChg chg="add mod ord">
          <ac:chgData name="Eylon Kapel" userId="413b16f0-5cb6-4857-905b-cdbf02c9a60a" providerId="ADAL" clId="{9797EEF5-1DCE-4433-BD8D-960EB6B26D70}" dt="2021-09-06T07:02:04.136" v="563" actId="1076"/>
          <ac:picMkLst>
            <pc:docMk/>
            <pc:sldMk cId="1573796803" sldId="257"/>
            <ac:picMk id="221" creationId="{7D1A1311-D317-4E87-9553-10ABB1C538A9}"/>
          </ac:picMkLst>
        </pc:picChg>
        <pc:cxnChg chg="add mod">
          <ac:chgData name="Eylon Kapel" userId="413b16f0-5cb6-4857-905b-cdbf02c9a60a" providerId="ADAL" clId="{9797EEF5-1DCE-4433-BD8D-960EB6B26D70}" dt="2021-09-06T06:42:37.917" v="285" actId="14100"/>
          <ac:cxnSpMkLst>
            <pc:docMk/>
            <pc:sldMk cId="1573796803" sldId="257"/>
            <ac:cxnSpMk id="121" creationId="{FA3B6F28-C482-4B2D-A234-B44F13A18501}"/>
          </ac:cxnSpMkLst>
        </pc:cxnChg>
        <pc:cxnChg chg="add mod">
          <ac:chgData name="Eylon Kapel" userId="413b16f0-5cb6-4857-905b-cdbf02c9a60a" providerId="ADAL" clId="{9797EEF5-1DCE-4433-BD8D-960EB6B26D70}" dt="2021-09-06T06:42:48.610" v="289" actId="14100"/>
          <ac:cxnSpMkLst>
            <pc:docMk/>
            <pc:sldMk cId="1573796803" sldId="257"/>
            <ac:cxnSpMk id="123" creationId="{09F920AD-86F9-4387-BDD5-8E081CEBE36E}"/>
          </ac:cxnSpMkLst>
        </pc:cxnChg>
        <pc:cxnChg chg="add mod">
          <ac:chgData name="Eylon Kapel" userId="413b16f0-5cb6-4857-905b-cdbf02c9a60a" providerId="ADAL" clId="{9797EEF5-1DCE-4433-BD8D-960EB6B26D70}" dt="2021-09-06T06:42:56.139" v="293" actId="1076"/>
          <ac:cxnSpMkLst>
            <pc:docMk/>
            <pc:sldMk cId="1573796803" sldId="257"/>
            <ac:cxnSpMk id="127" creationId="{7276A8F6-A634-4764-8091-53D2D71432F8}"/>
          </ac:cxnSpMkLst>
        </pc:cxnChg>
        <pc:cxnChg chg="add mod">
          <ac:chgData name="Eylon Kapel" userId="413b16f0-5cb6-4857-905b-cdbf02c9a60a" providerId="ADAL" clId="{9797EEF5-1DCE-4433-BD8D-960EB6B26D70}" dt="2021-09-06T06:43:12.984" v="296" actId="14100"/>
          <ac:cxnSpMkLst>
            <pc:docMk/>
            <pc:sldMk cId="1573796803" sldId="257"/>
            <ac:cxnSpMk id="130" creationId="{5A206115-5465-44B2-B5C1-66C7C23E65CA}"/>
          </ac:cxnSpMkLst>
        </pc:cxnChg>
        <pc:cxnChg chg="add mod">
          <ac:chgData name="Eylon Kapel" userId="413b16f0-5cb6-4857-905b-cdbf02c9a60a" providerId="ADAL" clId="{9797EEF5-1DCE-4433-BD8D-960EB6B26D70}" dt="2021-09-06T06:43:25.585" v="300" actId="1076"/>
          <ac:cxnSpMkLst>
            <pc:docMk/>
            <pc:sldMk cId="1573796803" sldId="257"/>
            <ac:cxnSpMk id="133" creationId="{C2687706-E431-4C44-A105-F7454200BBF2}"/>
          </ac:cxnSpMkLst>
        </pc:cxnChg>
        <pc:cxnChg chg="add mod">
          <ac:chgData name="Eylon Kapel" userId="413b16f0-5cb6-4857-905b-cdbf02c9a60a" providerId="ADAL" clId="{9797EEF5-1DCE-4433-BD8D-960EB6B26D70}" dt="2021-09-06T06:44:08.533" v="304" actId="14100"/>
          <ac:cxnSpMkLst>
            <pc:docMk/>
            <pc:sldMk cId="1573796803" sldId="257"/>
            <ac:cxnSpMk id="136" creationId="{BD7FF412-6DA4-49D1-B075-465B61006CC8}"/>
          </ac:cxnSpMkLst>
        </pc:cxnChg>
        <pc:cxnChg chg="add mod">
          <ac:chgData name="Eylon Kapel" userId="413b16f0-5cb6-4857-905b-cdbf02c9a60a" providerId="ADAL" clId="{9797EEF5-1DCE-4433-BD8D-960EB6B26D70}" dt="2021-09-06T06:44:28.483" v="310" actId="14100"/>
          <ac:cxnSpMkLst>
            <pc:docMk/>
            <pc:sldMk cId="1573796803" sldId="257"/>
            <ac:cxnSpMk id="139" creationId="{A247D312-D74A-4385-9355-59FCB3075C00}"/>
          </ac:cxnSpMkLst>
        </pc:cxnChg>
        <pc:cxnChg chg="add mod">
          <ac:chgData name="Eylon Kapel" userId="413b16f0-5cb6-4857-905b-cdbf02c9a60a" providerId="ADAL" clId="{9797EEF5-1DCE-4433-BD8D-960EB6B26D70}" dt="2021-09-06T06:45:35.899" v="330" actId="14100"/>
          <ac:cxnSpMkLst>
            <pc:docMk/>
            <pc:sldMk cId="1573796803" sldId="257"/>
            <ac:cxnSpMk id="144" creationId="{249EDA82-7F81-44EB-94D7-CFC6E831C826}"/>
          </ac:cxnSpMkLst>
        </pc:cxnChg>
        <pc:cxnChg chg="add mod">
          <ac:chgData name="Eylon Kapel" userId="413b16f0-5cb6-4857-905b-cdbf02c9a60a" providerId="ADAL" clId="{9797EEF5-1DCE-4433-BD8D-960EB6B26D70}" dt="2021-09-06T06:45:30.956" v="329" actId="14100"/>
          <ac:cxnSpMkLst>
            <pc:docMk/>
            <pc:sldMk cId="1573796803" sldId="257"/>
            <ac:cxnSpMk id="148" creationId="{98267956-6B8B-492B-9D05-4D0D5B452B10}"/>
          </ac:cxnSpMkLst>
        </pc:cxnChg>
        <pc:cxnChg chg="add mod">
          <ac:chgData name="Eylon Kapel" userId="413b16f0-5cb6-4857-905b-cdbf02c9a60a" providerId="ADAL" clId="{9797EEF5-1DCE-4433-BD8D-960EB6B26D70}" dt="2021-09-06T06:46:48.177" v="343" actId="14100"/>
          <ac:cxnSpMkLst>
            <pc:docMk/>
            <pc:sldMk cId="1573796803" sldId="257"/>
            <ac:cxnSpMk id="152" creationId="{A1050550-623A-4B21-B1A9-82941AC864B1}"/>
          </ac:cxnSpMkLst>
        </pc:cxnChg>
        <pc:cxnChg chg="add mod">
          <ac:chgData name="Eylon Kapel" userId="413b16f0-5cb6-4857-905b-cdbf02c9a60a" providerId="ADAL" clId="{9797EEF5-1DCE-4433-BD8D-960EB6B26D70}" dt="2021-09-06T06:47:17.630" v="347" actId="1076"/>
          <ac:cxnSpMkLst>
            <pc:docMk/>
            <pc:sldMk cId="1573796803" sldId="257"/>
            <ac:cxnSpMk id="158" creationId="{222790A8-CA32-4906-A722-3D0FE767F052}"/>
          </ac:cxnSpMkLst>
        </pc:cxnChg>
        <pc:cxnChg chg="add mod">
          <ac:chgData name="Eylon Kapel" userId="413b16f0-5cb6-4857-905b-cdbf02c9a60a" providerId="ADAL" clId="{9797EEF5-1DCE-4433-BD8D-960EB6B26D70}" dt="2021-09-06T06:47:43.672" v="359" actId="14100"/>
          <ac:cxnSpMkLst>
            <pc:docMk/>
            <pc:sldMk cId="1573796803" sldId="257"/>
            <ac:cxnSpMk id="162" creationId="{0B6B7344-3A01-402C-9F9D-BA0A0E454E60}"/>
          </ac:cxnSpMkLst>
        </pc:cxnChg>
        <pc:cxnChg chg="add mod">
          <ac:chgData name="Eylon Kapel" userId="413b16f0-5cb6-4857-905b-cdbf02c9a60a" providerId="ADAL" clId="{9797EEF5-1DCE-4433-BD8D-960EB6B26D70}" dt="2021-09-06T06:48:04.627" v="365" actId="14100"/>
          <ac:cxnSpMkLst>
            <pc:docMk/>
            <pc:sldMk cId="1573796803" sldId="257"/>
            <ac:cxnSpMk id="165" creationId="{9C0EC8E7-C71B-4E49-B229-BDCC7EDF4C67}"/>
          </ac:cxnSpMkLst>
        </pc:cxnChg>
        <pc:cxnChg chg="add mod">
          <ac:chgData name="Eylon Kapel" userId="413b16f0-5cb6-4857-905b-cdbf02c9a60a" providerId="ADAL" clId="{9797EEF5-1DCE-4433-BD8D-960EB6B26D70}" dt="2021-09-06T06:48:12.330" v="368" actId="14100"/>
          <ac:cxnSpMkLst>
            <pc:docMk/>
            <pc:sldMk cId="1573796803" sldId="257"/>
            <ac:cxnSpMk id="169" creationId="{9A41F408-0E9B-4C9A-A83D-E38923B32234}"/>
          </ac:cxnSpMkLst>
        </pc:cxnChg>
        <pc:cxnChg chg="add mod">
          <ac:chgData name="Eylon Kapel" userId="413b16f0-5cb6-4857-905b-cdbf02c9a60a" providerId="ADAL" clId="{9797EEF5-1DCE-4433-BD8D-960EB6B26D70}" dt="2021-09-06T06:48:28.954" v="374" actId="14100"/>
          <ac:cxnSpMkLst>
            <pc:docMk/>
            <pc:sldMk cId="1573796803" sldId="257"/>
            <ac:cxnSpMk id="173" creationId="{E6F61BDB-54A6-4B55-92C3-3BE4E070A51B}"/>
          </ac:cxnSpMkLst>
        </pc:cxnChg>
        <pc:cxnChg chg="add mod">
          <ac:chgData name="Eylon Kapel" userId="413b16f0-5cb6-4857-905b-cdbf02c9a60a" providerId="ADAL" clId="{9797EEF5-1DCE-4433-BD8D-960EB6B26D70}" dt="2021-09-06T06:48:35.745" v="377" actId="14100"/>
          <ac:cxnSpMkLst>
            <pc:docMk/>
            <pc:sldMk cId="1573796803" sldId="257"/>
            <ac:cxnSpMk id="177" creationId="{AF2E62C7-BA17-47C6-9CAE-6E47682F3809}"/>
          </ac:cxnSpMkLst>
        </pc:cxnChg>
        <pc:cxnChg chg="add mod">
          <ac:chgData name="Eylon Kapel" userId="413b16f0-5cb6-4857-905b-cdbf02c9a60a" providerId="ADAL" clId="{9797EEF5-1DCE-4433-BD8D-960EB6B26D70}" dt="2021-09-06T06:49:00.192" v="385" actId="14100"/>
          <ac:cxnSpMkLst>
            <pc:docMk/>
            <pc:sldMk cId="1573796803" sldId="257"/>
            <ac:cxnSpMk id="179" creationId="{CE23D751-502B-40BA-A21A-B8BF46408F8E}"/>
          </ac:cxnSpMkLst>
        </pc:cxnChg>
        <pc:cxnChg chg="add mod">
          <ac:chgData name="Eylon Kapel" userId="413b16f0-5cb6-4857-905b-cdbf02c9a60a" providerId="ADAL" clId="{9797EEF5-1DCE-4433-BD8D-960EB6B26D70}" dt="2021-09-06T06:49:15.180" v="391" actId="14100"/>
          <ac:cxnSpMkLst>
            <pc:docMk/>
            <pc:sldMk cId="1573796803" sldId="257"/>
            <ac:cxnSpMk id="185" creationId="{939C8179-E5D4-4EC6-BAD1-A7394600E3A8}"/>
          </ac:cxnSpMkLst>
        </pc:cxnChg>
        <pc:cxnChg chg="add mod">
          <ac:chgData name="Eylon Kapel" userId="413b16f0-5cb6-4857-905b-cdbf02c9a60a" providerId="ADAL" clId="{9797EEF5-1DCE-4433-BD8D-960EB6B26D70}" dt="2021-09-06T06:49:31.142" v="395" actId="14100"/>
          <ac:cxnSpMkLst>
            <pc:docMk/>
            <pc:sldMk cId="1573796803" sldId="257"/>
            <ac:cxnSpMk id="189" creationId="{BCA9F999-23C8-4EE4-8672-1BD648EA9ABA}"/>
          </ac:cxnSpMkLst>
        </pc:cxnChg>
        <pc:cxnChg chg="add mod">
          <ac:chgData name="Eylon Kapel" userId="413b16f0-5cb6-4857-905b-cdbf02c9a60a" providerId="ADAL" clId="{9797EEF5-1DCE-4433-BD8D-960EB6B26D70}" dt="2021-09-06T06:51:53.246" v="428" actId="14100"/>
          <ac:cxnSpMkLst>
            <pc:docMk/>
            <pc:sldMk cId="1573796803" sldId="257"/>
            <ac:cxnSpMk id="192" creationId="{DB4C8C92-5592-405D-B5AB-9015AA4DBE02}"/>
          </ac:cxnSpMkLst>
        </pc:cxnChg>
        <pc:cxnChg chg="add del mod">
          <ac:chgData name="Eylon Kapel" userId="413b16f0-5cb6-4857-905b-cdbf02c9a60a" providerId="ADAL" clId="{9797EEF5-1DCE-4433-BD8D-960EB6B26D70}" dt="2021-09-06T06:49:59.096" v="402" actId="478"/>
          <ac:cxnSpMkLst>
            <pc:docMk/>
            <pc:sldMk cId="1573796803" sldId="257"/>
            <ac:cxnSpMk id="194" creationId="{986B386D-F0D1-4116-8CCA-451D7C9291E1}"/>
          </ac:cxnSpMkLst>
        </pc:cxnChg>
        <pc:cxnChg chg="add mod">
          <ac:chgData name="Eylon Kapel" userId="413b16f0-5cb6-4857-905b-cdbf02c9a60a" providerId="ADAL" clId="{9797EEF5-1DCE-4433-BD8D-960EB6B26D70}" dt="2021-09-06T06:52:57.525" v="445" actId="1076"/>
          <ac:cxnSpMkLst>
            <pc:docMk/>
            <pc:sldMk cId="1573796803" sldId="257"/>
            <ac:cxnSpMk id="199" creationId="{7EEBDA82-C23E-42B7-A7B1-9FD8DA3798B4}"/>
          </ac:cxnSpMkLst>
        </pc:cxnChg>
        <pc:cxnChg chg="add mod">
          <ac:chgData name="Eylon Kapel" userId="413b16f0-5cb6-4857-905b-cdbf02c9a60a" providerId="ADAL" clId="{9797EEF5-1DCE-4433-BD8D-960EB6B26D70}" dt="2021-09-06T06:53:11.160" v="449" actId="14100"/>
          <ac:cxnSpMkLst>
            <pc:docMk/>
            <pc:sldMk cId="1573796803" sldId="257"/>
            <ac:cxnSpMk id="204" creationId="{2810E638-39C1-4FF0-A882-62A80DE2A95C}"/>
          </ac:cxnSpMkLst>
        </pc:cxnChg>
        <pc:cxnChg chg="add mod">
          <ac:chgData name="Eylon Kapel" userId="413b16f0-5cb6-4857-905b-cdbf02c9a60a" providerId="ADAL" clId="{9797EEF5-1DCE-4433-BD8D-960EB6B26D70}" dt="2021-09-06T06:53:21.644" v="454" actId="1076"/>
          <ac:cxnSpMkLst>
            <pc:docMk/>
            <pc:sldMk cId="1573796803" sldId="257"/>
            <ac:cxnSpMk id="207" creationId="{7D187D95-C648-4CF4-B9DF-1962D426191A}"/>
          </ac:cxnSpMkLst>
        </pc:cxnChg>
        <pc:cxnChg chg="add mod">
          <ac:chgData name="Eylon Kapel" userId="413b16f0-5cb6-4857-905b-cdbf02c9a60a" providerId="ADAL" clId="{9797EEF5-1DCE-4433-BD8D-960EB6B26D70}" dt="2021-09-06T06:53:37.188" v="459" actId="14100"/>
          <ac:cxnSpMkLst>
            <pc:docMk/>
            <pc:sldMk cId="1573796803" sldId="257"/>
            <ac:cxnSpMk id="212" creationId="{855ED362-67EE-4754-9A07-CE646A3DCC0C}"/>
          </ac:cxnSpMkLst>
        </pc:cxnChg>
        <pc:cxnChg chg="add mod">
          <ac:chgData name="Eylon Kapel" userId="413b16f0-5cb6-4857-905b-cdbf02c9a60a" providerId="ADAL" clId="{9797EEF5-1DCE-4433-BD8D-960EB6B26D70}" dt="2021-09-06T06:53:45.562" v="462" actId="14100"/>
          <ac:cxnSpMkLst>
            <pc:docMk/>
            <pc:sldMk cId="1573796803" sldId="257"/>
            <ac:cxnSpMk id="217" creationId="{62B9E6C1-695E-40CF-B340-09308D586881}"/>
          </ac:cxnSpMkLst>
        </pc:cxnChg>
        <pc:cxnChg chg="add mod">
          <ac:chgData name="Eylon Kapel" userId="413b16f0-5cb6-4857-905b-cdbf02c9a60a" providerId="ADAL" clId="{9797EEF5-1DCE-4433-BD8D-960EB6B26D70}" dt="2021-09-06T07:02:27.391" v="573" actId="14100"/>
          <ac:cxnSpMkLst>
            <pc:docMk/>
            <pc:sldMk cId="1573796803" sldId="257"/>
            <ac:cxnSpMk id="222" creationId="{52C6460F-B3A9-41CA-8477-5455164E4467}"/>
          </ac:cxnSpMkLst>
        </pc:cxnChg>
        <pc:cxnChg chg="add mod">
          <ac:chgData name="Eylon Kapel" userId="413b16f0-5cb6-4857-905b-cdbf02c9a60a" providerId="ADAL" clId="{9797EEF5-1DCE-4433-BD8D-960EB6B26D70}" dt="2021-09-06T07:02:24.209" v="572" actId="14100"/>
          <ac:cxnSpMkLst>
            <pc:docMk/>
            <pc:sldMk cId="1573796803" sldId="257"/>
            <ac:cxnSpMk id="225" creationId="{A469EE1D-2BA7-476D-85CE-35DCCB9BEC83}"/>
          </ac:cxnSpMkLst>
        </pc:cxnChg>
        <pc:cxnChg chg="add mod">
          <ac:chgData name="Eylon Kapel" userId="413b16f0-5cb6-4857-905b-cdbf02c9a60a" providerId="ADAL" clId="{9797EEF5-1DCE-4433-BD8D-960EB6B26D70}" dt="2021-09-06T07:02:36.605" v="578" actId="14100"/>
          <ac:cxnSpMkLst>
            <pc:docMk/>
            <pc:sldMk cId="1573796803" sldId="257"/>
            <ac:cxnSpMk id="231" creationId="{5DE5E147-DFEE-4A10-BFCB-C721ED06F3F1}"/>
          </ac:cxnSpMkLst>
        </pc:cxnChg>
        <pc:cxnChg chg="add mod">
          <ac:chgData name="Eylon Kapel" userId="413b16f0-5cb6-4857-905b-cdbf02c9a60a" providerId="ADAL" clId="{9797EEF5-1DCE-4433-BD8D-960EB6B26D70}" dt="2021-09-06T07:02:56.352" v="586" actId="14100"/>
          <ac:cxnSpMkLst>
            <pc:docMk/>
            <pc:sldMk cId="1573796803" sldId="257"/>
            <ac:cxnSpMk id="235" creationId="{FEC5F1B8-87A8-4874-934B-043461409858}"/>
          </ac:cxnSpMkLst>
        </pc:cxnChg>
        <pc:cxnChg chg="add mod">
          <ac:chgData name="Eylon Kapel" userId="413b16f0-5cb6-4857-905b-cdbf02c9a60a" providerId="ADAL" clId="{9797EEF5-1DCE-4433-BD8D-960EB6B26D70}" dt="2021-09-06T07:04:05.597" v="614" actId="1076"/>
          <ac:cxnSpMkLst>
            <pc:docMk/>
            <pc:sldMk cId="1573796803" sldId="257"/>
            <ac:cxnSpMk id="240" creationId="{4ECEB6B3-31A8-4446-903F-7C61253B20E3}"/>
          </ac:cxnSpMkLst>
        </pc:cxnChg>
        <pc:cxnChg chg="add mod">
          <ac:chgData name="Eylon Kapel" userId="413b16f0-5cb6-4857-905b-cdbf02c9a60a" providerId="ADAL" clId="{9797EEF5-1DCE-4433-BD8D-960EB6B26D70}" dt="2021-09-06T07:04:05.597" v="614" actId="1076"/>
          <ac:cxnSpMkLst>
            <pc:docMk/>
            <pc:sldMk cId="1573796803" sldId="257"/>
            <ac:cxnSpMk id="244" creationId="{EBDE0EC7-D07D-4F1C-A406-5760BFD25D4B}"/>
          </ac:cxnSpMkLst>
        </pc:cxnChg>
        <pc:cxnChg chg="add mod">
          <ac:chgData name="Eylon Kapel" userId="413b16f0-5cb6-4857-905b-cdbf02c9a60a" providerId="ADAL" clId="{9797EEF5-1DCE-4433-BD8D-960EB6B26D70}" dt="2021-09-06T07:03:36.234" v="601" actId="1076"/>
          <ac:cxnSpMkLst>
            <pc:docMk/>
            <pc:sldMk cId="1573796803" sldId="257"/>
            <ac:cxnSpMk id="247" creationId="{1586DAF1-C54B-4601-9E6C-70B0A10357A8}"/>
          </ac:cxnSpMkLst>
        </pc:cxnChg>
        <pc:cxnChg chg="add mod">
          <ac:chgData name="Eylon Kapel" userId="413b16f0-5cb6-4857-905b-cdbf02c9a60a" providerId="ADAL" clId="{9797EEF5-1DCE-4433-BD8D-960EB6B26D70}" dt="2021-09-06T07:03:56.746" v="610" actId="14100"/>
          <ac:cxnSpMkLst>
            <pc:docMk/>
            <pc:sldMk cId="1573796803" sldId="257"/>
            <ac:cxnSpMk id="250" creationId="{BCE90DB1-4D33-435C-BCD5-87BF3584BCA7}"/>
          </ac:cxnSpMkLst>
        </pc:cxnChg>
        <pc:cxnChg chg="add mod">
          <ac:chgData name="Eylon Kapel" userId="413b16f0-5cb6-4857-905b-cdbf02c9a60a" providerId="ADAL" clId="{9797EEF5-1DCE-4433-BD8D-960EB6B26D70}" dt="2021-09-06T07:04:14.350" v="617" actId="14100"/>
          <ac:cxnSpMkLst>
            <pc:docMk/>
            <pc:sldMk cId="1573796803" sldId="257"/>
            <ac:cxnSpMk id="256" creationId="{947F8FE0-C34F-4C99-B583-CC705903FC49}"/>
          </ac:cxnSpMkLst>
        </pc:cxnChg>
        <pc:cxnChg chg="add mod">
          <ac:chgData name="Eylon Kapel" userId="413b16f0-5cb6-4857-905b-cdbf02c9a60a" providerId="ADAL" clId="{9797EEF5-1DCE-4433-BD8D-960EB6B26D70}" dt="2021-09-06T07:04:21.536" v="621" actId="14100"/>
          <ac:cxnSpMkLst>
            <pc:docMk/>
            <pc:sldMk cId="1573796803" sldId="257"/>
            <ac:cxnSpMk id="260" creationId="{6C1A85A8-F66C-4611-A85C-21F56EA6189F}"/>
          </ac:cxnSpMkLst>
        </pc:cxnChg>
        <pc:cxnChg chg="add mod">
          <ac:chgData name="Eylon Kapel" userId="413b16f0-5cb6-4857-905b-cdbf02c9a60a" providerId="ADAL" clId="{9797EEF5-1DCE-4433-BD8D-960EB6B26D70}" dt="2021-09-06T07:04:26.742" v="624" actId="14100"/>
          <ac:cxnSpMkLst>
            <pc:docMk/>
            <pc:sldMk cId="1573796803" sldId="257"/>
            <ac:cxnSpMk id="262" creationId="{F62497D1-98A7-46F9-A1EC-AB34FC7EF730}"/>
          </ac:cxnSpMkLst>
        </pc:cxnChg>
        <pc:cxnChg chg="add mod">
          <ac:chgData name="Eylon Kapel" userId="413b16f0-5cb6-4857-905b-cdbf02c9a60a" providerId="ADAL" clId="{9797EEF5-1DCE-4433-BD8D-960EB6B26D70}" dt="2021-09-06T07:04:33.780" v="627" actId="14100"/>
          <ac:cxnSpMkLst>
            <pc:docMk/>
            <pc:sldMk cId="1573796803" sldId="257"/>
            <ac:cxnSpMk id="265" creationId="{C354CD03-EC1A-4710-9FC8-4B5FE526A694}"/>
          </ac:cxnSpMkLst>
        </pc:cxnChg>
        <pc:cxnChg chg="add mod">
          <ac:chgData name="Eylon Kapel" userId="413b16f0-5cb6-4857-905b-cdbf02c9a60a" providerId="ADAL" clId="{9797EEF5-1DCE-4433-BD8D-960EB6B26D70}" dt="2021-09-06T07:04:39.665" v="630" actId="14100"/>
          <ac:cxnSpMkLst>
            <pc:docMk/>
            <pc:sldMk cId="1573796803" sldId="257"/>
            <ac:cxnSpMk id="268" creationId="{8EEF2292-5578-493E-A09E-9D7B72105223}"/>
          </ac:cxnSpMkLst>
        </pc:cxnChg>
      </pc:sldChg>
      <pc:sldChg chg="addSp delSp modSp mod">
        <pc:chgData name="Eylon Kapel" userId="413b16f0-5cb6-4857-905b-cdbf02c9a60a" providerId="ADAL" clId="{9797EEF5-1DCE-4433-BD8D-960EB6B26D70}" dt="2021-09-06T06:37:49.094" v="228" actId="5793"/>
        <pc:sldMkLst>
          <pc:docMk/>
          <pc:sldMk cId="4094202494" sldId="258"/>
        </pc:sldMkLst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5" creationId="{620A2FCC-13ED-4E30-808B-C9A92035A272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6" creationId="{EA61518F-250D-4FCE-9762-FA09D0526270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7" creationId="{D7293CC0-C59F-4524-865D-B4A6EFF4DD85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8" creationId="{2D9C1F78-0F56-4EFD-90AA-CE458CD7AD80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9" creationId="{CB4C2863-9329-43FC-9528-D51B07DCF030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10" creationId="{934D42A8-1770-4BA3-B4DB-0851366D1873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11" creationId="{6FF8EFFE-CD20-4751-BCB8-6CAAAE4847E0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12" creationId="{E7DC5B06-2579-4CBC-97EB-69414CD57708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13" creationId="{E5216553-C662-4ACD-9DD7-78D033F30DA8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14" creationId="{FDD463B4-6FED-469C-AF45-28BB47C4F76D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15" creationId="{68C2869B-CEC7-4834-B81A-9FE52C2F9BBF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17" creationId="{6B822630-F725-4606-901F-B08327F81077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21" creationId="{F583F6FF-44C6-493A-92B3-3DC9A6658BA8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23" creationId="{B1D6EC3F-C430-4C58-B4E9-129F528AE12A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24" creationId="{9C292C82-C9BB-4743-A638-6110CF330AFA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25" creationId="{3B3A0713-9333-49AA-A042-1E70CDEEB241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26" creationId="{547C1D67-3C22-4DE3-93D8-1F48A2893336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27" creationId="{29B3FA78-EF98-4A11-83B5-B638F6E76E4C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28" creationId="{EFA01558-1C1E-4851-B2D7-132D5CEC1DF8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29" creationId="{05A743CB-7E2F-4BCD-90D3-F1BB89DDBE4A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30" creationId="{16F5481B-4DFC-4E1E-A26D-39E4894A6CAB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31" creationId="{8E7DEDD7-7127-48C0-A74B-8ADDDB24A935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32" creationId="{E0205462-3FC5-4CEC-A91A-880E2774E5A4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33" creationId="{AD23D014-C2DF-483E-9600-CAD646CEDC99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35" creationId="{B0F7F1E5-79E0-463E-B607-52F1D5C40611}"/>
          </ac:spMkLst>
        </pc:spChg>
        <pc:spChg chg="del">
          <ac:chgData name="Eylon Kapel" userId="413b16f0-5cb6-4857-905b-cdbf02c9a60a" providerId="ADAL" clId="{9797EEF5-1DCE-4433-BD8D-960EB6B26D70}" dt="2021-09-06T06:36:41.584" v="159" actId="478"/>
          <ac:spMkLst>
            <pc:docMk/>
            <pc:sldMk cId="4094202494" sldId="258"/>
            <ac:spMk id="40" creationId="{C194F31D-5DC2-42A5-8B11-08A4D9FF6FC9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42" creationId="{1F91A3FB-5D32-4534-A4D5-E0BAB93CF1F2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43" creationId="{D94BE1D2-FC76-4E4F-A95A-F18652813CDE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44" creationId="{2705432D-939D-41CE-8711-28C805932EFC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45" creationId="{CA38A867-3E1C-4D43-9D7E-7C0F7C147EBA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46" creationId="{A3239845-2516-44EE-949E-3B5B18875276}"/>
          </ac:spMkLst>
        </pc:spChg>
        <pc:spChg chg="add mod">
          <ac:chgData name="Eylon Kapel" userId="413b16f0-5cb6-4857-905b-cdbf02c9a60a" providerId="ADAL" clId="{9797EEF5-1DCE-4433-BD8D-960EB6B26D70}" dt="2021-09-06T06:37:26.031" v="184" actId="20577"/>
          <ac:spMkLst>
            <pc:docMk/>
            <pc:sldMk cId="4094202494" sldId="258"/>
            <ac:spMk id="47" creationId="{1C9C6053-C054-44E0-9DB5-515D0994D67F}"/>
          </ac:spMkLst>
        </pc:spChg>
        <pc:spChg chg="add mod">
          <ac:chgData name="Eylon Kapel" userId="413b16f0-5cb6-4857-905b-cdbf02c9a60a" providerId="ADAL" clId="{9797EEF5-1DCE-4433-BD8D-960EB6B26D70}" dt="2021-09-06T06:37:24.963" v="183" actId="20577"/>
          <ac:spMkLst>
            <pc:docMk/>
            <pc:sldMk cId="4094202494" sldId="258"/>
            <ac:spMk id="48" creationId="{4C67E3AD-E6E8-49D3-8D06-7F6A9F307BB6}"/>
          </ac:spMkLst>
        </pc:spChg>
        <pc:spChg chg="add mod">
          <ac:chgData name="Eylon Kapel" userId="413b16f0-5cb6-4857-905b-cdbf02c9a60a" providerId="ADAL" clId="{9797EEF5-1DCE-4433-BD8D-960EB6B26D70}" dt="2021-09-06T06:37:23.838" v="182" actId="20577"/>
          <ac:spMkLst>
            <pc:docMk/>
            <pc:sldMk cId="4094202494" sldId="258"/>
            <ac:spMk id="49" creationId="{7DA98701-1D4B-4954-B4B2-6BE31F6D8F55}"/>
          </ac:spMkLst>
        </pc:spChg>
        <pc:spChg chg="add mod">
          <ac:chgData name="Eylon Kapel" userId="413b16f0-5cb6-4857-905b-cdbf02c9a60a" providerId="ADAL" clId="{9797EEF5-1DCE-4433-BD8D-960EB6B26D70}" dt="2021-09-06T06:37:28.330" v="187" actId="20577"/>
          <ac:spMkLst>
            <pc:docMk/>
            <pc:sldMk cId="4094202494" sldId="258"/>
            <ac:spMk id="50" creationId="{990442E0-AEDD-4115-8348-F3C0773CBEB2}"/>
          </ac:spMkLst>
        </pc:spChg>
        <pc:spChg chg="add mod">
          <ac:chgData name="Eylon Kapel" userId="413b16f0-5cb6-4857-905b-cdbf02c9a60a" providerId="ADAL" clId="{9797EEF5-1DCE-4433-BD8D-960EB6B26D70}" dt="2021-09-06T06:37:49.094" v="228" actId="5793"/>
          <ac:spMkLst>
            <pc:docMk/>
            <pc:sldMk cId="4094202494" sldId="258"/>
            <ac:spMk id="51" creationId="{D616989F-3A7F-49C3-B8BE-F72F48A0695D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52" creationId="{B4D919A6-60B7-4658-B1DA-7FE2115CBFE4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54" creationId="{B6FD24B6-CE1D-4BC1-99E0-C9D849EEA438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58" creationId="{5556D7EE-F8BB-4283-97D0-77F799F61EE1}"/>
          </ac:spMkLst>
        </pc:spChg>
        <pc:spChg chg="add mod">
          <ac:chgData name="Eylon Kapel" userId="413b16f0-5cb6-4857-905b-cdbf02c9a60a" providerId="ADAL" clId="{9797EEF5-1DCE-4433-BD8D-960EB6B26D70}" dt="2021-09-06T06:36:58.092" v="173" actId="14100"/>
          <ac:spMkLst>
            <pc:docMk/>
            <pc:sldMk cId="4094202494" sldId="258"/>
            <ac:spMk id="59" creationId="{A8F9826B-10BF-448E-8A51-127CA0CF10F7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61" creationId="{83CCE6BA-D789-489F-91D2-D867B7E7962B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62" creationId="{5A135FC0-574D-4F86-BB21-2E93587B0236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63" creationId="{A3DE5DCA-A092-42FB-952B-A4320E733932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64" creationId="{91AAAD86-576A-497D-9CC3-4D779F313517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65" creationId="{DD7907D1-8E6C-4593-B558-BED1269141FD}"/>
          </ac:spMkLst>
        </pc:spChg>
        <pc:spChg chg="add mod">
          <ac:chgData name="Eylon Kapel" userId="413b16f0-5cb6-4857-905b-cdbf02c9a60a" providerId="ADAL" clId="{9797EEF5-1DCE-4433-BD8D-960EB6B26D70}" dt="2021-09-06T06:37:32.439" v="190" actId="20577"/>
          <ac:spMkLst>
            <pc:docMk/>
            <pc:sldMk cId="4094202494" sldId="258"/>
            <ac:spMk id="66" creationId="{9B39D2EB-164B-4245-82AB-22DAA900F1C9}"/>
          </ac:spMkLst>
        </pc:spChg>
        <pc:spChg chg="add mod">
          <ac:chgData name="Eylon Kapel" userId="413b16f0-5cb6-4857-905b-cdbf02c9a60a" providerId="ADAL" clId="{9797EEF5-1DCE-4433-BD8D-960EB6B26D70}" dt="2021-09-06T06:37:31.471" v="189" actId="20577"/>
          <ac:spMkLst>
            <pc:docMk/>
            <pc:sldMk cId="4094202494" sldId="258"/>
            <ac:spMk id="67" creationId="{FA0A56F6-12D5-40F8-A0F5-41ADC93D51F9}"/>
          </ac:spMkLst>
        </pc:spChg>
        <pc:spChg chg="add mod">
          <ac:chgData name="Eylon Kapel" userId="413b16f0-5cb6-4857-905b-cdbf02c9a60a" providerId="ADAL" clId="{9797EEF5-1DCE-4433-BD8D-960EB6B26D70}" dt="2021-09-06T06:37:29.714" v="188" actId="20577"/>
          <ac:spMkLst>
            <pc:docMk/>
            <pc:sldMk cId="4094202494" sldId="258"/>
            <ac:spMk id="68" creationId="{16987146-3190-47F5-BBAA-78F6E1BBE1F0}"/>
          </ac:spMkLst>
        </pc:spChg>
        <pc:spChg chg="add mod">
          <ac:chgData name="Eylon Kapel" userId="413b16f0-5cb6-4857-905b-cdbf02c9a60a" providerId="ADAL" clId="{9797EEF5-1DCE-4433-BD8D-960EB6B26D70}" dt="2021-09-06T06:37:33.459" v="191" actId="20577"/>
          <ac:spMkLst>
            <pc:docMk/>
            <pc:sldMk cId="4094202494" sldId="258"/>
            <ac:spMk id="69" creationId="{1C6618B9-E24E-4533-AFA0-993476F0A5C4}"/>
          </ac:spMkLst>
        </pc:spChg>
        <pc:spChg chg="add mod">
          <ac:chgData name="Eylon Kapel" userId="413b16f0-5cb6-4857-905b-cdbf02c9a60a" providerId="ADAL" clId="{9797EEF5-1DCE-4433-BD8D-960EB6B26D70}" dt="2021-09-06T06:37:45.379" v="220" actId="5793"/>
          <ac:spMkLst>
            <pc:docMk/>
            <pc:sldMk cId="4094202494" sldId="258"/>
            <ac:spMk id="70" creationId="{A6A2BB3C-DD57-4F12-838A-B28D2DF9C235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71" creationId="{76F61B1C-9A9C-4B5F-8386-4B8062BC57B5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73" creationId="{AE9C8225-E651-4712-BD73-74C33C62D7E0}"/>
          </ac:spMkLst>
        </pc:spChg>
        <pc:spChg chg="add mod">
          <ac:chgData name="Eylon Kapel" userId="413b16f0-5cb6-4857-905b-cdbf02c9a60a" providerId="ADAL" clId="{9797EEF5-1DCE-4433-BD8D-960EB6B26D70}" dt="2021-09-06T06:36:46.012" v="161" actId="1076"/>
          <ac:spMkLst>
            <pc:docMk/>
            <pc:sldMk cId="4094202494" sldId="258"/>
            <ac:spMk id="76" creationId="{E255FF9E-5855-4564-9943-1C5EBE5EE281}"/>
          </ac:spMkLst>
        </pc:spChg>
        <pc:spChg chg="add mod">
          <ac:chgData name="Eylon Kapel" userId="413b16f0-5cb6-4857-905b-cdbf02c9a60a" providerId="ADAL" clId="{9797EEF5-1DCE-4433-BD8D-960EB6B26D70}" dt="2021-09-06T06:37:08.026" v="181" actId="1076"/>
          <ac:spMkLst>
            <pc:docMk/>
            <pc:sldMk cId="4094202494" sldId="258"/>
            <ac:spMk id="78" creationId="{A4EE64BF-FCF7-4B0A-8015-E5B3BF835365}"/>
          </ac:spMkLst>
        </pc:spChg>
        <pc:picChg chg="add mod">
          <ac:chgData name="Eylon Kapel" userId="413b16f0-5cb6-4857-905b-cdbf02c9a60a" providerId="ADAL" clId="{9797EEF5-1DCE-4433-BD8D-960EB6B26D70}" dt="2021-09-06T06:36:46.012" v="161" actId="1076"/>
          <ac:picMkLst>
            <pc:docMk/>
            <pc:sldMk cId="4094202494" sldId="258"/>
            <ac:picMk id="41" creationId="{706812B1-EEA1-4CDC-BFBC-DDE6F261D73D}"/>
          </ac:picMkLst>
        </pc:picChg>
        <pc:picChg chg="add mod">
          <ac:chgData name="Eylon Kapel" userId="413b16f0-5cb6-4857-905b-cdbf02c9a60a" providerId="ADAL" clId="{9797EEF5-1DCE-4433-BD8D-960EB6B26D70}" dt="2021-09-06T06:36:46.012" v="161" actId="1076"/>
          <ac:picMkLst>
            <pc:docMk/>
            <pc:sldMk cId="4094202494" sldId="258"/>
            <ac:picMk id="60" creationId="{531F77FD-7F61-4BBF-B8A5-8382A4E0CA04}"/>
          </ac:picMkLst>
        </pc:picChg>
        <pc:cxnChg chg="del">
          <ac:chgData name="Eylon Kapel" userId="413b16f0-5cb6-4857-905b-cdbf02c9a60a" providerId="ADAL" clId="{9797EEF5-1DCE-4433-BD8D-960EB6B26D70}" dt="2021-09-06T06:36:41.584" v="159" actId="478"/>
          <ac:cxnSpMkLst>
            <pc:docMk/>
            <pc:sldMk cId="4094202494" sldId="258"/>
            <ac:cxnSpMk id="16" creationId="{A2F9E492-4394-4C0F-8C5E-2FE5A3491893}"/>
          </ac:cxnSpMkLst>
        </pc:cxnChg>
        <pc:cxnChg chg="del mod">
          <ac:chgData name="Eylon Kapel" userId="413b16f0-5cb6-4857-905b-cdbf02c9a60a" providerId="ADAL" clId="{9797EEF5-1DCE-4433-BD8D-960EB6B26D70}" dt="2021-09-06T06:36:41.584" v="159" actId="478"/>
          <ac:cxnSpMkLst>
            <pc:docMk/>
            <pc:sldMk cId="4094202494" sldId="258"/>
            <ac:cxnSpMk id="18" creationId="{C801A607-5D1C-42F7-8832-3671546F96EC}"/>
          </ac:cxnSpMkLst>
        </pc:cxnChg>
        <pc:cxnChg chg="del">
          <ac:chgData name="Eylon Kapel" userId="413b16f0-5cb6-4857-905b-cdbf02c9a60a" providerId="ADAL" clId="{9797EEF5-1DCE-4433-BD8D-960EB6B26D70}" dt="2021-09-06T06:36:41.584" v="159" actId="478"/>
          <ac:cxnSpMkLst>
            <pc:docMk/>
            <pc:sldMk cId="4094202494" sldId="258"/>
            <ac:cxnSpMk id="19" creationId="{9DCD66C1-8930-4362-B507-41625B13FA23}"/>
          </ac:cxnSpMkLst>
        </pc:cxnChg>
        <pc:cxnChg chg="del">
          <ac:chgData name="Eylon Kapel" userId="413b16f0-5cb6-4857-905b-cdbf02c9a60a" providerId="ADAL" clId="{9797EEF5-1DCE-4433-BD8D-960EB6B26D70}" dt="2021-09-06T06:36:41.584" v="159" actId="478"/>
          <ac:cxnSpMkLst>
            <pc:docMk/>
            <pc:sldMk cId="4094202494" sldId="258"/>
            <ac:cxnSpMk id="20" creationId="{887B7A09-0860-4D7E-96D1-8B56A52D04F0}"/>
          </ac:cxnSpMkLst>
        </pc:cxnChg>
        <pc:cxnChg chg="del">
          <ac:chgData name="Eylon Kapel" userId="413b16f0-5cb6-4857-905b-cdbf02c9a60a" providerId="ADAL" clId="{9797EEF5-1DCE-4433-BD8D-960EB6B26D70}" dt="2021-09-06T06:36:41.584" v="159" actId="478"/>
          <ac:cxnSpMkLst>
            <pc:docMk/>
            <pc:sldMk cId="4094202494" sldId="258"/>
            <ac:cxnSpMk id="34" creationId="{29F0041D-54F6-4DC3-9FE1-5A1F297423E2}"/>
          </ac:cxnSpMkLst>
        </pc:cxnChg>
        <pc:cxnChg chg="del">
          <ac:chgData name="Eylon Kapel" userId="413b16f0-5cb6-4857-905b-cdbf02c9a60a" providerId="ADAL" clId="{9797EEF5-1DCE-4433-BD8D-960EB6B26D70}" dt="2021-09-06T06:36:41.584" v="159" actId="478"/>
          <ac:cxnSpMkLst>
            <pc:docMk/>
            <pc:sldMk cId="4094202494" sldId="258"/>
            <ac:cxnSpMk id="36" creationId="{60D102FD-8940-4F7F-9C81-65F99FBEC90C}"/>
          </ac:cxnSpMkLst>
        </pc:cxnChg>
        <pc:cxnChg chg="del">
          <ac:chgData name="Eylon Kapel" userId="413b16f0-5cb6-4857-905b-cdbf02c9a60a" providerId="ADAL" clId="{9797EEF5-1DCE-4433-BD8D-960EB6B26D70}" dt="2021-09-06T06:36:41.584" v="159" actId="478"/>
          <ac:cxnSpMkLst>
            <pc:docMk/>
            <pc:sldMk cId="4094202494" sldId="258"/>
            <ac:cxnSpMk id="37" creationId="{A3A5D3EA-3C5C-450F-A831-729FF392021D}"/>
          </ac:cxnSpMkLst>
        </pc:cxnChg>
        <pc:cxnChg chg="del">
          <ac:chgData name="Eylon Kapel" userId="413b16f0-5cb6-4857-905b-cdbf02c9a60a" providerId="ADAL" clId="{9797EEF5-1DCE-4433-BD8D-960EB6B26D70}" dt="2021-09-06T06:36:41.584" v="159" actId="478"/>
          <ac:cxnSpMkLst>
            <pc:docMk/>
            <pc:sldMk cId="4094202494" sldId="258"/>
            <ac:cxnSpMk id="39" creationId="{51EA0D7F-D419-4210-B265-0BFDCED4F32D}"/>
          </ac:cxnSpMkLst>
        </pc:cxnChg>
        <pc:cxnChg chg="add mod">
          <ac:chgData name="Eylon Kapel" userId="413b16f0-5cb6-4857-905b-cdbf02c9a60a" providerId="ADAL" clId="{9797EEF5-1DCE-4433-BD8D-960EB6B26D70}" dt="2021-09-06T06:36:46.012" v="161" actId="1076"/>
          <ac:cxnSpMkLst>
            <pc:docMk/>
            <pc:sldMk cId="4094202494" sldId="258"/>
            <ac:cxnSpMk id="53" creationId="{AA0EB61D-4DDB-44A7-A1D5-304095510337}"/>
          </ac:cxnSpMkLst>
        </pc:cxnChg>
        <pc:cxnChg chg="add mod">
          <ac:chgData name="Eylon Kapel" userId="413b16f0-5cb6-4857-905b-cdbf02c9a60a" providerId="ADAL" clId="{9797EEF5-1DCE-4433-BD8D-960EB6B26D70}" dt="2021-09-06T06:36:46.012" v="161" actId="1076"/>
          <ac:cxnSpMkLst>
            <pc:docMk/>
            <pc:sldMk cId="4094202494" sldId="258"/>
            <ac:cxnSpMk id="55" creationId="{CA82FCBF-323D-4384-8275-6E85313E95CD}"/>
          </ac:cxnSpMkLst>
        </pc:cxnChg>
        <pc:cxnChg chg="add mod">
          <ac:chgData name="Eylon Kapel" userId="413b16f0-5cb6-4857-905b-cdbf02c9a60a" providerId="ADAL" clId="{9797EEF5-1DCE-4433-BD8D-960EB6B26D70}" dt="2021-09-06T06:36:46.012" v="161" actId="1076"/>
          <ac:cxnSpMkLst>
            <pc:docMk/>
            <pc:sldMk cId="4094202494" sldId="258"/>
            <ac:cxnSpMk id="56" creationId="{3AD9AE5D-645F-47D5-9409-6BDB95711AB3}"/>
          </ac:cxnSpMkLst>
        </pc:cxnChg>
        <pc:cxnChg chg="add mod">
          <ac:chgData name="Eylon Kapel" userId="413b16f0-5cb6-4857-905b-cdbf02c9a60a" providerId="ADAL" clId="{9797EEF5-1DCE-4433-BD8D-960EB6B26D70}" dt="2021-09-06T06:36:46.012" v="161" actId="1076"/>
          <ac:cxnSpMkLst>
            <pc:docMk/>
            <pc:sldMk cId="4094202494" sldId="258"/>
            <ac:cxnSpMk id="57" creationId="{EE2F006C-4736-43A8-A6FC-C6B9B213FDBB}"/>
          </ac:cxnSpMkLst>
        </pc:cxnChg>
        <pc:cxnChg chg="add mod">
          <ac:chgData name="Eylon Kapel" userId="413b16f0-5cb6-4857-905b-cdbf02c9a60a" providerId="ADAL" clId="{9797EEF5-1DCE-4433-BD8D-960EB6B26D70}" dt="2021-09-06T06:36:46.012" v="161" actId="1076"/>
          <ac:cxnSpMkLst>
            <pc:docMk/>
            <pc:sldMk cId="4094202494" sldId="258"/>
            <ac:cxnSpMk id="72" creationId="{7780FF1A-56AE-48AF-AE8F-2FB8717C0E4B}"/>
          </ac:cxnSpMkLst>
        </pc:cxnChg>
        <pc:cxnChg chg="add mod">
          <ac:chgData name="Eylon Kapel" userId="413b16f0-5cb6-4857-905b-cdbf02c9a60a" providerId="ADAL" clId="{9797EEF5-1DCE-4433-BD8D-960EB6B26D70}" dt="2021-09-06T06:36:46.012" v="161" actId="1076"/>
          <ac:cxnSpMkLst>
            <pc:docMk/>
            <pc:sldMk cId="4094202494" sldId="258"/>
            <ac:cxnSpMk id="74" creationId="{18E41C0B-43E9-4B3A-B27C-65DF48C391AA}"/>
          </ac:cxnSpMkLst>
        </pc:cxnChg>
        <pc:cxnChg chg="add mod">
          <ac:chgData name="Eylon Kapel" userId="413b16f0-5cb6-4857-905b-cdbf02c9a60a" providerId="ADAL" clId="{9797EEF5-1DCE-4433-BD8D-960EB6B26D70}" dt="2021-09-06T06:36:46.012" v="161" actId="1076"/>
          <ac:cxnSpMkLst>
            <pc:docMk/>
            <pc:sldMk cId="4094202494" sldId="258"/>
            <ac:cxnSpMk id="75" creationId="{87CE7CC1-EDCF-49B1-AD98-A4122863F816}"/>
          </ac:cxnSpMkLst>
        </pc:cxnChg>
        <pc:cxnChg chg="add mod">
          <ac:chgData name="Eylon Kapel" userId="413b16f0-5cb6-4857-905b-cdbf02c9a60a" providerId="ADAL" clId="{9797EEF5-1DCE-4433-BD8D-960EB6B26D70}" dt="2021-09-06T06:36:46.012" v="161" actId="1076"/>
          <ac:cxnSpMkLst>
            <pc:docMk/>
            <pc:sldMk cId="4094202494" sldId="258"/>
            <ac:cxnSpMk id="77" creationId="{379705BB-210A-4D4B-8EEB-F85D7EFCB8AA}"/>
          </ac:cxnSpMkLst>
        </pc:cxnChg>
      </pc:sldChg>
      <pc:sldChg chg="addSp delSp modSp mod">
        <pc:chgData name="Eylon Kapel" userId="413b16f0-5cb6-4857-905b-cdbf02c9a60a" providerId="ADAL" clId="{9797EEF5-1DCE-4433-BD8D-960EB6B26D70}" dt="2021-09-06T06:51:11.420" v="419" actId="14100"/>
        <pc:sldMkLst>
          <pc:docMk/>
          <pc:sldMk cId="228620197" sldId="259"/>
        </pc:sldMkLst>
        <pc:spChg chg="mod">
          <ac:chgData name="Eylon Kapel" userId="413b16f0-5cb6-4857-905b-cdbf02c9a60a" providerId="ADAL" clId="{9797EEF5-1DCE-4433-BD8D-960EB6B26D70}" dt="2021-09-06T06:38:18.034" v="231" actId="1076"/>
          <ac:spMkLst>
            <pc:docMk/>
            <pc:sldMk cId="228620197" sldId="259"/>
            <ac:spMk id="2" creationId="{66B1974B-F8EF-4C5E-B0E5-C625D8FEB5F7}"/>
          </ac:spMkLst>
        </pc:spChg>
        <pc:spChg chg="mod">
          <ac:chgData name="Eylon Kapel" userId="413b16f0-5cb6-4857-905b-cdbf02c9a60a" providerId="ADAL" clId="{9797EEF5-1DCE-4433-BD8D-960EB6B26D70}" dt="2021-09-06T06:50:30.822" v="409" actId="1076"/>
          <ac:spMkLst>
            <pc:docMk/>
            <pc:sldMk cId="228620197" sldId="259"/>
            <ac:spMk id="101" creationId="{9D1B5E09-2CEF-47D9-8B41-4B98B5907436}"/>
          </ac:spMkLst>
        </pc:spChg>
        <pc:spChg chg="mod">
          <ac:chgData name="Eylon Kapel" userId="413b16f0-5cb6-4857-905b-cdbf02c9a60a" providerId="ADAL" clId="{9797EEF5-1DCE-4433-BD8D-960EB6B26D70}" dt="2021-09-06T06:50:39.780" v="411" actId="1076"/>
          <ac:spMkLst>
            <pc:docMk/>
            <pc:sldMk cId="228620197" sldId="259"/>
            <ac:spMk id="108" creationId="{0FCF6C20-B31C-4076-8EBA-1F039FB8CFB8}"/>
          </ac:spMkLst>
        </pc:spChg>
        <pc:spChg chg="mod">
          <ac:chgData name="Eylon Kapel" userId="413b16f0-5cb6-4857-905b-cdbf02c9a60a" providerId="ADAL" clId="{9797EEF5-1DCE-4433-BD8D-960EB6B26D70}" dt="2021-09-06T06:51:04.167" v="418" actId="1076"/>
          <ac:spMkLst>
            <pc:docMk/>
            <pc:sldMk cId="228620197" sldId="259"/>
            <ac:spMk id="109" creationId="{304CFBEA-851E-40C8-B3B2-1B7C7A2A36B3}"/>
          </ac:spMkLst>
        </pc:spChg>
        <pc:spChg chg="mod">
          <ac:chgData name="Eylon Kapel" userId="413b16f0-5cb6-4857-905b-cdbf02c9a60a" providerId="ADAL" clId="{9797EEF5-1DCE-4433-BD8D-960EB6B26D70}" dt="2021-09-06T06:50:44.528" v="412" actId="1076"/>
          <ac:spMkLst>
            <pc:docMk/>
            <pc:sldMk cId="228620197" sldId="259"/>
            <ac:spMk id="115" creationId="{18ED28A2-D05B-47F6-83B7-07AC62F26487}"/>
          </ac:spMkLst>
        </pc:spChg>
        <pc:spChg chg="mod">
          <ac:chgData name="Eylon Kapel" userId="413b16f0-5cb6-4857-905b-cdbf02c9a60a" providerId="ADAL" clId="{9797EEF5-1DCE-4433-BD8D-960EB6B26D70}" dt="2021-09-06T06:50:57.452" v="416" actId="1076"/>
          <ac:spMkLst>
            <pc:docMk/>
            <pc:sldMk cId="228620197" sldId="259"/>
            <ac:spMk id="133" creationId="{CE86342F-9018-45FC-8133-BAD2F979C2CC}"/>
          </ac:spMkLst>
        </pc:spChg>
        <pc:spChg chg="add del mod">
          <ac:chgData name="Eylon Kapel" userId="413b16f0-5cb6-4857-905b-cdbf02c9a60a" providerId="ADAL" clId="{9797EEF5-1DCE-4433-BD8D-960EB6B26D70}" dt="2021-09-06T06:44:51.492" v="315" actId="21"/>
          <ac:spMkLst>
            <pc:docMk/>
            <pc:sldMk cId="228620197" sldId="259"/>
            <ac:spMk id="174" creationId="{9397F41F-36FE-47E8-8878-8D4B11262BF9}"/>
          </ac:spMkLst>
        </pc:spChg>
        <pc:cxnChg chg="mod">
          <ac:chgData name="Eylon Kapel" userId="413b16f0-5cb6-4857-905b-cdbf02c9a60a" providerId="ADAL" clId="{9797EEF5-1DCE-4433-BD8D-960EB6B26D70}" dt="2021-09-06T06:50:49.041" v="413" actId="1076"/>
          <ac:cxnSpMkLst>
            <pc:docMk/>
            <pc:sldMk cId="228620197" sldId="259"/>
            <ac:cxnSpMk id="104" creationId="{B27375D3-FB33-4103-85CC-66D70C32E24B}"/>
          </ac:cxnSpMkLst>
        </pc:cxnChg>
        <pc:cxnChg chg="mod">
          <ac:chgData name="Eylon Kapel" userId="413b16f0-5cb6-4857-905b-cdbf02c9a60a" providerId="ADAL" clId="{9797EEF5-1DCE-4433-BD8D-960EB6B26D70}" dt="2021-09-06T06:50:22.325" v="405" actId="14100"/>
          <ac:cxnSpMkLst>
            <pc:docMk/>
            <pc:sldMk cId="228620197" sldId="259"/>
            <ac:cxnSpMk id="107" creationId="{941BE831-0667-4600-8337-AE60E5FEB54A}"/>
          </ac:cxnSpMkLst>
        </pc:cxnChg>
        <pc:cxnChg chg="mod">
          <ac:chgData name="Eylon Kapel" userId="413b16f0-5cb6-4857-905b-cdbf02c9a60a" providerId="ADAL" clId="{9797EEF5-1DCE-4433-BD8D-960EB6B26D70}" dt="2021-09-06T06:51:11.420" v="419" actId="14100"/>
          <ac:cxnSpMkLst>
            <pc:docMk/>
            <pc:sldMk cId="228620197" sldId="259"/>
            <ac:cxnSpMk id="116" creationId="{15B34E0F-A720-4A01-B9D0-5FAA7DB58860}"/>
          </ac:cxnSpMkLst>
        </pc:cxnChg>
        <pc:cxnChg chg="mod">
          <ac:chgData name="Eylon Kapel" userId="413b16f0-5cb6-4857-905b-cdbf02c9a60a" providerId="ADAL" clId="{9797EEF5-1DCE-4433-BD8D-960EB6B26D70}" dt="2021-09-06T06:51:00.738" v="417" actId="14100"/>
          <ac:cxnSpMkLst>
            <pc:docMk/>
            <pc:sldMk cId="228620197" sldId="259"/>
            <ac:cxnSpMk id="134" creationId="{185853D0-8346-432B-A980-258942FB2EDA}"/>
          </ac:cxnSpMkLst>
        </pc:cxnChg>
      </pc:sldChg>
      <pc:sldChg chg="delSp del mod">
        <pc:chgData name="Eylon Kapel" userId="413b16f0-5cb6-4857-905b-cdbf02c9a60a" providerId="ADAL" clId="{9797EEF5-1DCE-4433-BD8D-960EB6B26D70}" dt="2021-09-05T16:24:38.586" v="2" actId="47"/>
        <pc:sldMkLst>
          <pc:docMk/>
          <pc:sldMk cId="117188316" sldId="260"/>
        </pc:sldMkLst>
        <pc:picChg chg="del">
          <ac:chgData name="Eylon Kapel" userId="413b16f0-5cb6-4857-905b-cdbf02c9a60a" providerId="ADAL" clId="{9797EEF5-1DCE-4433-BD8D-960EB6B26D70}" dt="2021-09-05T16:24:36.570" v="0" actId="21"/>
          <ac:picMkLst>
            <pc:docMk/>
            <pc:sldMk cId="117188316" sldId="260"/>
            <ac:picMk id="5" creationId="{E2E2CF5C-13B6-4DBD-9D4E-9F81B287930E}"/>
          </ac:picMkLst>
        </pc:picChg>
      </pc:sldChg>
      <pc:sldChg chg="addSp delSp modSp new mod">
        <pc:chgData name="Eylon Kapel" userId="413b16f0-5cb6-4857-905b-cdbf02c9a60a" providerId="ADAL" clId="{9797EEF5-1DCE-4433-BD8D-960EB6B26D70}" dt="2021-09-06T07:04:47.494" v="632" actId="478"/>
        <pc:sldMkLst>
          <pc:docMk/>
          <pc:sldMk cId="3919322332" sldId="260"/>
        </pc:sldMkLst>
        <pc:spChg chg="del">
          <ac:chgData name="Eylon Kapel" userId="413b16f0-5cb6-4857-905b-cdbf02c9a60a" providerId="ADAL" clId="{9797EEF5-1DCE-4433-BD8D-960EB6B26D70}" dt="2021-09-06T06:54:34.796" v="464" actId="478"/>
          <ac:spMkLst>
            <pc:docMk/>
            <pc:sldMk cId="3919322332" sldId="260"/>
            <ac:spMk id="2" creationId="{6B767CCC-3B8B-4009-BA4A-DF567C6DFC13}"/>
          </ac:spMkLst>
        </pc:spChg>
        <pc:spChg chg="del">
          <ac:chgData name="Eylon Kapel" userId="413b16f0-5cb6-4857-905b-cdbf02c9a60a" providerId="ADAL" clId="{9797EEF5-1DCE-4433-BD8D-960EB6B26D70}" dt="2021-09-06T06:54:34.796" v="464" actId="478"/>
          <ac:spMkLst>
            <pc:docMk/>
            <pc:sldMk cId="3919322332" sldId="260"/>
            <ac:spMk id="3" creationId="{A8CAB14A-6D8E-4872-9BF4-89E3C1FB9958}"/>
          </ac:spMkLst>
        </pc:spChg>
        <pc:spChg chg="add mod">
          <ac:chgData name="Eylon Kapel" userId="413b16f0-5cb6-4857-905b-cdbf02c9a60a" providerId="ADAL" clId="{9797EEF5-1DCE-4433-BD8D-960EB6B26D70}" dt="2021-09-06T07:00:58.821" v="550" actId="14100"/>
          <ac:spMkLst>
            <pc:docMk/>
            <pc:sldMk cId="3919322332" sldId="260"/>
            <ac:spMk id="4" creationId="{D7E97D40-3DF0-4E9B-AE8A-054AF537F430}"/>
          </ac:spMkLst>
        </pc:spChg>
        <pc:spChg chg="add mod">
          <ac:chgData name="Eylon Kapel" userId="413b16f0-5cb6-4857-905b-cdbf02c9a60a" providerId="ADAL" clId="{9797EEF5-1DCE-4433-BD8D-960EB6B26D70}" dt="2021-09-06T06:59:51.286" v="545" actId="1076"/>
          <ac:spMkLst>
            <pc:docMk/>
            <pc:sldMk cId="3919322332" sldId="260"/>
            <ac:spMk id="5" creationId="{9A6C51A8-38FA-419B-BEF6-4572306A3593}"/>
          </ac:spMkLst>
        </pc:spChg>
        <pc:spChg chg="add mod">
          <ac:chgData name="Eylon Kapel" userId="413b16f0-5cb6-4857-905b-cdbf02c9a60a" providerId="ADAL" clId="{9797EEF5-1DCE-4433-BD8D-960EB6B26D70}" dt="2021-09-06T06:59:57.922" v="548" actId="1076"/>
          <ac:spMkLst>
            <pc:docMk/>
            <pc:sldMk cId="3919322332" sldId="260"/>
            <ac:spMk id="7" creationId="{67B67B5C-FB11-463A-A9C3-5D88D5C1D59E}"/>
          </ac:spMkLst>
        </pc:spChg>
        <pc:spChg chg="add mod">
          <ac:chgData name="Eylon Kapel" userId="413b16f0-5cb6-4857-905b-cdbf02c9a60a" providerId="ADAL" clId="{9797EEF5-1DCE-4433-BD8D-960EB6B26D70}" dt="2021-09-06T06:59:54.110" v="546" actId="1076"/>
          <ac:spMkLst>
            <pc:docMk/>
            <pc:sldMk cId="3919322332" sldId="260"/>
            <ac:spMk id="9" creationId="{E0055C3F-984C-46DE-8200-46C6CA2E4BB6}"/>
          </ac:spMkLst>
        </pc:spChg>
        <pc:spChg chg="add del mod">
          <ac:chgData name="Eylon Kapel" userId="413b16f0-5cb6-4857-905b-cdbf02c9a60a" providerId="ADAL" clId="{9797EEF5-1DCE-4433-BD8D-960EB6B26D70}" dt="2021-09-06T06:58:21.221" v="539" actId="478"/>
          <ac:spMkLst>
            <pc:docMk/>
            <pc:sldMk cId="3919322332" sldId="260"/>
            <ac:spMk id="10" creationId="{12D6CE73-DDBC-4A4B-B461-D7F541582256}"/>
          </ac:spMkLst>
        </pc:spChg>
        <pc:spChg chg="add mod">
          <ac:chgData name="Eylon Kapel" userId="413b16f0-5cb6-4857-905b-cdbf02c9a60a" providerId="ADAL" clId="{9797EEF5-1DCE-4433-BD8D-960EB6B26D70}" dt="2021-09-06T06:58:09.716" v="537" actId="20577"/>
          <ac:spMkLst>
            <pc:docMk/>
            <pc:sldMk cId="3919322332" sldId="260"/>
            <ac:spMk id="12" creationId="{D7CD0380-BA6B-4FA0-A73A-93A101E93E26}"/>
          </ac:spMkLst>
        </pc:spChg>
        <pc:spChg chg="add del mod">
          <ac:chgData name="Eylon Kapel" userId="413b16f0-5cb6-4857-905b-cdbf02c9a60a" providerId="ADAL" clId="{9797EEF5-1DCE-4433-BD8D-960EB6B26D70}" dt="2021-09-06T06:58:13.509" v="538" actId="478"/>
          <ac:spMkLst>
            <pc:docMk/>
            <pc:sldMk cId="3919322332" sldId="260"/>
            <ac:spMk id="14" creationId="{43CB7A9A-AEEA-4ADD-BA67-C88AC0A70913}"/>
          </ac:spMkLst>
        </pc:spChg>
        <pc:spChg chg="add del mod">
          <ac:chgData name="Eylon Kapel" userId="413b16f0-5cb6-4857-905b-cdbf02c9a60a" providerId="ADAL" clId="{9797EEF5-1DCE-4433-BD8D-960EB6B26D70}" dt="2021-09-06T06:58:21.221" v="539" actId="478"/>
          <ac:spMkLst>
            <pc:docMk/>
            <pc:sldMk cId="3919322332" sldId="260"/>
            <ac:spMk id="17" creationId="{05452037-3E95-4293-97B5-5FBE4495257E}"/>
          </ac:spMkLst>
        </pc:spChg>
        <pc:spChg chg="add del mod">
          <ac:chgData name="Eylon Kapel" userId="413b16f0-5cb6-4857-905b-cdbf02c9a60a" providerId="ADAL" clId="{9797EEF5-1DCE-4433-BD8D-960EB6B26D70}" dt="2021-09-06T06:58:21.221" v="539" actId="478"/>
          <ac:spMkLst>
            <pc:docMk/>
            <pc:sldMk cId="3919322332" sldId="260"/>
            <ac:spMk id="18" creationId="{2E459EC0-5C32-4929-8374-D267F467FA2A}"/>
          </ac:spMkLst>
        </pc:spChg>
        <pc:spChg chg="add del mod">
          <ac:chgData name="Eylon Kapel" userId="413b16f0-5cb6-4857-905b-cdbf02c9a60a" providerId="ADAL" clId="{9797EEF5-1DCE-4433-BD8D-960EB6B26D70}" dt="2021-09-06T07:04:47.494" v="632" actId="478"/>
          <ac:spMkLst>
            <pc:docMk/>
            <pc:sldMk cId="3919322332" sldId="260"/>
            <ac:spMk id="24" creationId="{80F601F4-11E7-42E3-A092-747E5C7D4668}"/>
          </ac:spMkLst>
        </pc:spChg>
        <pc:cxnChg chg="add mod">
          <ac:chgData name="Eylon Kapel" userId="413b16f0-5cb6-4857-905b-cdbf02c9a60a" providerId="ADAL" clId="{9797EEF5-1DCE-4433-BD8D-960EB6B26D70}" dt="2021-09-06T07:00:00.558" v="549" actId="1076"/>
          <ac:cxnSpMkLst>
            <pc:docMk/>
            <pc:sldMk cId="3919322332" sldId="260"/>
            <ac:cxnSpMk id="6" creationId="{8F98F6E0-CA66-4296-863A-29736DF03EBF}"/>
          </ac:cxnSpMkLst>
        </pc:cxnChg>
        <pc:cxnChg chg="add mod">
          <ac:chgData name="Eylon Kapel" userId="413b16f0-5cb6-4857-905b-cdbf02c9a60a" providerId="ADAL" clId="{9797EEF5-1DCE-4433-BD8D-960EB6B26D70}" dt="2021-09-06T06:59:56.068" v="547" actId="1076"/>
          <ac:cxnSpMkLst>
            <pc:docMk/>
            <pc:sldMk cId="3919322332" sldId="260"/>
            <ac:cxnSpMk id="8" creationId="{D2455C67-28FC-4027-841D-B393C6511995}"/>
          </ac:cxnSpMkLst>
        </pc:cxnChg>
        <pc:cxnChg chg="add del mod">
          <ac:chgData name="Eylon Kapel" userId="413b16f0-5cb6-4857-905b-cdbf02c9a60a" providerId="ADAL" clId="{9797EEF5-1DCE-4433-BD8D-960EB6B26D70}" dt="2021-09-06T06:58:21.221" v="539" actId="478"/>
          <ac:cxnSpMkLst>
            <pc:docMk/>
            <pc:sldMk cId="3919322332" sldId="260"/>
            <ac:cxnSpMk id="11" creationId="{4A2986D6-5562-49AE-99BF-E102936F792B}"/>
          </ac:cxnSpMkLst>
        </pc:cxnChg>
        <pc:cxnChg chg="add del mod">
          <ac:chgData name="Eylon Kapel" userId="413b16f0-5cb6-4857-905b-cdbf02c9a60a" providerId="ADAL" clId="{9797EEF5-1DCE-4433-BD8D-960EB6B26D70}" dt="2021-09-06T06:58:21.221" v="539" actId="478"/>
          <ac:cxnSpMkLst>
            <pc:docMk/>
            <pc:sldMk cId="3919322332" sldId="260"/>
            <ac:cxnSpMk id="13" creationId="{EB6B07C9-17A9-4B91-BFC2-C2C62C55746C}"/>
          </ac:cxnSpMkLst>
        </pc:cxnChg>
        <pc:cxnChg chg="add del mod">
          <ac:chgData name="Eylon Kapel" userId="413b16f0-5cb6-4857-905b-cdbf02c9a60a" providerId="ADAL" clId="{9797EEF5-1DCE-4433-BD8D-960EB6B26D70}" dt="2021-09-06T06:58:21.221" v="539" actId="478"/>
          <ac:cxnSpMkLst>
            <pc:docMk/>
            <pc:sldMk cId="3919322332" sldId="260"/>
            <ac:cxnSpMk id="15" creationId="{58EDFECB-7E2A-4EFF-9384-45785A577D53}"/>
          </ac:cxnSpMkLst>
        </pc:cxnChg>
        <pc:cxnChg chg="add del mod">
          <ac:chgData name="Eylon Kapel" userId="413b16f0-5cb6-4857-905b-cdbf02c9a60a" providerId="ADAL" clId="{9797EEF5-1DCE-4433-BD8D-960EB6B26D70}" dt="2021-09-06T06:58:21.221" v="539" actId="478"/>
          <ac:cxnSpMkLst>
            <pc:docMk/>
            <pc:sldMk cId="3919322332" sldId="260"/>
            <ac:cxnSpMk id="16" creationId="{BB2E1DC6-82D0-49D2-AB3F-8D3BE5C0A99C}"/>
          </ac:cxnSpMkLst>
        </pc:cxnChg>
        <pc:cxnChg chg="add mod">
          <ac:chgData name="Eylon Kapel" userId="413b16f0-5cb6-4857-905b-cdbf02c9a60a" providerId="ADAL" clId="{9797EEF5-1DCE-4433-BD8D-960EB6B26D70}" dt="2021-09-06T06:54:35.767" v="465"/>
          <ac:cxnSpMkLst>
            <pc:docMk/>
            <pc:sldMk cId="3919322332" sldId="260"/>
            <ac:cxnSpMk id="19" creationId="{4E39613B-EF02-449B-B83D-718804809664}"/>
          </ac:cxnSpMkLst>
        </pc:cxnChg>
        <pc:cxnChg chg="add mod">
          <ac:chgData name="Eylon Kapel" userId="413b16f0-5cb6-4857-905b-cdbf02c9a60a" providerId="ADAL" clId="{9797EEF5-1DCE-4433-BD8D-960EB6B26D70}" dt="2021-09-06T07:01:13.434" v="553" actId="14100"/>
          <ac:cxnSpMkLst>
            <pc:docMk/>
            <pc:sldMk cId="3919322332" sldId="260"/>
            <ac:cxnSpMk id="21" creationId="{AEAD6C49-018D-4B2C-94C7-DA2BFC8854A5}"/>
          </ac:cxnSpMkLst>
        </pc:cxnChg>
      </pc:sldChg>
      <pc:sldChg chg="addSp delSp modSp new mod">
        <pc:chgData name="Eylon Kapel" userId="413b16f0-5cb6-4857-905b-cdbf02c9a60a" providerId="ADAL" clId="{9797EEF5-1DCE-4433-BD8D-960EB6B26D70}" dt="2021-09-06T07:07:43.933" v="706" actId="14100"/>
        <pc:sldMkLst>
          <pc:docMk/>
          <pc:sldMk cId="3323108087" sldId="261"/>
        </pc:sldMkLst>
        <pc:spChg chg="del">
          <ac:chgData name="Eylon Kapel" userId="413b16f0-5cb6-4857-905b-cdbf02c9a60a" providerId="ADAL" clId="{9797EEF5-1DCE-4433-BD8D-960EB6B26D70}" dt="2021-09-06T07:06:02.002" v="639" actId="478"/>
          <ac:spMkLst>
            <pc:docMk/>
            <pc:sldMk cId="3323108087" sldId="261"/>
            <ac:spMk id="2" creationId="{744815D7-1E59-409F-8335-7C7456C4DFF7}"/>
          </ac:spMkLst>
        </pc:spChg>
        <pc:spChg chg="del">
          <ac:chgData name="Eylon Kapel" userId="413b16f0-5cb6-4857-905b-cdbf02c9a60a" providerId="ADAL" clId="{9797EEF5-1DCE-4433-BD8D-960EB6B26D70}" dt="2021-09-06T07:06:02.002" v="639" actId="478"/>
          <ac:spMkLst>
            <pc:docMk/>
            <pc:sldMk cId="3323108087" sldId="261"/>
            <ac:spMk id="3" creationId="{C7A024BB-C655-4213-ABC3-DB06B13122DA}"/>
          </ac:spMkLst>
        </pc:spChg>
        <pc:spChg chg="add mod">
          <ac:chgData name="Eylon Kapel" userId="413b16f0-5cb6-4857-905b-cdbf02c9a60a" providerId="ADAL" clId="{9797EEF5-1DCE-4433-BD8D-960EB6B26D70}" dt="2021-09-06T07:07:37.164" v="703" actId="1076"/>
          <ac:spMkLst>
            <pc:docMk/>
            <pc:sldMk cId="3323108087" sldId="261"/>
            <ac:spMk id="6" creationId="{3100EEC9-4C21-40D6-99DB-EB10CC7D29E6}"/>
          </ac:spMkLst>
        </pc:spChg>
        <pc:spChg chg="add mod ord">
          <ac:chgData name="Eylon Kapel" userId="413b16f0-5cb6-4857-905b-cdbf02c9a60a" providerId="ADAL" clId="{9797EEF5-1DCE-4433-BD8D-960EB6B26D70}" dt="2021-09-06T07:07:32.550" v="701" actId="1076"/>
          <ac:spMkLst>
            <pc:docMk/>
            <pc:sldMk cId="3323108087" sldId="261"/>
            <ac:spMk id="9" creationId="{C25985D5-3DA7-4B08-A3C1-E65AC07F2C28}"/>
          </ac:spMkLst>
        </pc:spChg>
        <pc:picChg chg="add mod">
          <ac:chgData name="Eylon Kapel" userId="413b16f0-5cb6-4857-905b-cdbf02c9a60a" providerId="ADAL" clId="{9797EEF5-1DCE-4433-BD8D-960EB6B26D70}" dt="2021-09-06T07:06:26.752" v="645" actId="1076"/>
          <ac:picMkLst>
            <pc:docMk/>
            <pc:sldMk cId="3323108087" sldId="261"/>
            <ac:picMk id="5" creationId="{B72C811E-8F67-4F65-8B77-2B23126A7EF8}"/>
          </ac:picMkLst>
        </pc:picChg>
        <pc:cxnChg chg="add mod">
          <ac:chgData name="Eylon Kapel" userId="413b16f0-5cb6-4857-905b-cdbf02c9a60a" providerId="ADAL" clId="{9797EEF5-1DCE-4433-BD8D-960EB6B26D70}" dt="2021-09-06T07:07:34.469" v="702" actId="14100"/>
          <ac:cxnSpMkLst>
            <pc:docMk/>
            <pc:sldMk cId="3323108087" sldId="261"/>
            <ac:cxnSpMk id="7" creationId="{96DBF206-2054-4DB2-9F55-BED206A73081}"/>
          </ac:cxnSpMkLst>
        </pc:cxnChg>
        <pc:cxnChg chg="add mod">
          <ac:chgData name="Eylon Kapel" userId="413b16f0-5cb6-4857-905b-cdbf02c9a60a" providerId="ADAL" clId="{9797EEF5-1DCE-4433-BD8D-960EB6B26D70}" dt="2021-09-06T07:07:43.933" v="706" actId="14100"/>
          <ac:cxnSpMkLst>
            <pc:docMk/>
            <pc:sldMk cId="3323108087" sldId="261"/>
            <ac:cxnSpMk id="11" creationId="{1D1D0129-BCC0-45F8-B0A3-8439EB36E6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4AF88-A39A-48C6-ADF4-8797937882CE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83BB9-5170-4781-AD60-4E2962D83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83BB9-5170-4781-AD60-4E2962D83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5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1EB2-D59E-4824-9AAE-10FB5EF36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1708F-D52A-4D63-8799-98237D0B3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2A3E5-2B8C-4A7E-844F-8458860D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9DF20-CF63-4847-82AF-92477F49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4CF2B-1E81-4322-9E38-C5C37913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2D6C-A7B4-4AA9-B5BE-DC4115C2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CD78-AA7C-432F-B998-B8715607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664ED-FC8C-4CBB-B54A-9F6C29AB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A38F-7A85-4201-8DDD-FD297D97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3A9D-CC91-4722-979F-1EE21093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8FF9-D468-4E7A-A7C7-F0CEEB8CE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B6C9F-8FA4-41C0-A254-869B6594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8BC7A-1296-4C60-A690-A0FE0505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944A-4D4A-49D1-B349-27B127BC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8AFC7-F569-4CAF-90A5-256760D5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E6EA-C0D6-497D-899B-B93FFE6E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DDC8-6431-4848-BBFF-F246FB0A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2B448-B8A7-4C14-B85F-E14B7DE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13F6-E059-4D55-BD6C-29FDD3D2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EAC2-1DBA-40EA-B420-4198186F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152F-6E2E-491D-97F6-6C457774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D8E90-E42B-46E7-8BDF-D176B1E3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EF570-4D0A-4352-8FA9-9A5690FB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1455-3400-4C07-900B-7B16A62F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3FB1-94A4-4B53-BB73-85B3D610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4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7407-4653-4F97-B92A-964ED7DA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7AAD-5438-45E6-BE2C-439364DD0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3D14-72AF-4153-B8CE-2DC9C124B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95619-5758-464E-8727-84BD1DAD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24DE-4574-4607-A3B5-4AE0863F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F8F02-36B1-4D37-89BA-70E049F5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4C0A-11C6-4B22-9259-1E60249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73E1-D922-4DBD-8828-718615990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E9992-458C-4EE2-A964-0486D6C9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E1FFE-6239-4BAE-8929-910075D8C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B40E6-2D77-47F7-AF8C-1D63AA16A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4E8C2-45C4-46FF-AC13-57714F6C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DF0CD-8A58-4050-AEBA-78E9F9FE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32B64-9736-4F32-88E9-35B3080C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C21-9A2B-45C4-A22D-E183C9B0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0F1FA-60E8-4315-A931-1A9069E6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02A9A-FE3D-4CD2-B78A-04CA10FC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38E6-5AC7-4788-B6F8-5ED975CF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8CE76-B36E-4D3F-9424-3FA9A1DA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CA390-BDE4-4EA2-B850-F8D9C2BF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3738C-0F3F-4EFC-9A86-10C0C3EC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C015-2583-4FBC-8C89-672012DE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6C1F-AF23-499A-B6CE-D46E59AC5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EF8A5-F1E0-4E25-865A-E28A510C2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6623-F249-4E66-9B61-D780ACC9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99FF-D517-4C52-BA98-F9216580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576FC-66F6-429A-B001-EBC2EBD6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7BAE-9682-4770-91BB-B762045D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024BF-F78F-463B-940C-1C7F7DAC6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475F9-DBF8-4DFF-8518-0448D6987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5F702-D024-4D67-9AC7-146C0455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0C73C-4745-484C-878A-06FCA013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5F24-B226-44FF-8CFC-960CDE6E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125F3-0F5A-4E36-9D04-6EC795B7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8671-0057-47F7-B31F-B95CD834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C970-04EE-41C9-A6C2-B794A2119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FBA5-30BC-4A91-BAD5-0146196905F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30808-3453-4F08-B53E-767C27F46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86C9-EC84-48DD-B8D3-94C1E22AB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4C90-AA9C-473A-A2C8-9A645BEEF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AC1384C-B2AA-4B4F-9CE6-346642C0070E}"/>
              </a:ext>
            </a:extLst>
          </p:cNvPr>
          <p:cNvSpPr/>
          <p:nvPr/>
        </p:nvSpPr>
        <p:spPr>
          <a:xfrm>
            <a:off x="3509374" y="2474123"/>
            <a:ext cx="3328407" cy="954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5635C8-ACF3-49CC-B79C-B49C58892857}"/>
              </a:ext>
            </a:extLst>
          </p:cNvPr>
          <p:cNvSpPr txBox="1"/>
          <p:nvPr/>
        </p:nvSpPr>
        <p:spPr>
          <a:xfrm>
            <a:off x="4269397" y="2573985"/>
            <a:ext cx="18266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PSoC microprocessor</a:t>
            </a:r>
            <a:endParaRPr lang="he-IL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272335-ADB8-473B-B44D-C821429F6DA9}"/>
              </a:ext>
            </a:extLst>
          </p:cNvPr>
          <p:cNvCxnSpPr>
            <a:cxnSpLocks/>
          </p:cNvCxnSpPr>
          <p:nvPr/>
        </p:nvCxnSpPr>
        <p:spPr>
          <a:xfrm>
            <a:off x="6749469" y="3400348"/>
            <a:ext cx="0" cy="124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76D48EC-BBC3-45F3-99DB-09EDCBDDB734}"/>
              </a:ext>
            </a:extLst>
          </p:cNvPr>
          <p:cNvSpPr txBox="1"/>
          <p:nvPr/>
        </p:nvSpPr>
        <p:spPr>
          <a:xfrm>
            <a:off x="6209131" y="350744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915423-867E-4A1B-90D8-7AB98DF1951F}"/>
              </a:ext>
            </a:extLst>
          </p:cNvPr>
          <p:cNvCxnSpPr>
            <a:cxnSpLocks/>
          </p:cNvCxnSpPr>
          <p:nvPr/>
        </p:nvCxnSpPr>
        <p:spPr>
          <a:xfrm>
            <a:off x="6096000" y="3400348"/>
            <a:ext cx="0" cy="1316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B51D578-8DB6-47C7-84F2-6E56A0D148BF}"/>
              </a:ext>
            </a:extLst>
          </p:cNvPr>
          <p:cNvSpPr txBox="1"/>
          <p:nvPr/>
        </p:nvSpPr>
        <p:spPr>
          <a:xfrm>
            <a:off x="5467350" y="351897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vdd</a:t>
            </a:r>
            <a:endParaRPr lang="he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403A2D-C090-414C-B823-BE750B53088B}"/>
              </a:ext>
            </a:extLst>
          </p:cNvPr>
          <p:cNvSpPr txBox="1"/>
          <p:nvPr/>
        </p:nvSpPr>
        <p:spPr>
          <a:xfrm>
            <a:off x="4029243" y="4030266"/>
            <a:ext cx="108886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Magnet location input </a:t>
            </a:r>
            <a:endParaRPr lang="he-IL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574B65F-C9C3-40B7-9C1D-1CD207020D33}"/>
              </a:ext>
            </a:extLst>
          </p:cNvPr>
          <p:cNvCxnSpPr>
            <a:cxnSpLocks/>
          </p:cNvCxnSpPr>
          <p:nvPr/>
        </p:nvCxnSpPr>
        <p:spPr>
          <a:xfrm>
            <a:off x="4497474" y="3371970"/>
            <a:ext cx="0" cy="742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F36092-C494-442C-8FAF-5DA50C2E26C8}"/>
              </a:ext>
            </a:extLst>
          </p:cNvPr>
          <p:cNvSpPr txBox="1"/>
          <p:nvPr/>
        </p:nvSpPr>
        <p:spPr>
          <a:xfrm>
            <a:off x="2685006" y="1457027"/>
            <a:ext cx="8771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Sensor a</a:t>
            </a:r>
            <a:endParaRPr lang="he-IL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34E7DBA-CA22-4120-A278-F1ADF7EDA5D5}"/>
              </a:ext>
            </a:extLst>
          </p:cNvPr>
          <p:cNvCxnSpPr>
            <a:cxnSpLocks/>
          </p:cNvCxnSpPr>
          <p:nvPr/>
        </p:nvCxnSpPr>
        <p:spPr>
          <a:xfrm flipH="1" flipV="1">
            <a:off x="4573673" y="1521711"/>
            <a:ext cx="13519" cy="95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636F55-6CD0-4E6D-B92F-4F5891B1CC69}"/>
              </a:ext>
            </a:extLst>
          </p:cNvPr>
          <p:cNvSpPr txBox="1"/>
          <p:nvPr/>
        </p:nvSpPr>
        <p:spPr>
          <a:xfrm>
            <a:off x="3765088" y="1519054"/>
            <a:ext cx="87712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Sensor b</a:t>
            </a:r>
            <a:endParaRPr lang="he-IL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3C2427-D997-4DCF-85A0-384A8905BED9}"/>
              </a:ext>
            </a:extLst>
          </p:cNvPr>
          <p:cNvCxnSpPr>
            <a:cxnSpLocks/>
          </p:cNvCxnSpPr>
          <p:nvPr/>
        </p:nvCxnSpPr>
        <p:spPr>
          <a:xfrm>
            <a:off x="6523456" y="1487611"/>
            <a:ext cx="0" cy="965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EFD00A-EA08-479B-B4AD-F0A8F761C954}"/>
              </a:ext>
            </a:extLst>
          </p:cNvPr>
          <p:cNvCxnSpPr>
            <a:cxnSpLocks/>
          </p:cNvCxnSpPr>
          <p:nvPr/>
        </p:nvCxnSpPr>
        <p:spPr>
          <a:xfrm>
            <a:off x="5727513" y="1686457"/>
            <a:ext cx="1688" cy="814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30C25D6-0E23-4961-BF60-90E2605AA2EE}"/>
              </a:ext>
            </a:extLst>
          </p:cNvPr>
          <p:cNvSpPr txBox="1"/>
          <p:nvPr/>
        </p:nvSpPr>
        <p:spPr>
          <a:xfrm>
            <a:off x="4969662" y="1557410"/>
            <a:ext cx="9953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Pulse signal 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855773-FFA9-4BC4-8778-5A4CD129871C}"/>
              </a:ext>
            </a:extLst>
          </p:cNvPr>
          <p:cNvSpPr txBox="1"/>
          <p:nvPr/>
        </p:nvSpPr>
        <p:spPr>
          <a:xfrm>
            <a:off x="6568302" y="1486485"/>
            <a:ext cx="111622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Direction signal </a:t>
            </a:r>
            <a:endParaRPr lang="he-IL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F0CB22-3412-4FE9-869E-FE5771BE2319}"/>
              </a:ext>
            </a:extLst>
          </p:cNvPr>
          <p:cNvCxnSpPr>
            <a:cxnSpLocks/>
          </p:cNvCxnSpPr>
          <p:nvPr/>
        </p:nvCxnSpPr>
        <p:spPr>
          <a:xfrm flipH="1" flipV="1">
            <a:off x="3624585" y="1509075"/>
            <a:ext cx="13519" cy="95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E97D40-3DF0-4E9B-AE8A-054AF537F430}"/>
              </a:ext>
            </a:extLst>
          </p:cNvPr>
          <p:cNvSpPr/>
          <p:nvPr/>
        </p:nvSpPr>
        <p:spPr>
          <a:xfrm>
            <a:off x="3509375" y="2474123"/>
            <a:ext cx="2076086" cy="9548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C51A8-38FA-419B-BEF6-4572306A3593}"/>
              </a:ext>
            </a:extLst>
          </p:cNvPr>
          <p:cNvSpPr txBox="1"/>
          <p:nvPr/>
        </p:nvSpPr>
        <p:spPr>
          <a:xfrm>
            <a:off x="4010317" y="2746183"/>
            <a:ext cx="18266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LEDs</a:t>
            </a:r>
            <a:endParaRPr lang="he-I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98F6E0-CA66-4296-863A-29736DF03EBF}"/>
              </a:ext>
            </a:extLst>
          </p:cNvPr>
          <p:cNvCxnSpPr>
            <a:cxnSpLocks/>
          </p:cNvCxnSpPr>
          <p:nvPr/>
        </p:nvCxnSpPr>
        <p:spPr>
          <a:xfrm>
            <a:off x="5191820" y="1297128"/>
            <a:ext cx="0" cy="1243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B67B5C-FB11-463A-A9C3-5D88D5C1D59E}"/>
              </a:ext>
            </a:extLst>
          </p:cNvPr>
          <p:cNvSpPr txBox="1"/>
          <p:nvPr/>
        </p:nvSpPr>
        <p:spPr>
          <a:xfrm>
            <a:off x="4565021" y="1800615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55C67-28FC-4027-841D-B393C6511995}"/>
              </a:ext>
            </a:extLst>
          </p:cNvPr>
          <p:cNvCxnSpPr>
            <a:cxnSpLocks/>
          </p:cNvCxnSpPr>
          <p:nvPr/>
        </p:nvCxnSpPr>
        <p:spPr>
          <a:xfrm>
            <a:off x="4489053" y="1473873"/>
            <a:ext cx="0" cy="965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055C3F-984C-46DE-8200-46C6CA2E4BB6}"/>
              </a:ext>
            </a:extLst>
          </p:cNvPr>
          <p:cNvSpPr txBox="1"/>
          <p:nvPr/>
        </p:nvSpPr>
        <p:spPr>
          <a:xfrm>
            <a:off x="3860403" y="177173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vdd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D0380-BA6B-4FA0-A73A-93A101E93E26}"/>
              </a:ext>
            </a:extLst>
          </p:cNvPr>
          <p:cNvSpPr txBox="1"/>
          <p:nvPr/>
        </p:nvSpPr>
        <p:spPr>
          <a:xfrm>
            <a:off x="2347700" y="1457027"/>
            <a:ext cx="121443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 on magnets location </a:t>
            </a:r>
            <a:endParaRPr lang="he-IL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39613B-EF02-449B-B83D-718804809664}"/>
              </a:ext>
            </a:extLst>
          </p:cNvPr>
          <p:cNvCxnSpPr>
            <a:cxnSpLocks/>
          </p:cNvCxnSpPr>
          <p:nvPr/>
        </p:nvCxnSpPr>
        <p:spPr>
          <a:xfrm flipH="1" flipV="1">
            <a:off x="3624585" y="1509075"/>
            <a:ext cx="13519" cy="95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AD6C49-018D-4B2C-94C7-DA2BFC8854A5}"/>
              </a:ext>
            </a:extLst>
          </p:cNvPr>
          <p:cNvCxnSpPr>
            <a:cxnSpLocks/>
          </p:cNvCxnSpPr>
          <p:nvPr/>
        </p:nvCxnSpPr>
        <p:spPr>
          <a:xfrm flipH="1">
            <a:off x="3360421" y="1800615"/>
            <a:ext cx="499982" cy="23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2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>
            <a:extLst>
              <a:ext uri="{FF2B5EF4-FFF2-40B4-BE49-F238E27FC236}">
                <a16:creationId xmlns:a16="http://schemas.microsoft.com/office/drawing/2014/main" id="{7D1A1311-D317-4E87-9553-10ABB1C53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962" y="3680460"/>
            <a:ext cx="2450858" cy="172974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29630D23-7964-48AD-8B58-13067878E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295" y="261828"/>
            <a:ext cx="3999565" cy="2212199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7BA76CFB-DB25-42F2-9EEF-BC81CBA89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02" y="390933"/>
            <a:ext cx="2843798" cy="3388587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6C33F9B-EE13-4033-BE9F-A5169F3E8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996" y="2762816"/>
            <a:ext cx="3745484" cy="2568610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A3B6F28-C482-4B2D-A234-B44F13A18501}"/>
              </a:ext>
            </a:extLst>
          </p:cNvPr>
          <p:cNvCxnSpPr>
            <a:cxnSpLocks/>
          </p:cNvCxnSpPr>
          <p:nvPr/>
        </p:nvCxnSpPr>
        <p:spPr>
          <a:xfrm>
            <a:off x="8846820" y="1584463"/>
            <a:ext cx="0" cy="3825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9F920AD-86F9-4387-BDD5-8E081CEBE36E}"/>
              </a:ext>
            </a:extLst>
          </p:cNvPr>
          <p:cNvCxnSpPr>
            <a:cxnSpLocks/>
          </p:cNvCxnSpPr>
          <p:nvPr/>
        </p:nvCxnSpPr>
        <p:spPr>
          <a:xfrm flipH="1">
            <a:off x="6629400" y="5410200"/>
            <a:ext cx="2217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276A8F6-A634-4764-8091-53D2D71432F8}"/>
              </a:ext>
            </a:extLst>
          </p:cNvPr>
          <p:cNvCxnSpPr>
            <a:cxnSpLocks/>
          </p:cNvCxnSpPr>
          <p:nvPr/>
        </p:nvCxnSpPr>
        <p:spPr>
          <a:xfrm flipV="1">
            <a:off x="6690360" y="5006340"/>
            <a:ext cx="0" cy="403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A206115-5465-44B2-B5C1-66C7C23E65CA}"/>
              </a:ext>
            </a:extLst>
          </p:cNvPr>
          <p:cNvCxnSpPr>
            <a:cxnSpLocks/>
          </p:cNvCxnSpPr>
          <p:nvPr/>
        </p:nvCxnSpPr>
        <p:spPr>
          <a:xfrm flipV="1">
            <a:off x="8176260" y="1508760"/>
            <a:ext cx="0" cy="3497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2687706-E431-4C44-A105-F7454200BBF2}"/>
              </a:ext>
            </a:extLst>
          </p:cNvPr>
          <p:cNvCxnSpPr>
            <a:cxnSpLocks/>
          </p:cNvCxnSpPr>
          <p:nvPr/>
        </p:nvCxnSpPr>
        <p:spPr>
          <a:xfrm>
            <a:off x="7101840" y="4991100"/>
            <a:ext cx="1074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D7FF412-6DA4-49D1-B075-465B61006CC8}"/>
              </a:ext>
            </a:extLst>
          </p:cNvPr>
          <p:cNvCxnSpPr>
            <a:cxnSpLocks/>
          </p:cNvCxnSpPr>
          <p:nvPr/>
        </p:nvCxnSpPr>
        <p:spPr>
          <a:xfrm flipV="1">
            <a:off x="5108448" y="749808"/>
            <a:ext cx="0" cy="226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247D312-D74A-4385-9355-59FCB3075C00}"/>
              </a:ext>
            </a:extLst>
          </p:cNvPr>
          <p:cNvCxnSpPr>
            <a:cxnSpLocks/>
          </p:cNvCxnSpPr>
          <p:nvPr/>
        </p:nvCxnSpPr>
        <p:spPr>
          <a:xfrm flipH="1">
            <a:off x="3474720" y="798576"/>
            <a:ext cx="1633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49EDA82-7F81-44EB-94D7-CFC6E831C826}"/>
              </a:ext>
            </a:extLst>
          </p:cNvPr>
          <p:cNvCxnSpPr>
            <a:cxnSpLocks/>
          </p:cNvCxnSpPr>
          <p:nvPr/>
        </p:nvCxnSpPr>
        <p:spPr>
          <a:xfrm flipV="1">
            <a:off x="5718048" y="2416116"/>
            <a:ext cx="0" cy="650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E2D2E92-E315-41CE-9D21-4FC15994C191}"/>
              </a:ext>
            </a:extLst>
          </p:cNvPr>
          <p:cNvSpPr/>
          <p:nvPr/>
        </p:nvSpPr>
        <p:spPr>
          <a:xfrm rot="5400000">
            <a:off x="5047101" y="2258244"/>
            <a:ext cx="150505" cy="165239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8267956-6B8B-492B-9D05-4D0D5B452B10}"/>
              </a:ext>
            </a:extLst>
          </p:cNvPr>
          <p:cNvCxnSpPr>
            <a:cxnSpLocks/>
          </p:cNvCxnSpPr>
          <p:nvPr/>
        </p:nvCxnSpPr>
        <p:spPr>
          <a:xfrm flipH="1">
            <a:off x="5204974" y="2416116"/>
            <a:ext cx="5130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1050550-623A-4B21-B1A9-82941AC864B1}"/>
              </a:ext>
            </a:extLst>
          </p:cNvPr>
          <p:cNvCxnSpPr>
            <a:cxnSpLocks/>
            <a:stCxn id="147" idx="3"/>
          </p:cNvCxnSpPr>
          <p:nvPr/>
        </p:nvCxnSpPr>
        <p:spPr>
          <a:xfrm flipH="1">
            <a:off x="3711158" y="2394171"/>
            <a:ext cx="1331904" cy="21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2790A8-CA32-4906-A722-3D0FE767F052}"/>
              </a:ext>
            </a:extLst>
          </p:cNvPr>
          <p:cNvCxnSpPr>
            <a:cxnSpLocks/>
          </p:cNvCxnSpPr>
          <p:nvPr/>
        </p:nvCxnSpPr>
        <p:spPr>
          <a:xfrm flipH="1">
            <a:off x="3187313" y="1584463"/>
            <a:ext cx="287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905A6656-022B-4596-A593-6051D0526A13}"/>
              </a:ext>
            </a:extLst>
          </p:cNvPr>
          <p:cNvSpPr/>
          <p:nvPr/>
        </p:nvSpPr>
        <p:spPr>
          <a:xfrm>
            <a:off x="3304677" y="1884491"/>
            <a:ext cx="170043" cy="212015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B6B7344-3A01-402C-9F9D-BA0A0E454E60}"/>
              </a:ext>
            </a:extLst>
          </p:cNvPr>
          <p:cNvCxnSpPr>
            <a:cxnSpLocks/>
          </p:cNvCxnSpPr>
          <p:nvPr/>
        </p:nvCxnSpPr>
        <p:spPr>
          <a:xfrm flipV="1">
            <a:off x="3474720" y="1584463"/>
            <a:ext cx="1" cy="299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C0EC8E7-C71B-4E49-B229-BDCC7EDF4C67}"/>
              </a:ext>
            </a:extLst>
          </p:cNvPr>
          <p:cNvCxnSpPr>
            <a:cxnSpLocks/>
          </p:cNvCxnSpPr>
          <p:nvPr/>
        </p:nvCxnSpPr>
        <p:spPr>
          <a:xfrm flipV="1">
            <a:off x="3474720" y="2085228"/>
            <a:ext cx="1" cy="255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03CFC20F-545A-4E65-9E13-01B7E356F9E4}"/>
              </a:ext>
            </a:extLst>
          </p:cNvPr>
          <p:cNvSpPr/>
          <p:nvPr/>
        </p:nvSpPr>
        <p:spPr>
          <a:xfrm>
            <a:off x="3304677" y="2324786"/>
            <a:ext cx="170043" cy="212015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A41F408-0E9B-4C9A-A83D-E38923B32234}"/>
              </a:ext>
            </a:extLst>
          </p:cNvPr>
          <p:cNvCxnSpPr>
            <a:cxnSpLocks/>
          </p:cNvCxnSpPr>
          <p:nvPr/>
        </p:nvCxnSpPr>
        <p:spPr>
          <a:xfrm flipV="1">
            <a:off x="3068239" y="3124200"/>
            <a:ext cx="3112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A192CA81-2EC4-40C7-8308-FEBA376C4FDC}"/>
              </a:ext>
            </a:extLst>
          </p:cNvPr>
          <p:cNvSpPr/>
          <p:nvPr/>
        </p:nvSpPr>
        <p:spPr>
          <a:xfrm>
            <a:off x="3249023" y="2741202"/>
            <a:ext cx="170043" cy="212015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6F61BDB-54A6-4B55-92C3-3BE4E070A51B}"/>
              </a:ext>
            </a:extLst>
          </p:cNvPr>
          <p:cNvCxnSpPr>
            <a:cxnSpLocks/>
          </p:cNvCxnSpPr>
          <p:nvPr/>
        </p:nvCxnSpPr>
        <p:spPr>
          <a:xfrm>
            <a:off x="3389698" y="2953217"/>
            <a:ext cx="0" cy="170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F2E62C7-BA17-47C6-9CAE-6E47682F3809}"/>
              </a:ext>
            </a:extLst>
          </p:cNvPr>
          <p:cNvCxnSpPr>
            <a:cxnSpLocks/>
          </p:cNvCxnSpPr>
          <p:nvPr/>
        </p:nvCxnSpPr>
        <p:spPr>
          <a:xfrm flipH="1">
            <a:off x="3419066" y="2536801"/>
            <a:ext cx="55654" cy="228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E23D751-502B-40BA-A21A-B8BF46408F8E}"/>
              </a:ext>
            </a:extLst>
          </p:cNvPr>
          <p:cNvCxnSpPr>
            <a:cxnSpLocks/>
            <a:stCxn id="183" idx="3"/>
          </p:cNvCxnSpPr>
          <p:nvPr/>
        </p:nvCxnSpPr>
        <p:spPr>
          <a:xfrm flipH="1" flipV="1">
            <a:off x="3446896" y="2651182"/>
            <a:ext cx="1596166" cy="1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9285CA8B-5BEE-4602-A494-6EE5B0FE94DD}"/>
              </a:ext>
            </a:extLst>
          </p:cNvPr>
          <p:cNvSpPr/>
          <p:nvPr/>
        </p:nvSpPr>
        <p:spPr>
          <a:xfrm rot="5400000">
            <a:off x="5047101" y="2527175"/>
            <a:ext cx="150505" cy="165239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39C8179-E5D4-4EC6-BAD1-A7394600E3A8}"/>
              </a:ext>
            </a:extLst>
          </p:cNvPr>
          <p:cNvCxnSpPr>
            <a:cxnSpLocks/>
            <a:stCxn id="187" idx="3"/>
          </p:cNvCxnSpPr>
          <p:nvPr/>
        </p:nvCxnSpPr>
        <p:spPr>
          <a:xfrm flipH="1" flipV="1">
            <a:off x="5187867" y="2683577"/>
            <a:ext cx="446640" cy="8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90F2605-A557-409B-8F53-06D449DE7208}"/>
              </a:ext>
            </a:extLst>
          </p:cNvPr>
          <p:cNvSpPr/>
          <p:nvPr/>
        </p:nvSpPr>
        <p:spPr>
          <a:xfrm rot="5400000">
            <a:off x="5638546" y="2556460"/>
            <a:ext cx="150505" cy="165239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A9F999-23C8-4EE4-8672-1BD648EA9ABA}"/>
              </a:ext>
            </a:extLst>
          </p:cNvPr>
          <p:cNvCxnSpPr>
            <a:cxnSpLocks/>
          </p:cNvCxnSpPr>
          <p:nvPr/>
        </p:nvCxnSpPr>
        <p:spPr>
          <a:xfrm flipH="1" flipV="1">
            <a:off x="5793090" y="2708712"/>
            <a:ext cx="2383170" cy="32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B4C8C92-5592-405D-B5AB-9015AA4DBE02}"/>
              </a:ext>
            </a:extLst>
          </p:cNvPr>
          <p:cNvCxnSpPr>
            <a:cxnSpLocks/>
          </p:cNvCxnSpPr>
          <p:nvPr/>
        </p:nvCxnSpPr>
        <p:spPr>
          <a:xfrm flipH="1" flipV="1">
            <a:off x="7371330" y="2340675"/>
            <a:ext cx="804930" cy="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EEBDA82-C23E-42B7-A7B1-9FD8DA3798B4}"/>
              </a:ext>
            </a:extLst>
          </p:cNvPr>
          <p:cNvCxnSpPr>
            <a:cxnSpLocks/>
            <a:stCxn id="202" idx="2"/>
          </p:cNvCxnSpPr>
          <p:nvPr/>
        </p:nvCxnSpPr>
        <p:spPr>
          <a:xfrm flipH="1" flipV="1">
            <a:off x="7032316" y="2263613"/>
            <a:ext cx="3002" cy="391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3C72BA2C-D540-442F-895F-9251662324DD}"/>
              </a:ext>
            </a:extLst>
          </p:cNvPr>
          <p:cNvSpPr/>
          <p:nvPr/>
        </p:nvSpPr>
        <p:spPr>
          <a:xfrm rot="10800000">
            <a:off x="7022778" y="2644616"/>
            <a:ext cx="150505" cy="165239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810E638-39C1-4FF0-A882-62A80DE2A95C}"/>
              </a:ext>
            </a:extLst>
          </p:cNvPr>
          <p:cNvCxnSpPr>
            <a:cxnSpLocks/>
            <a:endCxn id="202" idx="0"/>
          </p:cNvCxnSpPr>
          <p:nvPr/>
        </p:nvCxnSpPr>
        <p:spPr>
          <a:xfrm flipV="1">
            <a:off x="6930661" y="2809855"/>
            <a:ext cx="92117" cy="207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7D187D95-C648-4CF4-B9DF-1962D426191A}"/>
              </a:ext>
            </a:extLst>
          </p:cNvPr>
          <p:cNvCxnSpPr>
            <a:cxnSpLocks/>
          </p:cNvCxnSpPr>
          <p:nvPr/>
        </p:nvCxnSpPr>
        <p:spPr>
          <a:xfrm flipH="1">
            <a:off x="6817614" y="2337403"/>
            <a:ext cx="26149" cy="2944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7BE50203-CF89-4955-B821-BCC420DD104E}"/>
              </a:ext>
            </a:extLst>
          </p:cNvPr>
          <p:cNvSpPr/>
          <p:nvPr/>
        </p:nvSpPr>
        <p:spPr>
          <a:xfrm rot="10800000">
            <a:off x="6818351" y="2627809"/>
            <a:ext cx="174767" cy="207663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55ED362-67EE-4754-9A07-CE646A3DCC0C}"/>
              </a:ext>
            </a:extLst>
          </p:cNvPr>
          <p:cNvCxnSpPr>
            <a:cxnSpLocks/>
          </p:cNvCxnSpPr>
          <p:nvPr/>
        </p:nvCxnSpPr>
        <p:spPr>
          <a:xfrm>
            <a:off x="6438382" y="2866506"/>
            <a:ext cx="0" cy="257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62B9E6C1-695E-40CF-B340-09308D586881}"/>
              </a:ext>
            </a:extLst>
          </p:cNvPr>
          <p:cNvCxnSpPr>
            <a:cxnSpLocks/>
            <a:stCxn id="211" idx="0"/>
          </p:cNvCxnSpPr>
          <p:nvPr/>
        </p:nvCxnSpPr>
        <p:spPr>
          <a:xfrm flipH="1">
            <a:off x="6438383" y="2835472"/>
            <a:ext cx="379968" cy="3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2C6460F-B3A9-41CA-8477-5455164E4467}"/>
              </a:ext>
            </a:extLst>
          </p:cNvPr>
          <p:cNvCxnSpPr>
            <a:cxnSpLocks/>
          </p:cNvCxnSpPr>
          <p:nvPr/>
        </p:nvCxnSpPr>
        <p:spPr>
          <a:xfrm>
            <a:off x="8846820" y="2609794"/>
            <a:ext cx="1453041" cy="1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469EE1D-2BA7-476D-85CE-35DCCB9BEC83}"/>
              </a:ext>
            </a:extLst>
          </p:cNvPr>
          <p:cNvCxnSpPr>
            <a:cxnSpLocks/>
          </p:cNvCxnSpPr>
          <p:nvPr/>
        </p:nvCxnSpPr>
        <p:spPr>
          <a:xfrm flipV="1">
            <a:off x="10299861" y="2609794"/>
            <a:ext cx="0" cy="1340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DE5E147-DFEE-4A10-BFCB-C721ED06F3F1}"/>
              </a:ext>
            </a:extLst>
          </p:cNvPr>
          <p:cNvCxnSpPr>
            <a:cxnSpLocks/>
          </p:cNvCxnSpPr>
          <p:nvPr/>
        </p:nvCxnSpPr>
        <p:spPr>
          <a:xfrm flipV="1">
            <a:off x="10699062" y="3257550"/>
            <a:ext cx="0" cy="589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EC5F1B8-87A8-4874-934B-043461409858}"/>
              </a:ext>
            </a:extLst>
          </p:cNvPr>
          <p:cNvCxnSpPr>
            <a:cxnSpLocks/>
            <a:stCxn id="238" idx="0"/>
          </p:cNvCxnSpPr>
          <p:nvPr/>
        </p:nvCxnSpPr>
        <p:spPr>
          <a:xfrm flipV="1">
            <a:off x="10367982" y="3257551"/>
            <a:ext cx="331080" cy="133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4A2D63F3-721F-42C0-B699-53C90057281A}"/>
              </a:ext>
            </a:extLst>
          </p:cNvPr>
          <p:cNvSpPr/>
          <p:nvPr/>
        </p:nvSpPr>
        <p:spPr>
          <a:xfrm rot="5400000">
            <a:off x="10210110" y="3113023"/>
            <a:ext cx="150505" cy="165239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B6B3-31A8-4446-903F-7C61253B20E3}"/>
              </a:ext>
            </a:extLst>
          </p:cNvPr>
          <p:cNvCxnSpPr>
            <a:cxnSpLocks/>
            <a:stCxn id="242" idx="0"/>
          </p:cNvCxnSpPr>
          <p:nvPr/>
        </p:nvCxnSpPr>
        <p:spPr>
          <a:xfrm>
            <a:off x="8939649" y="3296685"/>
            <a:ext cx="13069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28F14B6E-EE2B-427D-8DAB-A8ED1B17090F}"/>
              </a:ext>
            </a:extLst>
          </p:cNvPr>
          <p:cNvSpPr/>
          <p:nvPr/>
        </p:nvSpPr>
        <p:spPr>
          <a:xfrm rot="5400000">
            <a:off x="8781777" y="3138813"/>
            <a:ext cx="150505" cy="165239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BDE0EC7-D07D-4F1C-A406-5760BFD25D4B}"/>
              </a:ext>
            </a:extLst>
          </p:cNvPr>
          <p:cNvCxnSpPr>
            <a:cxnSpLocks/>
            <a:endCxn id="242" idx="3"/>
          </p:cNvCxnSpPr>
          <p:nvPr/>
        </p:nvCxnSpPr>
        <p:spPr>
          <a:xfrm>
            <a:off x="8208653" y="3274234"/>
            <a:ext cx="569085" cy="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1586DAF1-C54B-4601-9E6C-70B0A10357A8}"/>
              </a:ext>
            </a:extLst>
          </p:cNvPr>
          <p:cNvCxnSpPr>
            <a:cxnSpLocks/>
          </p:cNvCxnSpPr>
          <p:nvPr/>
        </p:nvCxnSpPr>
        <p:spPr>
          <a:xfrm flipH="1" flipV="1">
            <a:off x="9726265" y="3580447"/>
            <a:ext cx="7839" cy="398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CE90DB1-4D33-435C-BCD5-87BF3584BCA7}"/>
              </a:ext>
            </a:extLst>
          </p:cNvPr>
          <p:cNvCxnSpPr>
            <a:cxnSpLocks/>
            <a:stCxn id="254" idx="0"/>
          </p:cNvCxnSpPr>
          <p:nvPr/>
        </p:nvCxnSpPr>
        <p:spPr>
          <a:xfrm flipV="1">
            <a:off x="8926531" y="3588639"/>
            <a:ext cx="807573" cy="25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6E5D35BA-15C5-4D1E-A3F7-B6D531E4BE3C}"/>
              </a:ext>
            </a:extLst>
          </p:cNvPr>
          <p:cNvSpPr/>
          <p:nvPr/>
        </p:nvSpPr>
        <p:spPr>
          <a:xfrm rot="5400000">
            <a:off x="8768659" y="3456507"/>
            <a:ext cx="150505" cy="165239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47F8FE0-C34F-4C99-B583-CC705903FC49}"/>
              </a:ext>
            </a:extLst>
          </p:cNvPr>
          <p:cNvCxnSpPr>
            <a:cxnSpLocks/>
          </p:cNvCxnSpPr>
          <p:nvPr/>
        </p:nvCxnSpPr>
        <p:spPr>
          <a:xfrm flipV="1">
            <a:off x="8255971" y="3613372"/>
            <a:ext cx="539536" cy="1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F731287C-78F6-4537-8D04-A80B7D8DA764}"/>
              </a:ext>
            </a:extLst>
          </p:cNvPr>
          <p:cNvSpPr/>
          <p:nvPr/>
        </p:nvSpPr>
        <p:spPr>
          <a:xfrm rot="5400000">
            <a:off x="8091462" y="3443637"/>
            <a:ext cx="150505" cy="165239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C1A85A8-F66C-4611-A85C-21F56EA6189F}"/>
              </a:ext>
            </a:extLst>
          </p:cNvPr>
          <p:cNvCxnSpPr>
            <a:cxnSpLocks/>
          </p:cNvCxnSpPr>
          <p:nvPr/>
        </p:nvCxnSpPr>
        <p:spPr>
          <a:xfrm>
            <a:off x="7607749" y="3598472"/>
            <a:ext cx="48134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F62497D1-98A7-46F9-A1EC-AB34FC7EF730}"/>
              </a:ext>
            </a:extLst>
          </p:cNvPr>
          <p:cNvCxnSpPr>
            <a:cxnSpLocks/>
          </p:cNvCxnSpPr>
          <p:nvPr/>
        </p:nvCxnSpPr>
        <p:spPr>
          <a:xfrm flipH="1">
            <a:off x="7601684" y="3603026"/>
            <a:ext cx="6065" cy="3471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354CD03-EC1A-4710-9FC8-4B5FE526A694}"/>
              </a:ext>
            </a:extLst>
          </p:cNvPr>
          <p:cNvCxnSpPr>
            <a:cxnSpLocks/>
          </p:cNvCxnSpPr>
          <p:nvPr/>
        </p:nvCxnSpPr>
        <p:spPr>
          <a:xfrm flipH="1">
            <a:off x="7158930" y="3907510"/>
            <a:ext cx="448819" cy="1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EEF2292-5578-493E-A09E-9D7B72105223}"/>
              </a:ext>
            </a:extLst>
          </p:cNvPr>
          <p:cNvCxnSpPr>
            <a:cxnSpLocks/>
          </p:cNvCxnSpPr>
          <p:nvPr/>
        </p:nvCxnSpPr>
        <p:spPr>
          <a:xfrm flipH="1">
            <a:off x="7371330" y="3792056"/>
            <a:ext cx="86710" cy="2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879A02CA-FD6B-405B-AE83-780B538949FF}"/>
              </a:ext>
            </a:extLst>
          </p:cNvPr>
          <p:cNvSpPr txBox="1"/>
          <p:nvPr/>
        </p:nvSpPr>
        <p:spPr>
          <a:xfrm>
            <a:off x="7322142" y="3969766"/>
            <a:ext cx="1069579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Data on magnets location 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157379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5985D5-3DA7-4B08-A3C1-E65AC07F2C28}"/>
              </a:ext>
            </a:extLst>
          </p:cNvPr>
          <p:cNvSpPr/>
          <p:nvPr/>
        </p:nvSpPr>
        <p:spPr>
          <a:xfrm>
            <a:off x="5976378" y="199001"/>
            <a:ext cx="1160372" cy="553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100" dirty="0"/>
              <a:t>Step motor</a:t>
            </a:r>
            <a:endParaRPr lang="he-IL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C811E-8F67-4F65-8B77-2B23126A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76" y="1041291"/>
            <a:ext cx="8736784" cy="4555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0EEC9-4C21-40D6-99DB-EB10CC7D29E6}"/>
              </a:ext>
            </a:extLst>
          </p:cNvPr>
          <p:cNvSpPr txBox="1"/>
          <p:nvPr/>
        </p:nvSpPr>
        <p:spPr>
          <a:xfrm>
            <a:off x="5850028" y="752391"/>
            <a:ext cx="8771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/>
              <a:t>Step motor input</a:t>
            </a:r>
            <a:endParaRPr lang="he-IL" sz="1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DBF206-2054-4DB2-9F55-BED206A73081}"/>
              </a:ext>
            </a:extLst>
          </p:cNvPr>
          <p:cNvCxnSpPr>
            <a:cxnSpLocks/>
          </p:cNvCxnSpPr>
          <p:nvPr/>
        </p:nvCxnSpPr>
        <p:spPr>
          <a:xfrm flipH="1" flipV="1">
            <a:off x="6556565" y="752391"/>
            <a:ext cx="1" cy="50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1D0129-BCC0-45F8-B0A3-8439EB36E66C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6451600" y="952446"/>
            <a:ext cx="275557" cy="12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0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>
            <a:extLst>
              <a:ext uri="{FF2B5EF4-FFF2-40B4-BE49-F238E27FC236}">
                <a16:creationId xmlns:a16="http://schemas.microsoft.com/office/drawing/2014/main" id="{706812B1-EEA1-4CDC-BFBC-DDE6F261D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r="11679" b="13051"/>
          <a:stretch/>
        </p:blipFill>
        <p:spPr bwMode="auto">
          <a:xfrm rot="5400000" flipV="1">
            <a:off x="4460193" y="1725448"/>
            <a:ext cx="1020523" cy="3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F91A3FB-5D32-4534-A4D5-E0BAB93CF1F2}"/>
              </a:ext>
            </a:extLst>
          </p:cNvPr>
          <p:cNvSpPr/>
          <p:nvPr/>
        </p:nvSpPr>
        <p:spPr>
          <a:xfrm>
            <a:off x="2265719" y="565325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94BE1D2-FC76-4E4F-A95A-F18652813CDE}"/>
              </a:ext>
            </a:extLst>
          </p:cNvPr>
          <p:cNvSpPr/>
          <p:nvPr/>
        </p:nvSpPr>
        <p:spPr>
          <a:xfrm>
            <a:off x="3449673" y="727250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05432D-939D-41CE-8711-28C805932EFC}"/>
              </a:ext>
            </a:extLst>
          </p:cNvPr>
          <p:cNvSpPr/>
          <p:nvPr/>
        </p:nvSpPr>
        <p:spPr>
          <a:xfrm>
            <a:off x="3449673" y="1223026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A38A867-3E1C-4D43-9D7E-7C0F7C147EBA}"/>
              </a:ext>
            </a:extLst>
          </p:cNvPr>
          <p:cNvSpPr/>
          <p:nvPr/>
        </p:nvSpPr>
        <p:spPr>
          <a:xfrm>
            <a:off x="3449673" y="1718802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3239845-2516-44EE-949E-3B5B18875276}"/>
              </a:ext>
            </a:extLst>
          </p:cNvPr>
          <p:cNvSpPr/>
          <p:nvPr/>
        </p:nvSpPr>
        <p:spPr>
          <a:xfrm>
            <a:off x="3449673" y="2266729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9C6053-C054-44E0-9DB5-515D0994D67F}"/>
              </a:ext>
            </a:extLst>
          </p:cNvPr>
          <p:cNvSpPr txBox="1"/>
          <p:nvPr/>
        </p:nvSpPr>
        <p:spPr>
          <a:xfrm>
            <a:off x="2905321" y="112039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67E3AD-E6E8-49D3-8D06-7F6A9F307BB6}"/>
              </a:ext>
            </a:extLst>
          </p:cNvPr>
          <p:cNvSpPr txBox="1"/>
          <p:nvPr/>
        </p:nvSpPr>
        <p:spPr>
          <a:xfrm>
            <a:off x="2898766" y="165330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A98701-1D4B-4954-B4B2-6BE31F6D8F55}"/>
              </a:ext>
            </a:extLst>
          </p:cNvPr>
          <p:cNvSpPr txBox="1"/>
          <p:nvPr/>
        </p:nvSpPr>
        <p:spPr>
          <a:xfrm>
            <a:off x="2890425" y="216409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0442E0-AEDD-4115-8348-F3C0773CBEB2}"/>
              </a:ext>
            </a:extLst>
          </p:cNvPr>
          <p:cNvSpPr txBox="1"/>
          <p:nvPr/>
        </p:nvSpPr>
        <p:spPr>
          <a:xfrm>
            <a:off x="2890425" y="65033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16989F-3A7F-49C3-B8BE-F72F48A0695D}"/>
              </a:ext>
            </a:extLst>
          </p:cNvPr>
          <p:cNvSpPr txBox="1"/>
          <p:nvPr/>
        </p:nvSpPr>
        <p:spPr>
          <a:xfrm>
            <a:off x="2183685" y="1386848"/>
            <a:ext cx="836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Sensor </a:t>
            </a:r>
            <a:endParaRPr lang="he-IL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D919A6-60B7-4658-B1DA-7FE2115CBFE4}"/>
              </a:ext>
            </a:extLst>
          </p:cNvPr>
          <p:cNvSpPr txBox="1"/>
          <p:nvPr/>
        </p:nvSpPr>
        <p:spPr>
          <a:xfrm>
            <a:off x="3896086" y="1046829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vdd</a:t>
            </a:r>
            <a:endParaRPr lang="he-IL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0EB61D-4DDB-44A7-A1D5-304095510337}"/>
              </a:ext>
            </a:extLst>
          </p:cNvPr>
          <p:cNvCxnSpPr>
            <a:cxnSpLocks/>
          </p:cNvCxnSpPr>
          <p:nvPr/>
        </p:nvCxnSpPr>
        <p:spPr>
          <a:xfrm flipH="1" flipV="1">
            <a:off x="3609090" y="1384483"/>
            <a:ext cx="1432369" cy="1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FD24B6-CE1D-4BC1-99E0-C9D849EEA438}"/>
              </a:ext>
            </a:extLst>
          </p:cNvPr>
          <p:cNvSpPr txBox="1"/>
          <p:nvPr/>
        </p:nvSpPr>
        <p:spPr>
          <a:xfrm>
            <a:off x="3979238" y="1497481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82FCBF-323D-4384-8275-6E85313E95CD}"/>
              </a:ext>
            </a:extLst>
          </p:cNvPr>
          <p:cNvCxnSpPr>
            <a:cxnSpLocks/>
            <a:endCxn id="43" idx="7"/>
          </p:cNvCxnSpPr>
          <p:nvPr/>
        </p:nvCxnSpPr>
        <p:spPr>
          <a:xfrm flipH="1">
            <a:off x="3669186" y="754195"/>
            <a:ext cx="1249640" cy="1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D9AE5D-645F-47D5-9409-6BDB95711AB3}"/>
              </a:ext>
            </a:extLst>
          </p:cNvPr>
          <p:cNvCxnSpPr>
            <a:cxnSpLocks/>
          </p:cNvCxnSpPr>
          <p:nvPr/>
        </p:nvCxnSpPr>
        <p:spPr>
          <a:xfrm flipH="1">
            <a:off x="3665760" y="1830554"/>
            <a:ext cx="645926" cy="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2F006C-4736-43A8-A6FC-C6B9B213FDBB}"/>
              </a:ext>
            </a:extLst>
          </p:cNvPr>
          <p:cNvCxnSpPr>
            <a:cxnSpLocks/>
          </p:cNvCxnSpPr>
          <p:nvPr/>
        </p:nvCxnSpPr>
        <p:spPr>
          <a:xfrm flipH="1">
            <a:off x="3652658" y="2409316"/>
            <a:ext cx="1321408" cy="1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556D7EE-F8BB-4283-97D0-77F799F61EE1}"/>
              </a:ext>
            </a:extLst>
          </p:cNvPr>
          <p:cNvSpPr txBox="1"/>
          <p:nvPr/>
        </p:nvSpPr>
        <p:spPr>
          <a:xfrm>
            <a:off x="5128562" y="1742154"/>
            <a:ext cx="7521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470</a:t>
            </a:r>
            <a:endParaRPr lang="he-I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F9826B-10BF-448E-8A51-127CA0CF10F7}"/>
              </a:ext>
            </a:extLst>
          </p:cNvPr>
          <p:cNvSpPr txBox="1"/>
          <p:nvPr/>
        </p:nvSpPr>
        <p:spPr>
          <a:xfrm>
            <a:off x="3984645" y="147016"/>
            <a:ext cx="8667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Sensor a </a:t>
            </a:r>
            <a:endParaRPr lang="he-IL" dirty="0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531F77FD-7F61-4BBF-B8A5-8382A4E0C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0" r="11679" b="13051"/>
          <a:stretch/>
        </p:blipFill>
        <p:spPr bwMode="auto">
          <a:xfrm rot="5400000" flipV="1">
            <a:off x="4337560" y="3897041"/>
            <a:ext cx="1020523" cy="3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3CCE6BA-D789-489F-91D2-D867B7E7962B}"/>
              </a:ext>
            </a:extLst>
          </p:cNvPr>
          <p:cNvSpPr/>
          <p:nvPr/>
        </p:nvSpPr>
        <p:spPr>
          <a:xfrm>
            <a:off x="2143086" y="2736918"/>
            <a:ext cx="1724025" cy="20764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135FC0-574D-4F86-BB21-2E93587B0236}"/>
              </a:ext>
            </a:extLst>
          </p:cNvPr>
          <p:cNvSpPr/>
          <p:nvPr/>
        </p:nvSpPr>
        <p:spPr>
          <a:xfrm>
            <a:off x="3327040" y="2898843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3DE5DCA-A092-42FB-952B-A4320E733932}"/>
              </a:ext>
            </a:extLst>
          </p:cNvPr>
          <p:cNvSpPr/>
          <p:nvPr/>
        </p:nvSpPr>
        <p:spPr>
          <a:xfrm>
            <a:off x="3327040" y="3394619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1AAAD86-576A-497D-9CC3-4D779F313517}"/>
              </a:ext>
            </a:extLst>
          </p:cNvPr>
          <p:cNvSpPr/>
          <p:nvPr/>
        </p:nvSpPr>
        <p:spPr>
          <a:xfrm>
            <a:off x="3327040" y="3890395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7907D1-8E6C-4593-B558-BED1269141FD}"/>
              </a:ext>
            </a:extLst>
          </p:cNvPr>
          <p:cNvSpPr/>
          <p:nvPr/>
        </p:nvSpPr>
        <p:spPr>
          <a:xfrm>
            <a:off x="3327040" y="4438322"/>
            <a:ext cx="257175" cy="2667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39D2EB-164B-4245-82AB-22DAA900F1C9}"/>
              </a:ext>
            </a:extLst>
          </p:cNvPr>
          <p:cNvSpPr txBox="1"/>
          <p:nvPr/>
        </p:nvSpPr>
        <p:spPr>
          <a:xfrm>
            <a:off x="2782688" y="329198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</a:t>
            </a:r>
            <a:endParaRPr lang="he-IL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0A56F6-12D5-40F8-A0F5-41ADC93D51F9}"/>
              </a:ext>
            </a:extLst>
          </p:cNvPr>
          <p:cNvSpPr txBox="1"/>
          <p:nvPr/>
        </p:nvSpPr>
        <p:spPr>
          <a:xfrm>
            <a:off x="2776133" y="3824895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</a:t>
            </a:r>
            <a:endParaRPr lang="he-IL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6987146-3190-47F5-BBAA-78F6E1BBE1F0}"/>
              </a:ext>
            </a:extLst>
          </p:cNvPr>
          <p:cNvSpPr txBox="1"/>
          <p:nvPr/>
        </p:nvSpPr>
        <p:spPr>
          <a:xfrm>
            <a:off x="2767792" y="4335690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6618B9-E24E-4533-AFA0-993476F0A5C4}"/>
              </a:ext>
            </a:extLst>
          </p:cNvPr>
          <p:cNvSpPr txBox="1"/>
          <p:nvPr/>
        </p:nvSpPr>
        <p:spPr>
          <a:xfrm>
            <a:off x="2767792" y="2821927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A2BB3C-DD57-4F12-838A-B28D2DF9C235}"/>
              </a:ext>
            </a:extLst>
          </p:cNvPr>
          <p:cNvSpPr txBox="1"/>
          <p:nvPr/>
        </p:nvSpPr>
        <p:spPr>
          <a:xfrm>
            <a:off x="2107068" y="3558441"/>
            <a:ext cx="836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Sensor </a:t>
            </a:r>
            <a:endParaRPr lang="he-I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F61B1C-9A9C-4B5F-8386-4B8062BC57B5}"/>
              </a:ext>
            </a:extLst>
          </p:cNvPr>
          <p:cNvSpPr txBox="1"/>
          <p:nvPr/>
        </p:nvSpPr>
        <p:spPr>
          <a:xfrm>
            <a:off x="3773453" y="3218422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vdd</a:t>
            </a:r>
            <a:endParaRPr lang="he-IL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80FF1A-56AE-48AF-AE8F-2FB8717C0E4B}"/>
              </a:ext>
            </a:extLst>
          </p:cNvPr>
          <p:cNvCxnSpPr>
            <a:cxnSpLocks/>
          </p:cNvCxnSpPr>
          <p:nvPr/>
        </p:nvCxnSpPr>
        <p:spPr>
          <a:xfrm flipH="1" flipV="1">
            <a:off x="3486457" y="3556076"/>
            <a:ext cx="1432369" cy="1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9C8225-E651-4712-BD73-74C33C62D7E0}"/>
              </a:ext>
            </a:extLst>
          </p:cNvPr>
          <p:cNvSpPr txBox="1"/>
          <p:nvPr/>
        </p:nvSpPr>
        <p:spPr>
          <a:xfrm>
            <a:off x="3856605" y="3669074"/>
            <a:ext cx="6286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E41C0B-43E9-4B3A-B27C-65DF48C391AA}"/>
              </a:ext>
            </a:extLst>
          </p:cNvPr>
          <p:cNvCxnSpPr>
            <a:cxnSpLocks/>
          </p:cNvCxnSpPr>
          <p:nvPr/>
        </p:nvCxnSpPr>
        <p:spPr>
          <a:xfrm flipH="1">
            <a:off x="3543127" y="4002147"/>
            <a:ext cx="645926" cy="5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CE7CC1-EDCF-49B1-AD98-A4122863F816}"/>
              </a:ext>
            </a:extLst>
          </p:cNvPr>
          <p:cNvCxnSpPr>
            <a:cxnSpLocks/>
          </p:cNvCxnSpPr>
          <p:nvPr/>
        </p:nvCxnSpPr>
        <p:spPr>
          <a:xfrm flipH="1">
            <a:off x="3530025" y="4580909"/>
            <a:ext cx="1321408" cy="1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55FF9E-5855-4564-9943-1C5EBE5EE281}"/>
              </a:ext>
            </a:extLst>
          </p:cNvPr>
          <p:cNvSpPr txBox="1"/>
          <p:nvPr/>
        </p:nvSpPr>
        <p:spPr>
          <a:xfrm>
            <a:off x="5036073" y="3853740"/>
            <a:ext cx="7521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470</a:t>
            </a:r>
            <a:endParaRPr lang="he-IL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79705BB-210A-4D4B-8EEB-F85D7EFCB8AA}"/>
              </a:ext>
            </a:extLst>
          </p:cNvPr>
          <p:cNvCxnSpPr>
            <a:cxnSpLocks/>
          </p:cNvCxnSpPr>
          <p:nvPr/>
        </p:nvCxnSpPr>
        <p:spPr>
          <a:xfrm flipH="1">
            <a:off x="3866658" y="3011204"/>
            <a:ext cx="1249640" cy="1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4EE64BF-FCF7-4B0A-8015-E5B3BF835365}"/>
              </a:ext>
            </a:extLst>
          </p:cNvPr>
          <p:cNvSpPr txBox="1"/>
          <p:nvPr/>
        </p:nvSpPr>
        <p:spPr>
          <a:xfrm>
            <a:off x="3992649" y="2473931"/>
            <a:ext cx="8429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sensor</a:t>
            </a:r>
          </a:p>
          <a:p>
            <a:r>
              <a:rPr lang="en-US" dirty="0"/>
              <a:t>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420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974B-F8EF-4C5E-B0E5-C625D8FE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5069" y="4741192"/>
            <a:ext cx="10515600" cy="1325563"/>
          </a:xfrm>
        </p:spPr>
        <p:txBody>
          <a:bodyPr/>
          <a:lstStyle/>
          <a:p>
            <a:r>
              <a:rPr lang="en-US" dirty="0"/>
              <a:t>Temp card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D1B5E09-2CEF-47D9-8B41-4B98B5907436}"/>
              </a:ext>
            </a:extLst>
          </p:cNvPr>
          <p:cNvSpPr/>
          <p:nvPr/>
        </p:nvSpPr>
        <p:spPr>
          <a:xfrm>
            <a:off x="1899606" y="589007"/>
            <a:ext cx="8913174" cy="4319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F179A69-A409-4EA6-B742-89C4E235305C}"/>
              </a:ext>
            </a:extLst>
          </p:cNvPr>
          <p:cNvSpPr/>
          <p:nvPr/>
        </p:nvSpPr>
        <p:spPr>
          <a:xfrm>
            <a:off x="4715497" y="4152151"/>
            <a:ext cx="1731145" cy="88948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F081C87-C331-4F42-A6DC-A73A436BA021}"/>
              </a:ext>
            </a:extLst>
          </p:cNvPr>
          <p:cNvSpPr txBox="1"/>
          <p:nvPr/>
        </p:nvSpPr>
        <p:spPr>
          <a:xfrm>
            <a:off x="4986492" y="4196981"/>
            <a:ext cx="24534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connector</a:t>
            </a:r>
            <a:endParaRPr lang="he-IL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27375D3-FB33-4103-85CC-66D70C32E24B}"/>
              </a:ext>
            </a:extLst>
          </p:cNvPr>
          <p:cNvCxnSpPr>
            <a:cxnSpLocks/>
          </p:cNvCxnSpPr>
          <p:nvPr/>
        </p:nvCxnSpPr>
        <p:spPr>
          <a:xfrm>
            <a:off x="5414206" y="4064867"/>
            <a:ext cx="0" cy="1264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BF90916-6BEA-4ADC-9D56-8C71D671C8FA}"/>
              </a:ext>
            </a:extLst>
          </p:cNvPr>
          <p:cNvSpPr txBox="1"/>
          <p:nvPr/>
        </p:nvSpPr>
        <p:spPr>
          <a:xfrm>
            <a:off x="4744719" y="4702718"/>
            <a:ext cx="4835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FF3A668-48F3-4172-846B-5BFB082D08F7}"/>
              </a:ext>
            </a:extLst>
          </p:cNvPr>
          <p:cNvSpPr txBox="1"/>
          <p:nvPr/>
        </p:nvSpPr>
        <p:spPr>
          <a:xfrm>
            <a:off x="5362029" y="4702285"/>
            <a:ext cx="4203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1BE831-0667-4600-8337-AE60E5FEB54A}"/>
              </a:ext>
            </a:extLst>
          </p:cNvPr>
          <p:cNvCxnSpPr>
            <a:cxnSpLocks/>
          </p:cNvCxnSpPr>
          <p:nvPr/>
        </p:nvCxnSpPr>
        <p:spPr>
          <a:xfrm>
            <a:off x="4983981" y="3824676"/>
            <a:ext cx="524" cy="1619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CF6C20-B31C-4076-8EBA-1F039FB8CFB8}"/>
              </a:ext>
            </a:extLst>
          </p:cNvPr>
          <p:cNvSpPr txBox="1"/>
          <p:nvPr/>
        </p:nvSpPr>
        <p:spPr>
          <a:xfrm>
            <a:off x="4061414" y="5077550"/>
            <a:ext cx="8158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Pulses signal 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4CFBEA-851E-40C8-B3B2-1B7C7A2A36B3}"/>
              </a:ext>
            </a:extLst>
          </p:cNvPr>
          <p:cNvSpPr txBox="1"/>
          <p:nvPr/>
        </p:nvSpPr>
        <p:spPr>
          <a:xfrm>
            <a:off x="5362029" y="4961792"/>
            <a:ext cx="111571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Direction signal </a:t>
            </a:r>
            <a:endParaRPr lang="he-IL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8D39123-5398-4392-85E6-DA7DF064EF65}"/>
              </a:ext>
            </a:extLst>
          </p:cNvPr>
          <p:cNvSpPr/>
          <p:nvPr/>
        </p:nvSpPr>
        <p:spPr>
          <a:xfrm>
            <a:off x="2639016" y="937261"/>
            <a:ext cx="1731145" cy="127295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3CCA508-D554-4A14-BA9E-7ED637B1AFB5}"/>
              </a:ext>
            </a:extLst>
          </p:cNvPr>
          <p:cNvSpPr txBox="1"/>
          <p:nvPr/>
        </p:nvSpPr>
        <p:spPr>
          <a:xfrm>
            <a:off x="2830536" y="1354971"/>
            <a:ext cx="12211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TD62803P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72EE66-862B-4E11-9FD1-04D7C45F1B33}"/>
              </a:ext>
            </a:extLst>
          </p:cNvPr>
          <p:cNvSpPr txBox="1"/>
          <p:nvPr/>
        </p:nvSpPr>
        <p:spPr>
          <a:xfrm>
            <a:off x="6356193" y="3337782"/>
            <a:ext cx="10870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pc837</a:t>
            </a:r>
            <a:endParaRPr lang="he-IL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1DC1981-D9A2-4847-8812-0C18A868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59" y="3136228"/>
            <a:ext cx="1653683" cy="72396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D1A7679-3149-4BC9-822D-484876832422}"/>
              </a:ext>
            </a:extLst>
          </p:cNvPr>
          <p:cNvSpPr txBox="1"/>
          <p:nvPr/>
        </p:nvSpPr>
        <p:spPr>
          <a:xfrm>
            <a:off x="6086183" y="4705770"/>
            <a:ext cx="4203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he-IL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8ED28A2-D05B-47F6-83B7-07AC62F26487}"/>
              </a:ext>
            </a:extLst>
          </p:cNvPr>
          <p:cNvSpPr txBox="1"/>
          <p:nvPr/>
        </p:nvSpPr>
        <p:spPr>
          <a:xfrm>
            <a:off x="6352906" y="4985153"/>
            <a:ext cx="10870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5B34E0F-A720-4A01-B9D0-5FAA7DB58860}"/>
              </a:ext>
            </a:extLst>
          </p:cNvPr>
          <p:cNvCxnSpPr>
            <a:cxnSpLocks/>
          </p:cNvCxnSpPr>
          <p:nvPr/>
        </p:nvCxnSpPr>
        <p:spPr>
          <a:xfrm>
            <a:off x="6295407" y="3764189"/>
            <a:ext cx="22905" cy="17338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DAABB0E-D8DD-4608-B525-7674770326AC}"/>
              </a:ext>
            </a:extLst>
          </p:cNvPr>
          <p:cNvCxnSpPr>
            <a:cxnSpLocks/>
          </p:cNvCxnSpPr>
          <p:nvPr/>
        </p:nvCxnSpPr>
        <p:spPr>
          <a:xfrm>
            <a:off x="5768342" y="3839331"/>
            <a:ext cx="0" cy="137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60C9D8D-1B74-41B4-9ADD-4485476D89B3}"/>
              </a:ext>
            </a:extLst>
          </p:cNvPr>
          <p:cNvCxnSpPr>
            <a:cxnSpLocks/>
          </p:cNvCxnSpPr>
          <p:nvPr/>
        </p:nvCxnSpPr>
        <p:spPr>
          <a:xfrm>
            <a:off x="5228264" y="3824676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CB6A251-3FB9-4A8E-A389-5AB8C5ED0812}"/>
              </a:ext>
            </a:extLst>
          </p:cNvPr>
          <p:cNvCxnSpPr>
            <a:cxnSpLocks/>
          </p:cNvCxnSpPr>
          <p:nvPr/>
        </p:nvCxnSpPr>
        <p:spPr>
          <a:xfrm flipH="1">
            <a:off x="5228264" y="3977076"/>
            <a:ext cx="10941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08964C-CCB8-4D33-87FD-BB9443BAD211}"/>
              </a:ext>
            </a:extLst>
          </p:cNvPr>
          <p:cNvSpPr/>
          <p:nvPr/>
        </p:nvSpPr>
        <p:spPr>
          <a:xfrm>
            <a:off x="8777021" y="2196630"/>
            <a:ext cx="2109627" cy="162935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37E1D46-865B-45C5-8525-FCF664B1082A}"/>
              </a:ext>
            </a:extLst>
          </p:cNvPr>
          <p:cNvSpPr txBox="1"/>
          <p:nvPr/>
        </p:nvSpPr>
        <p:spPr>
          <a:xfrm>
            <a:off x="9705122" y="2398579"/>
            <a:ext cx="108702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Power supply</a:t>
            </a:r>
            <a:endParaRPr lang="he-IL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443A7D-2B72-47CC-AD27-58C9BFF907BB}"/>
              </a:ext>
            </a:extLst>
          </p:cNvPr>
          <p:cNvSpPr txBox="1"/>
          <p:nvPr/>
        </p:nvSpPr>
        <p:spPr>
          <a:xfrm>
            <a:off x="8744813" y="3229391"/>
            <a:ext cx="10870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GND</a:t>
            </a:r>
            <a:endParaRPr lang="he-IL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A019E2C-C1FA-4231-87E4-61057996BFC1}"/>
              </a:ext>
            </a:extLst>
          </p:cNvPr>
          <p:cNvSpPr txBox="1"/>
          <p:nvPr/>
        </p:nvSpPr>
        <p:spPr>
          <a:xfrm>
            <a:off x="9686024" y="3273817"/>
            <a:ext cx="10870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5V</a:t>
            </a:r>
            <a:endParaRPr lang="he-IL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41F15FB-0AA7-4614-8680-2FED266CB8A7}"/>
              </a:ext>
            </a:extLst>
          </p:cNvPr>
          <p:cNvSpPr txBox="1"/>
          <p:nvPr/>
        </p:nvSpPr>
        <p:spPr>
          <a:xfrm>
            <a:off x="8777021" y="2261820"/>
            <a:ext cx="10870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36V</a:t>
            </a:r>
            <a:endParaRPr lang="he-IL" dirty="0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6CE3E80-D7F3-458A-9BA3-8DDE12F16064}"/>
              </a:ext>
            </a:extLst>
          </p:cNvPr>
          <p:cNvCxnSpPr>
            <a:cxnSpLocks/>
          </p:cNvCxnSpPr>
          <p:nvPr/>
        </p:nvCxnSpPr>
        <p:spPr>
          <a:xfrm flipH="1">
            <a:off x="7240189" y="3428733"/>
            <a:ext cx="1536833" cy="7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DFAD88-F229-46BA-87AF-EAF03F7C38BC}"/>
              </a:ext>
            </a:extLst>
          </p:cNvPr>
          <p:cNvCxnSpPr>
            <a:cxnSpLocks/>
          </p:cNvCxnSpPr>
          <p:nvPr/>
        </p:nvCxnSpPr>
        <p:spPr>
          <a:xfrm>
            <a:off x="7255739" y="2892120"/>
            <a:ext cx="0" cy="532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E1A25BC-C574-4C1F-B700-D8A72D126C85}"/>
              </a:ext>
            </a:extLst>
          </p:cNvPr>
          <p:cNvCxnSpPr>
            <a:cxnSpLocks/>
          </p:cNvCxnSpPr>
          <p:nvPr/>
        </p:nvCxnSpPr>
        <p:spPr>
          <a:xfrm>
            <a:off x="6294968" y="2892120"/>
            <a:ext cx="439" cy="33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A0F0DAC-1A9C-43C8-AA74-EC8F1FAF6460}"/>
              </a:ext>
            </a:extLst>
          </p:cNvPr>
          <p:cNvCxnSpPr>
            <a:cxnSpLocks/>
          </p:cNvCxnSpPr>
          <p:nvPr/>
        </p:nvCxnSpPr>
        <p:spPr>
          <a:xfrm>
            <a:off x="5764809" y="2878901"/>
            <a:ext cx="439" cy="33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2096B2-8D84-4B96-B075-C77F36F890DF}"/>
              </a:ext>
            </a:extLst>
          </p:cNvPr>
          <p:cNvCxnSpPr>
            <a:cxnSpLocks/>
          </p:cNvCxnSpPr>
          <p:nvPr/>
        </p:nvCxnSpPr>
        <p:spPr>
          <a:xfrm>
            <a:off x="5235089" y="2899556"/>
            <a:ext cx="439" cy="33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7E7F416-AF7F-48CF-8F53-3668A599C480}"/>
              </a:ext>
            </a:extLst>
          </p:cNvPr>
          <p:cNvCxnSpPr>
            <a:cxnSpLocks/>
          </p:cNvCxnSpPr>
          <p:nvPr/>
        </p:nvCxnSpPr>
        <p:spPr>
          <a:xfrm flipV="1">
            <a:off x="5234870" y="2891376"/>
            <a:ext cx="2036420" cy="17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8343BF4-B366-4CDE-B98B-098A639FFA9C}"/>
              </a:ext>
            </a:extLst>
          </p:cNvPr>
          <p:cNvCxnSpPr>
            <a:cxnSpLocks/>
          </p:cNvCxnSpPr>
          <p:nvPr/>
        </p:nvCxnSpPr>
        <p:spPr>
          <a:xfrm>
            <a:off x="2810811" y="1995542"/>
            <a:ext cx="19725" cy="883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7171CE5-32E7-4EDF-8A15-C7890B6877CC}"/>
              </a:ext>
            </a:extLst>
          </p:cNvPr>
          <p:cNvCxnSpPr>
            <a:cxnSpLocks/>
          </p:cNvCxnSpPr>
          <p:nvPr/>
        </p:nvCxnSpPr>
        <p:spPr>
          <a:xfrm>
            <a:off x="3557151" y="2084111"/>
            <a:ext cx="439" cy="33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CE86342F-9018-45FC-8133-BAD2F979C2CC}"/>
              </a:ext>
            </a:extLst>
          </p:cNvPr>
          <p:cNvSpPr/>
          <p:nvPr/>
        </p:nvSpPr>
        <p:spPr>
          <a:xfrm>
            <a:off x="5314005" y="3924055"/>
            <a:ext cx="91551" cy="152400"/>
          </a:xfrm>
          <a:custGeom>
            <a:avLst/>
            <a:gdLst>
              <a:gd name="connsiteX0" fmla="*/ 91456 w 91456"/>
              <a:gd name="connsiteY0" fmla="*/ 0 h 169142"/>
              <a:gd name="connsiteX1" fmla="*/ 16 w 91456"/>
              <a:gd name="connsiteY1" fmla="*/ 74295 h 169142"/>
              <a:gd name="connsiteX2" fmla="*/ 83836 w 91456"/>
              <a:gd name="connsiteY2" fmla="*/ 158115 h 169142"/>
              <a:gd name="connsiteX3" fmla="*/ 78121 w 91456"/>
              <a:gd name="connsiteY3" fmla="*/ 165735 h 16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56" h="169142">
                <a:moveTo>
                  <a:pt x="91456" y="0"/>
                </a:moveTo>
                <a:cubicBezTo>
                  <a:pt x="46371" y="23971"/>
                  <a:pt x="1286" y="47943"/>
                  <a:pt x="16" y="74295"/>
                </a:cubicBezTo>
                <a:cubicBezTo>
                  <a:pt x="-1254" y="100647"/>
                  <a:pt x="70819" y="142875"/>
                  <a:pt x="83836" y="158115"/>
                </a:cubicBezTo>
                <a:cubicBezTo>
                  <a:pt x="96853" y="173355"/>
                  <a:pt x="87487" y="169545"/>
                  <a:pt x="78121" y="165735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85853D0-8346-432B-A980-258942FB2EDA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5405556" y="3808498"/>
            <a:ext cx="91511" cy="115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123C5FA-1041-4587-B54B-57508C530556}"/>
              </a:ext>
            </a:extLst>
          </p:cNvPr>
          <p:cNvCxnSpPr>
            <a:cxnSpLocks/>
          </p:cNvCxnSpPr>
          <p:nvPr/>
        </p:nvCxnSpPr>
        <p:spPr>
          <a:xfrm flipV="1">
            <a:off x="6033821" y="3824676"/>
            <a:ext cx="1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438D0A48-99EB-4F61-BBF3-BDE3C507B10F}"/>
              </a:ext>
            </a:extLst>
          </p:cNvPr>
          <p:cNvSpPr txBox="1"/>
          <p:nvPr/>
        </p:nvSpPr>
        <p:spPr>
          <a:xfrm>
            <a:off x="2161297" y="2189838"/>
            <a:ext cx="669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Clk a</a:t>
            </a:r>
            <a:endParaRPr lang="he-IL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D87904-068D-4AE2-B9B1-90242338E8D1}"/>
              </a:ext>
            </a:extLst>
          </p:cNvPr>
          <p:cNvSpPr txBox="1"/>
          <p:nvPr/>
        </p:nvSpPr>
        <p:spPr>
          <a:xfrm>
            <a:off x="2900090" y="2147721"/>
            <a:ext cx="6694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Clk b</a:t>
            </a:r>
            <a:endParaRPr lang="he-IL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8BFC7DB-7CBB-4C04-9CD8-D37F73C0DDCE}"/>
              </a:ext>
            </a:extLst>
          </p:cNvPr>
          <p:cNvCxnSpPr>
            <a:cxnSpLocks/>
          </p:cNvCxnSpPr>
          <p:nvPr/>
        </p:nvCxnSpPr>
        <p:spPr>
          <a:xfrm>
            <a:off x="4986012" y="2821255"/>
            <a:ext cx="439" cy="33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46869CA-8CCE-4261-A058-58FD06C65265}"/>
              </a:ext>
            </a:extLst>
          </p:cNvPr>
          <p:cNvCxnSpPr>
            <a:cxnSpLocks/>
          </p:cNvCxnSpPr>
          <p:nvPr/>
        </p:nvCxnSpPr>
        <p:spPr>
          <a:xfrm flipH="1">
            <a:off x="2810811" y="2844268"/>
            <a:ext cx="2167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F01280-0417-461A-BE99-05B26C681928}"/>
              </a:ext>
            </a:extLst>
          </p:cNvPr>
          <p:cNvCxnSpPr>
            <a:cxnSpLocks/>
          </p:cNvCxnSpPr>
          <p:nvPr/>
        </p:nvCxnSpPr>
        <p:spPr>
          <a:xfrm>
            <a:off x="3569548" y="2406544"/>
            <a:ext cx="1915239" cy="14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6D543EA-F5C8-444B-B3F3-7B93C485EFE5}"/>
              </a:ext>
            </a:extLst>
          </p:cNvPr>
          <p:cNvCxnSpPr>
            <a:cxnSpLocks/>
          </p:cNvCxnSpPr>
          <p:nvPr/>
        </p:nvCxnSpPr>
        <p:spPr>
          <a:xfrm flipH="1" flipV="1">
            <a:off x="5484787" y="2421382"/>
            <a:ext cx="14752" cy="737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BAFBE8D-E953-4C43-A0B4-53B959A9E453}"/>
              </a:ext>
            </a:extLst>
          </p:cNvPr>
          <p:cNvSpPr/>
          <p:nvPr/>
        </p:nvSpPr>
        <p:spPr>
          <a:xfrm>
            <a:off x="5109571" y="632568"/>
            <a:ext cx="1731145" cy="889481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CE4EF7B-4DA5-464E-A7EA-C356D774D766}"/>
              </a:ext>
            </a:extLst>
          </p:cNvPr>
          <p:cNvSpPr txBox="1"/>
          <p:nvPr/>
        </p:nvSpPr>
        <p:spPr>
          <a:xfrm>
            <a:off x="5285341" y="850192"/>
            <a:ext cx="12211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STK6722H</a:t>
            </a:r>
            <a:endParaRPr lang="he-IL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0838BA3-CBE9-4B53-85BE-2DE15B6D8EAD}"/>
              </a:ext>
            </a:extLst>
          </p:cNvPr>
          <p:cNvCxnSpPr>
            <a:cxnSpLocks/>
          </p:cNvCxnSpPr>
          <p:nvPr/>
        </p:nvCxnSpPr>
        <p:spPr>
          <a:xfrm>
            <a:off x="7439927" y="2470163"/>
            <a:ext cx="1316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BE553C1-F411-4C09-AD7B-9D4CF27A17DC}"/>
              </a:ext>
            </a:extLst>
          </p:cNvPr>
          <p:cNvCxnSpPr>
            <a:cxnSpLocks/>
          </p:cNvCxnSpPr>
          <p:nvPr/>
        </p:nvCxnSpPr>
        <p:spPr>
          <a:xfrm flipV="1">
            <a:off x="7439927" y="1113642"/>
            <a:ext cx="0" cy="1356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B1E3B1C-852A-41FC-863F-A67069B1A5FB}"/>
              </a:ext>
            </a:extLst>
          </p:cNvPr>
          <p:cNvCxnSpPr>
            <a:cxnSpLocks/>
          </p:cNvCxnSpPr>
          <p:nvPr/>
        </p:nvCxnSpPr>
        <p:spPr>
          <a:xfrm>
            <a:off x="6861782" y="1113642"/>
            <a:ext cx="5781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2E904FE-2556-41BB-86F2-391419A8E6C1}"/>
              </a:ext>
            </a:extLst>
          </p:cNvPr>
          <p:cNvCxnSpPr>
            <a:cxnSpLocks/>
          </p:cNvCxnSpPr>
          <p:nvPr/>
        </p:nvCxnSpPr>
        <p:spPr>
          <a:xfrm flipV="1">
            <a:off x="4335825" y="1219524"/>
            <a:ext cx="752680" cy="15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A1062D6-0D56-4D08-BE6D-AB4B8B7FD950}"/>
              </a:ext>
            </a:extLst>
          </p:cNvPr>
          <p:cNvCxnSpPr>
            <a:cxnSpLocks/>
          </p:cNvCxnSpPr>
          <p:nvPr/>
        </p:nvCxnSpPr>
        <p:spPr>
          <a:xfrm>
            <a:off x="4629855" y="1153550"/>
            <a:ext cx="114864" cy="20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DAE8453-679B-4662-AEBD-3299DBAB5A14}"/>
              </a:ext>
            </a:extLst>
          </p:cNvPr>
          <p:cNvSpPr txBox="1"/>
          <p:nvPr/>
        </p:nvSpPr>
        <p:spPr>
          <a:xfrm>
            <a:off x="4324955" y="1268469"/>
            <a:ext cx="13781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Inner </a:t>
            </a:r>
          </a:p>
          <a:p>
            <a:r>
              <a:rPr lang="en-US" dirty="0"/>
              <a:t>connections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62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77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 card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Eylon Kapel</dc:creator>
  <cp:lastModifiedBy>Eylon Kapel</cp:lastModifiedBy>
  <cp:revision>1</cp:revision>
  <dcterms:created xsi:type="dcterms:W3CDTF">2021-09-05T15:53:31Z</dcterms:created>
  <dcterms:modified xsi:type="dcterms:W3CDTF">2021-09-06T07:07:47Z</dcterms:modified>
</cp:coreProperties>
</file>