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14AE-F561-4C71-BA41-DD579E22D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65F7D-8B9A-4E12-8ECE-0939054D2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8A6B0-A83E-4350-9CE6-B2CECCE7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3DC5-5803-492E-A2A4-DE2863D2B22D}" type="datetimeFigureOut">
              <a:rPr lang="he-IL" smtClean="0"/>
              <a:t>ט"ז/סיון/תשפ"א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A9EA9-5738-4880-9B36-8B0A7EF2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2090B-7E92-434D-A064-089A8FFF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78FC-60CB-4B0C-83F9-01D36B07BF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512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448D-2ECB-4307-BF21-B8F929B7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08599-018A-4F41-9311-F173E8EEF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5671E-6F92-4038-BE43-E1604EEF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3DC5-5803-492E-A2A4-DE2863D2B22D}" type="datetimeFigureOut">
              <a:rPr lang="he-IL" smtClean="0"/>
              <a:t>ט"ז/סיון/תשפ"א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35B3B-A754-4D25-94D2-0F1B5795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4E183-B5FB-4ABB-8A38-96338B54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78FC-60CB-4B0C-83F9-01D36B07BF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754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5BE2B-48EB-4256-B0BD-08985BAB2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F669C-F045-4683-903D-B0FE9DA30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C6412-D1F5-4781-B5D6-64A12A63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3DC5-5803-492E-A2A4-DE2863D2B22D}" type="datetimeFigureOut">
              <a:rPr lang="he-IL" smtClean="0"/>
              <a:t>ט"ז/סיון/תשפ"א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A7430-399C-4A6A-8316-DEE95C0E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1DEA1-C08A-4B75-8621-AA69A3C5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78FC-60CB-4B0C-83F9-01D36B07BF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332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D0DE-CF65-473B-A771-87C7FE7A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01659-156E-4853-9A3E-07B4AFE51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68D7D-FCBB-4868-9BF2-511093F9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3DC5-5803-492E-A2A4-DE2863D2B22D}" type="datetimeFigureOut">
              <a:rPr lang="he-IL" smtClean="0"/>
              <a:t>ט"ז/סיון/תשפ"א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AB9E7-22F5-468C-B3C6-5D714C850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F0A6D-7334-42EA-A628-5DF673BA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78FC-60CB-4B0C-83F9-01D36B07BF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466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BADB-73C9-4266-8C76-D6F1195C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FF82F-6467-402D-8038-9CDD92DCB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27AE1-E69A-423F-B274-DAD3C1F2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3DC5-5803-492E-A2A4-DE2863D2B22D}" type="datetimeFigureOut">
              <a:rPr lang="he-IL" smtClean="0"/>
              <a:t>ט"ז/סיון/תשפ"א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79344-3F2D-43B4-9677-123F7FA5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D0F31-F26F-46AC-8ADF-227D61D7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78FC-60CB-4B0C-83F9-01D36B07BF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133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8FFD-82DF-4795-8357-07A6DC3A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D163-997B-4452-B420-CD37C7F50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9A4DA-BC1F-42D7-857C-ABD509130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EA88C-1822-4C69-9F84-EEFF5BD3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3DC5-5803-492E-A2A4-DE2863D2B22D}" type="datetimeFigureOut">
              <a:rPr lang="he-IL" smtClean="0"/>
              <a:t>ט"ז/סיון/תשפ"א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7F61D-69C6-4AF2-90CF-A17A1058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5BA2D-6F55-4B2D-846C-4DFEB8B0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78FC-60CB-4B0C-83F9-01D36B07BF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588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1339D-58FA-4989-894B-0ECB2AE4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4BBB5-84EF-459C-91CF-53FAABD9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DCB3A-62E5-478C-9B02-FE0D5C68E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D5C18-D904-443A-A8D0-A96C93540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03155-15AB-4A88-B04F-C98A36CDD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EBB94-E00F-4650-9D74-63AAC452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3DC5-5803-492E-A2A4-DE2863D2B22D}" type="datetimeFigureOut">
              <a:rPr lang="he-IL" smtClean="0"/>
              <a:t>ט"ז/סיון/תשפ"א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1C724-A7E5-43EB-B585-52229564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15F8B-F096-4205-8649-BC78EE24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78FC-60CB-4B0C-83F9-01D36B07BF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823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99F-2F27-46B8-B38B-5FA175D2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CF0EF-C705-4F7E-8889-A69D6666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3DC5-5803-492E-A2A4-DE2863D2B22D}" type="datetimeFigureOut">
              <a:rPr lang="he-IL" smtClean="0"/>
              <a:t>ט"ז/סיון/תשפ"א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51D7A-A0CD-42FB-AA14-064EBE73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62CA4-13B7-4645-BF45-A4236906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78FC-60CB-4B0C-83F9-01D36B07BF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177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E90AB-393A-48CC-AF2F-0AC5FF57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3DC5-5803-492E-A2A4-DE2863D2B22D}" type="datetimeFigureOut">
              <a:rPr lang="he-IL" smtClean="0"/>
              <a:t>ט"ז/סיון/תשפ"א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CA28E-C915-4EBD-A724-21C7C3B2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E5D91-4B8D-4F71-98A7-AA7A6A22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78FC-60CB-4B0C-83F9-01D36B07BF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381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B619-15CF-48E4-B8DC-DE5C5C84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1C9AE-8026-4A1E-A60B-F0AAEC4E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91712-0CDF-4CFA-BF66-38801DEBF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3CCD2-2636-47A5-9255-B95CA885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3DC5-5803-492E-A2A4-DE2863D2B22D}" type="datetimeFigureOut">
              <a:rPr lang="he-IL" smtClean="0"/>
              <a:t>ט"ז/סיון/תשפ"א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C1FB7-EA98-4F76-8CD3-225CEA5B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BDCCD-6EE6-43CB-9649-25A03EFD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78FC-60CB-4B0C-83F9-01D36B07BF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644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D66B-5DB3-46EB-89D6-F959FA2D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06987-CA00-4959-A737-9C6938B6B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8B0EF-E30A-4442-B85E-1DA5612D3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B5018-EC6D-4F3D-9595-AF88E2CB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3DC5-5803-492E-A2A4-DE2863D2B22D}" type="datetimeFigureOut">
              <a:rPr lang="he-IL" smtClean="0"/>
              <a:t>ט"ז/סיון/תשפ"א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32E7-FFBE-4EFE-A816-17CF3EA8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EFAEE-9C4F-4B78-AF9F-67716A71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78FC-60CB-4B0C-83F9-01D36B07BF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684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9CB41-80F8-4227-A3CB-9043CBB4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227C7-82C1-48A4-B5DE-A6D7C0A77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210FA-2017-4F0F-9037-3050212CB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3DC5-5803-492E-A2A4-DE2863D2B22D}" type="datetimeFigureOut">
              <a:rPr lang="he-IL" smtClean="0"/>
              <a:t>ט"ז/סיון/תשפ"א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C6E68-F403-49E8-968D-B4E707A0C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5AF6A-762C-4DCE-954C-164C568CA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578FC-60CB-4B0C-83F9-01D36B07BF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259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FCB1B198-00FA-4B76-8F45-547BB9D9C57E}"/>
              </a:ext>
            </a:extLst>
          </p:cNvPr>
          <p:cNvSpPr/>
          <p:nvPr/>
        </p:nvSpPr>
        <p:spPr>
          <a:xfrm rot="10800000">
            <a:off x="3115237" y="329545"/>
            <a:ext cx="4627245" cy="2803525"/>
          </a:xfrm>
          <a:prstGeom prst="trapezoi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7C6C41-0415-44B6-930A-70E1805C51D9}"/>
              </a:ext>
            </a:extLst>
          </p:cNvPr>
          <p:cNvSpPr/>
          <p:nvPr/>
        </p:nvSpPr>
        <p:spPr>
          <a:xfrm>
            <a:off x="3885526" y="870835"/>
            <a:ext cx="296141" cy="2892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59AF04-83DF-4ECD-878D-8D66866D00D7}"/>
              </a:ext>
            </a:extLst>
          </p:cNvPr>
          <p:cNvSpPr/>
          <p:nvPr/>
        </p:nvSpPr>
        <p:spPr>
          <a:xfrm>
            <a:off x="4565024" y="861637"/>
            <a:ext cx="296141" cy="2892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CF91BA-C10C-4282-B18F-646FE1DB9B48}"/>
              </a:ext>
            </a:extLst>
          </p:cNvPr>
          <p:cNvSpPr/>
          <p:nvPr/>
        </p:nvSpPr>
        <p:spPr>
          <a:xfrm>
            <a:off x="5199783" y="874739"/>
            <a:ext cx="296141" cy="2892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92E5C4-0A97-4C23-BECD-63E821B51ED1}"/>
              </a:ext>
            </a:extLst>
          </p:cNvPr>
          <p:cNvSpPr/>
          <p:nvPr/>
        </p:nvSpPr>
        <p:spPr>
          <a:xfrm>
            <a:off x="5967417" y="870835"/>
            <a:ext cx="296141" cy="2892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5FDC70-45ED-499A-A0D2-3EB46A22D504}"/>
              </a:ext>
            </a:extLst>
          </p:cNvPr>
          <p:cNvSpPr/>
          <p:nvPr/>
        </p:nvSpPr>
        <p:spPr>
          <a:xfrm>
            <a:off x="6696077" y="831849"/>
            <a:ext cx="296141" cy="2892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C16568-29F8-4D84-9985-A4306B0A4D7F}"/>
              </a:ext>
            </a:extLst>
          </p:cNvPr>
          <p:cNvSpPr/>
          <p:nvPr/>
        </p:nvSpPr>
        <p:spPr>
          <a:xfrm>
            <a:off x="4166306" y="2235732"/>
            <a:ext cx="296141" cy="2892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00E0F8-FE53-4DEE-B63D-634A4D10E989}"/>
              </a:ext>
            </a:extLst>
          </p:cNvPr>
          <p:cNvSpPr/>
          <p:nvPr/>
        </p:nvSpPr>
        <p:spPr>
          <a:xfrm>
            <a:off x="4952064" y="2235732"/>
            <a:ext cx="296141" cy="2892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78750C5-C3EA-44C2-8D74-8CA9A65CC49C}"/>
              </a:ext>
            </a:extLst>
          </p:cNvPr>
          <p:cNvSpPr/>
          <p:nvPr/>
        </p:nvSpPr>
        <p:spPr>
          <a:xfrm>
            <a:off x="5671276" y="2258611"/>
            <a:ext cx="296141" cy="2892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9DBC68-4D87-4BE4-8055-4DAF6F3330EF}"/>
              </a:ext>
            </a:extLst>
          </p:cNvPr>
          <p:cNvSpPr/>
          <p:nvPr/>
        </p:nvSpPr>
        <p:spPr>
          <a:xfrm>
            <a:off x="6455927" y="2258611"/>
            <a:ext cx="296141" cy="2892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EA8E99-1CA7-4237-9FD4-057CA963BCC0}"/>
              </a:ext>
            </a:extLst>
          </p:cNvPr>
          <p:cNvSpPr txBox="1"/>
          <p:nvPr/>
        </p:nvSpPr>
        <p:spPr>
          <a:xfrm>
            <a:off x="6469346" y="1866400"/>
            <a:ext cx="7238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j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AF40AF-B3E0-4491-A328-FEDA7A89AC3C}"/>
              </a:ext>
            </a:extLst>
          </p:cNvPr>
          <p:cNvSpPr txBox="1"/>
          <p:nvPr/>
        </p:nvSpPr>
        <p:spPr>
          <a:xfrm>
            <a:off x="5652231" y="1866400"/>
            <a:ext cx="7238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</a:t>
            </a:r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3EDBCD-5323-4D82-A72E-58AC6587FC7D}"/>
              </a:ext>
            </a:extLst>
          </p:cNvPr>
          <p:cNvSpPr txBox="1"/>
          <p:nvPr/>
        </p:nvSpPr>
        <p:spPr>
          <a:xfrm>
            <a:off x="4959689" y="1854475"/>
            <a:ext cx="7238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84D6F-9D7D-4AC9-82D2-503B382739EB}"/>
              </a:ext>
            </a:extLst>
          </p:cNvPr>
          <p:cNvSpPr txBox="1"/>
          <p:nvPr/>
        </p:nvSpPr>
        <p:spPr>
          <a:xfrm>
            <a:off x="4182502" y="1870568"/>
            <a:ext cx="7238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</a:t>
            </a:r>
            <a:endParaRPr lang="he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8F45FD-A1C2-4B56-83D9-4AA580075096}"/>
              </a:ext>
            </a:extLst>
          </p:cNvPr>
          <p:cNvSpPr txBox="1"/>
          <p:nvPr/>
        </p:nvSpPr>
        <p:spPr>
          <a:xfrm>
            <a:off x="6669404" y="454581"/>
            <a:ext cx="7238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5C474B-1DFD-4DA0-9088-86451AA79EA2}"/>
              </a:ext>
            </a:extLst>
          </p:cNvPr>
          <p:cNvSpPr txBox="1"/>
          <p:nvPr/>
        </p:nvSpPr>
        <p:spPr>
          <a:xfrm>
            <a:off x="5919798" y="524384"/>
            <a:ext cx="7238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802958-06A1-4F24-873E-799F4E67D13F}"/>
              </a:ext>
            </a:extLst>
          </p:cNvPr>
          <p:cNvSpPr txBox="1"/>
          <p:nvPr/>
        </p:nvSpPr>
        <p:spPr>
          <a:xfrm>
            <a:off x="5197879" y="505408"/>
            <a:ext cx="7238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</a:t>
            </a:r>
            <a:endParaRPr lang="he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D45E2E-25E4-44CD-BF8B-1E170432FE35}"/>
              </a:ext>
            </a:extLst>
          </p:cNvPr>
          <p:cNvSpPr txBox="1"/>
          <p:nvPr/>
        </p:nvSpPr>
        <p:spPr>
          <a:xfrm>
            <a:off x="4526929" y="538066"/>
            <a:ext cx="7238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</a:t>
            </a:r>
            <a:endParaRPr lang="he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1A585F-6206-4C19-8DC7-E46931CDEA9D}"/>
              </a:ext>
            </a:extLst>
          </p:cNvPr>
          <p:cNvSpPr txBox="1"/>
          <p:nvPr/>
        </p:nvSpPr>
        <p:spPr>
          <a:xfrm>
            <a:off x="3835047" y="501504"/>
            <a:ext cx="7238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</a:t>
            </a:r>
            <a:endParaRPr lang="he-IL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B3EB25-4C36-451D-8CB5-F326DF1FC85F}"/>
              </a:ext>
            </a:extLst>
          </p:cNvPr>
          <p:cNvSpPr/>
          <p:nvPr/>
        </p:nvSpPr>
        <p:spPr>
          <a:xfrm>
            <a:off x="2139559" y="3381736"/>
            <a:ext cx="1724025" cy="2076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8EB21A-8712-4CC6-A0C2-BF880EFAB553}"/>
              </a:ext>
            </a:extLst>
          </p:cNvPr>
          <p:cNvSpPr/>
          <p:nvPr/>
        </p:nvSpPr>
        <p:spPr>
          <a:xfrm>
            <a:off x="3323513" y="3543661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DD6E2C5-DBBD-466B-9CCB-CE6DEEB890B0}"/>
              </a:ext>
            </a:extLst>
          </p:cNvPr>
          <p:cNvSpPr/>
          <p:nvPr/>
        </p:nvSpPr>
        <p:spPr>
          <a:xfrm>
            <a:off x="3323513" y="4039437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C92474-D5C1-4BA8-AA6D-BD61CB7887F6}"/>
              </a:ext>
            </a:extLst>
          </p:cNvPr>
          <p:cNvSpPr/>
          <p:nvPr/>
        </p:nvSpPr>
        <p:spPr>
          <a:xfrm>
            <a:off x="3323513" y="4535213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09B310-BA11-468D-846A-4F77A6ECAC01}"/>
              </a:ext>
            </a:extLst>
          </p:cNvPr>
          <p:cNvSpPr/>
          <p:nvPr/>
        </p:nvSpPr>
        <p:spPr>
          <a:xfrm>
            <a:off x="3323513" y="5083140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F86045-37B6-4492-B9B2-A9656D19CF1C}"/>
              </a:ext>
            </a:extLst>
          </p:cNvPr>
          <p:cNvSpPr/>
          <p:nvPr/>
        </p:nvSpPr>
        <p:spPr>
          <a:xfrm>
            <a:off x="6845703" y="3428652"/>
            <a:ext cx="1724025" cy="2076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AE52F7-BBC9-477B-8545-0AEA281A9454}"/>
              </a:ext>
            </a:extLst>
          </p:cNvPr>
          <p:cNvSpPr/>
          <p:nvPr/>
        </p:nvSpPr>
        <p:spPr>
          <a:xfrm>
            <a:off x="8029657" y="3590577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02D7DC2-FED6-435F-A68C-3549F364A703}"/>
              </a:ext>
            </a:extLst>
          </p:cNvPr>
          <p:cNvSpPr/>
          <p:nvPr/>
        </p:nvSpPr>
        <p:spPr>
          <a:xfrm>
            <a:off x="8029657" y="4086353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49CEB7C-D39E-4CA4-BC06-3E121D76C24E}"/>
              </a:ext>
            </a:extLst>
          </p:cNvPr>
          <p:cNvSpPr/>
          <p:nvPr/>
        </p:nvSpPr>
        <p:spPr>
          <a:xfrm>
            <a:off x="8029657" y="4582129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6D802B-503A-49AE-870A-A7EE19592BA1}"/>
              </a:ext>
            </a:extLst>
          </p:cNvPr>
          <p:cNvSpPr/>
          <p:nvPr/>
        </p:nvSpPr>
        <p:spPr>
          <a:xfrm>
            <a:off x="8029657" y="5130056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8A6373-2227-4071-BE30-6F33D7E0D2F0}"/>
              </a:ext>
            </a:extLst>
          </p:cNvPr>
          <p:cNvSpPr txBox="1"/>
          <p:nvPr/>
        </p:nvSpPr>
        <p:spPr>
          <a:xfrm>
            <a:off x="7123355" y="3539261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R4</a:t>
            </a:r>
            <a:endParaRPr lang="he-IL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0DF23E-228E-4C44-AAE6-77FA8596223A}"/>
              </a:ext>
            </a:extLst>
          </p:cNvPr>
          <p:cNvSpPr txBox="1"/>
          <p:nvPr/>
        </p:nvSpPr>
        <p:spPr>
          <a:xfrm>
            <a:off x="7129062" y="3992621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R3</a:t>
            </a:r>
            <a:endParaRPr lang="he-IL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557261-D680-4FB6-BAE4-6F09EACC4FEB}"/>
              </a:ext>
            </a:extLst>
          </p:cNvPr>
          <p:cNvSpPr txBox="1"/>
          <p:nvPr/>
        </p:nvSpPr>
        <p:spPr>
          <a:xfrm>
            <a:off x="7129062" y="4445981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R2</a:t>
            </a:r>
            <a:endParaRPr lang="he-IL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082954-FB90-4A37-950E-48ADD2BEA82D}"/>
              </a:ext>
            </a:extLst>
          </p:cNvPr>
          <p:cNvSpPr txBox="1"/>
          <p:nvPr/>
        </p:nvSpPr>
        <p:spPr>
          <a:xfrm>
            <a:off x="7129062" y="5019444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R1</a:t>
            </a:r>
            <a:endParaRPr lang="he-IL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02A431-9F19-4D73-B52E-D8C68CA695AF}"/>
              </a:ext>
            </a:extLst>
          </p:cNvPr>
          <p:cNvSpPr txBox="1"/>
          <p:nvPr/>
        </p:nvSpPr>
        <p:spPr>
          <a:xfrm>
            <a:off x="2779161" y="3936805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L3</a:t>
            </a:r>
            <a:endParaRPr lang="he-I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66C213-B4ED-404D-8C93-F63F3DD8A52B}"/>
              </a:ext>
            </a:extLst>
          </p:cNvPr>
          <p:cNvSpPr txBox="1"/>
          <p:nvPr/>
        </p:nvSpPr>
        <p:spPr>
          <a:xfrm>
            <a:off x="2772606" y="4469713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L2</a:t>
            </a:r>
            <a:endParaRPr lang="he-IL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4CC028-2720-4C1B-AE10-C34921168D9C}"/>
              </a:ext>
            </a:extLst>
          </p:cNvPr>
          <p:cNvSpPr txBox="1"/>
          <p:nvPr/>
        </p:nvSpPr>
        <p:spPr>
          <a:xfrm>
            <a:off x="2764265" y="4980508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L1</a:t>
            </a:r>
            <a:endParaRPr lang="he-IL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224E0F-FED7-4324-8061-B943BF8E6EB7}"/>
              </a:ext>
            </a:extLst>
          </p:cNvPr>
          <p:cNvSpPr txBox="1"/>
          <p:nvPr/>
        </p:nvSpPr>
        <p:spPr>
          <a:xfrm>
            <a:off x="2764265" y="3466745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L4</a:t>
            </a:r>
            <a:endParaRPr lang="he-IL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B23EF2-4E71-4C91-8C76-729FD2D591D0}"/>
              </a:ext>
            </a:extLst>
          </p:cNvPr>
          <p:cNvSpPr txBox="1"/>
          <p:nvPr/>
        </p:nvSpPr>
        <p:spPr>
          <a:xfrm>
            <a:off x="6643697" y="1129020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R1</a:t>
            </a:r>
            <a:endParaRPr lang="he-IL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B42E533-63FC-4E71-83F0-FE5376F17B3A}"/>
              </a:ext>
            </a:extLst>
          </p:cNvPr>
          <p:cNvSpPr txBox="1"/>
          <p:nvPr/>
        </p:nvSpPr>
        <p:spPr>
          <a:xfrm>
            <a:off x="5605473" y="2596286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R2</a:t>
            </a:r>
            <a:endParaRPr lang="he-IL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51EAE1-0E8E-4E75-A903-DCDBE59275AC}"/>
              </a:ext>
            </a:extLst>
          </p:cNvPr>
          <p:cNvSpPr txBox="1"/>
          <p:nvPr/>
        </p:nvSpPr>
        <p:spPr>
          <a:xfrm>
            <a:off x="6381752" y="2619479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R3</a:t>
            </a:r>
            <a:endParaRPr lang="he-IL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E598BE3-C4A5-4FCC-92F3-DD58F468521C}"/>
              </a:ext>
            </a:extLst>
          </p:cNvPr>
          <p:cNvSpPr txBox="1"/>
          <p:nvPr/>
        </p:nvSpPr>
        <p:spPr>
          <a:xfrm>
            <a:off x="5858549" y="1126344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R4</a:t>
            </a:r>
            <a:endParaRPr lang="he-IL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2D12CA-60AA-4BAF-8612-50B466C8FA95}"/>
              </a:ext>
            </a:extLst>
          </p:cNvPr>
          <p:cNvSpPr txBox="1"/>
          <p:nvPr/>
        </p:nvSpPr>
        <p:spPr>
          <a:xfrm>
            <a:off x="3835047" y="1179842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L1</a:t>
            </a:r>
            <a:endParaRPr lang="he-IL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6D712B-4A02-4AAC-92A3-45682E68E83E}"/>
              </a:ext>
            </a:extLst>
          </p:cNvPr>
          <p:cNvSpPr txBox="1"/>
          <p:nvPr/>
        </p:nvSpPr>
        <p:spPr>
          <a:xfrm>
            <a:off x="4102462" y="2596762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L3</a:t>
            </a:r>
            <a:endParaRPr lang="he-IL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B56D85-4052-4F12-B96F-9D70190D231D}"/>
              </a:ext>
            </a:extLst>
          </p:cNvPr>
          <p:cNvSpPr txBox="1"/>
          <p:nvPr/>
        </p:nvSpPr>
        <p:spPr>
          <a:xfrm>
            <a:off x="4524093" y="1204317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L4</a:t>
            </a:r>
            <a:endParaRPr lang="he-IL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A8A0B4B-71C1-47F4-A629-DBC7F9E10DDA}"/>
              </a:ext>
            </a:extLst>
          </p:cNvPr>
          <p:cNvSpPr txBox="1"/>
          <p:nvPr/>
        </p:nvSpPr>
        <p:spPr>
          <a:xfrm>
            <a:off x="4900038" y="2569548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620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2">
            <a:extLst>
              <a:ext uri="{FF2B5EF4-FFF2-40B4-BE49-F238E27FC236}">
                <a16:creationId xmlns:a16="http://schemas.microsoft.com/office/drawing/2014/main" id="{D4C1D4CA-0C30-4359-B83D-D831C76A8C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0" r="11679" b="13051"/>
          <a:stretch/>
        </p:blipFill>
        <p:spPr bwMode="auto">
          <a:xfrm rot="5400000" flipV="1">
            <a:off x="3096213" y="1352068"/>
            <a:ext cx="1020523" cy="35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D3D8E87-310F-4890-A760-2F65EBBB58A3}"/>
              </a:ext>
            </a:extLst>
          </p:cNvPr>
          <p:cNvSpPr/>
          <p:nvPr/>
        </p:nvSpPr>
        <p:spPr>
          <a:xfrm>
            <a:off x="901739" y="191945"/>
            <a:ext cx="1724025" cy="2076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78C2A51-B539-483F-9983-F6640455F992}"/>
              </a:ext>
            </a:extLst>
          </p:cNvPr>
          <p:cNvSpPr/>
          <p:nvPr/>
        </p:nvSpPr>
        <p:spPr>
          <a:xfrm>
            <a:off x="2085693" y="353870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CE3F2F-C5F3-4843-9934-0D11F77D762C}"/>
              </a:ext>
            </a:extLst>
          </p:cNvPr>
          <p:cNvSpPr/>
          <p:nvPr/>
        </p:nvSpPr>
        <p:spPr>
          <a:xfrm>
            <a:off x="2085693" y="849646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CC95B0-8AD0-4E9B-96C0-F6A9E0D42FB1}"/>
              </a:ext>
            </a:extLst>
          </p:cNvPr>
          <p:cNvSpPr/>
          <p:nvPr/>
        </p:nvSpPr>
        <p:spPr>
          <a:xfrm>
            <a:off x="2085693" y="1345422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AD6FEB6-83AC-44DD-8990-8F8D528EA23A}"/>
              </a:ext>
            </a:extLst>
          </p:cNvPr>
          <p:cNvSpPr/>
          <p:nvPr/>
        </p:nvSpPr>
        <p:spPr>
          <a:xfrm>
            <a:off x="2085693" y="1893349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F370B1-4258-4C53-9EB0-C6FBB0D76C2D}"/>
              </a:ext>
            </a:extLst>
          </p:cNvPr>
          <p:cNvSpPr txBox="1"/>
          <p:nvPr/>
        </p:nvSpPr>
        <p:spPr>
          <a:xfrm>
            <a:off x="1541341" y="747014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L3</a:t>
            </a:r>
            <a:endParaRPr lang="he-IL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FBC5C-85BA-4037-85DC-29BFC7E67917}"/>
              </a:ext>
            </a:extLst>
          </p:cNvPr>
          <p:cNvSpPr txBox="1"/>
          <p:nvPr/>
        </p:nvSpPr>
        <p:spPr>
          <a:xfrm>
            <a:off x="1534786" y="1279922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L2</a:t>
            </a:r>
            <a:endParaRPr lang="he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BBED49-8B2D-4DF9-9B89-445674CDBB12}"/>
              </a:ext>
            </a:extLst>
          </p:cNvPr>
          <p:cNvSpPr txBox="1"/>
          <p:nvPr/>
        </p:nvSpPr>
        <p:spPr>
          <a:xfrm>
            <a:off x="1526445" y="1790717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L1</a:t>
            </a:r>
            <a:endParaRPr lang="he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FDEE7F-DE1E-4F0C-B09C-2ED13AE2AB0D}"/>
              </a:ext>
            </a:extLst>
          </p:cNvPr>
          <p:cNvSpPr txBox="1"/>
          <p:nvPr/>
        </p:nvSpPr>
        <p:spPr>
          <a:xfrm>
            <a:off x="1526445" y="276954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L4</a:t>
            </a:r>
            <a:endParaRPr lang="he-IL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29E30C-3230-48CF-81F9-81A17724001F}"/>
              </a:ext>
            </a:extLst>
          </p:cNvPr>
          <p:cNvSpPr/>
          <p:nvPr/>
        </p:nvSpPr>
        <p:spPr>
          <a:xfrm>
            <a:off x="5448283" y="3820847"/>
            <a:ext cx="2017708" cy="10858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2B079B-7131-4C12-86F0-0CCB2813D61C}"/>
              </a:ext>
            </a:extLst>
          </p:cNvPr>
          <p:cNvSpPr txBox="1"/>
          <p:nvPr/>
        </p:nvSpPr>
        <p:spPr>
          <a:xfrm>
            <a:off x="819705" y="1013468"/>
            <a:ext cx="83689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חיישן </a:t>
            </a:r>
          </a:p>
          <a:p>
            <a:r>
              <a:rPr lang="he-IL" dirty="0"/>
              <a:t>שמאל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D9F8B8A-B2A8-4DAB-88AB-47284FA38AE2}"/>
              </a:ext>
            </a:extLst>
          </p:cNvPr>
          <p:cNvSpPr txBox="1"/>
          <p:nvPr/>
        </p:nvSpPr>
        <p:spPr>
          <a:xfrm>
            <a:off x="6075106" y="3914875"/>
            <a:ext cx="8368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כרטיס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561394C-70CA-4928-BB2F-2C1431AC30FB}"/>
              </a:ext>
            </a:extLst>
          </p:cNvPr>
          <p:cNvCxnSpPr>
            <a:cxnSpLocks/>
          </p:cNvCxnSpPr>
          <p:nvPr/>
        </p:nvCxnSpPr>
        <p:spPr>
          <a:xfrm>
            <a:off x="6456223" y="4906697"/>
            <a:ext cx="0" cy="332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0767F75-6B0D-4520-8114-8E773BEAFC87}"/>
              </a:ext>
            </a:extLst>
          </p:cNvPr>
          <p:cNvSpPr txBox="1"/>
          <p:nvPr/>
        </p:nvSpPr>
        <p:spPr>
          <a:xfrm>
            <a:off x="5979974" y="4461210"/>
            <a:ext cx="47624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he-IL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0928D0-A130-4E7A-8758-F023E6EBB846}"/>
              </a:ext>
            </a:extLst>
          </p:cNvPr>
          <p:cNvSpPr txBox="1"/>
          <p:nvPr/>
        </p:nvSpPr>
        <p:spPr>
          <a:xfrm>
            <a:off x="6306900" y="4446053"/>
            <a:ext cx="47624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he-IL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D6EC266-3011-4F25-BAB0-F711E46E9B01}"/>
              </a:ext>
            </a:extLst>
          </p:cNvPr>
          <p:cNvCxnSpPr>
            <a:cxnSpLocks/>
          </p:cNvCxnSpPr>
          <p:nvPr/>
        </p:nvCxnSpPr>
        <p:spPr>
          <a:xfrm>
            <a:off x="6141898" y="4906697"/>
            <a:ext cx="0" cy="332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FD4A2D7-ED19-48BB-ACE0-538091110FAF}"/>
              </a:ext>
            </a:extLst>
          </p:cNvPr>
          <p:cNvSpPr/>
          <p:nvPr/>
        </p:nvSpPr>
        <p:spPr>
          <a:xfrm>
            <a:off x="4603769" y="2057400"/>
            <a:ext cx="3328407" cy="9548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659972-2EBB-4315-A96B-33E8A6276CCF}"/>
              </a:ext>
            </a:extLst>
          </p:cNvPr>
          <p:cNvSpPr txBox="1"/>
          <p:nvPr/>
        </p:nvSpPr>
        <p:spPr>
          <a:xfrm>
            <a:off x="5947449" y="2268395"/>
            <a:ext cx="8368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בקר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79FC1D-9844-4104-956A-3F16499CC2D9}"/>
              </a:ext>
            </a:extLst>
          </p:cNvPr>
          <p:cNvSpPr txBox="1"/>
          <p:nvPr/>
        </p:nvSpPr>
        <p:spPr>
          <a:xfrm>
            <a:off x="5827573" y="5223894"/>
            <a:ext cx="6286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funca</a:t>
            </a:r>
            <a:endParaRPr lang="he-IL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F0C18C-D2E2-4C59-B15B-D9CC1F40F34B}"/>
              </a:ext>
            </a:extLst>
          </p:cNvPr>
          <p:cNvSpPr txBox="1"/>
          <p:nvPr/>
        </p:nvSpPr>
        <p:spPr>
          <a:xfrm>
            <a:off x="6317605" y="5315645"/>
            <a:ext cx="6286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Func</a:t>
            </a:r>
            <a:r>
              <a:rPr lang="en-US" dirty="0"/>
              <a:t> b</a:t>
            </a:r>
            <a:endParaRPr lang="he-IL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E5A1335-DBC7-4638-8935-B8418ED035E6}"/>
              </a:ext>
            </a:extLst>
          </p:cNvPr>
          <p:cNvCxnSpPr>
            <a:cxnSpLocks/>
          </p:cNvCxnSpPr>
          <p:nvPr/>
        </p:nvCxnSpPr>
        <p:spPr>
          <a:xfrm>
            <a:off x="7810500" y="783571"/>
            <a:ext cx="0" cy="1243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543FE36-F547-40B8-8DF4-0D9C1EE3234D}"/>
              </a:ext>
            </a:extLst>
          </p:cNvPr>
          <p:cNvSpPr txBox="1"/>
          <p:nvPr/>
        </p:nvSpPr>
        <p:spPr>
          <a:xfrm>
            <a:off x="7534274" y="423442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gnd</a:t>
            </a:r>
            <a:endParaRPr lang="he-IL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6195D79-2446-4796-8F09-73699DCDF231}"/>
              </a:ext>
            </a:extLst>
          </p:cNvPr>
          <p:cNvCxnSpPr>
            <a:cxnSpLocks/>
          </p:cNvCxnSpPr>
          <p:nvPr/>
        </p:nvCxnSpPr>
        <p:spPr>
          <a:xfrm>
            <a:off x="7134225" y="705579"/>
            <a:ext cx="0" cy="1316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752ADBA-F5D6-4DA3-BA5F-C06FE1F4540E}"/>
              </a:ext>
            </a:extLst>
          </p:cNvPr>
          <p:cNvSpPr txBox="1"/>
          <p:nvPr/>
        </p:nvSpPr>
        <p:spPr>
          <a:xfrm>
            <a:off x="6797795" y="353870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vdd</a:t>
            </a:r>
            <a:endParaRPr lang="he-IL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7236017-EEAF-4AE0-93A0-A1E727B9C41D}"/>
              </a:ext>
            </a:extLst>
          </p:cNvPr>
          <p:cNvSpPr txBox="1"/>
          <p:nvPr/>
        </p:nvSpPr>
        <p:spPr>
          <a:xfrm>
            <a:off x="5140017" y="146443"/>
            <a:ext cx="10888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signal input</a:t>
            </a:r>
            <a:endParaRPr lang="he-IL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E75F366-524A-42DF-B214-A402A20FE08E}"/>
              </a:ext>
            </a:extLst>
          </p:cNvPr>
          <p:cNvCxnSpPr>
            <a:cxnSpLocks/>
          </p:cNvCxnSpPr>
          <p:nvPr/>
        </p:nvCxnSpPr>
        <p:spPr>
          <a:xfrm>
            <a:off x="5497617" y="779481"/>
            <a:ext cx="0" cy="1316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77E8268-BA19-422C-945C-87EEE5A27AE6}"/>
              </a:ext>
            </a:extLst>
          </p:cNvPr>
          <p:cNvSpPr txBox="1"/>
          <p:nvPr/>
        </p:nvSpPr>
        <p:spPr>
          <a:xfrm>
            <a:off x="2532106" y="673449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vdd</a:t>
            </a:r>
            <a:endParaRPr lang="he-IL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83C6C38-3AF6-4977-9C6A-A1D9795CB328}"/>
              </a:ext>
            </a:extLst>
          </p:cNvPr>
          <p:cNvCxnSpPr>
            <a:cxnSpLocks/>
          </p:cNvCxnSpPr>
          <p:nvPr/>
        </p:nvCxnSpPr>
        <p:spPr>
          <a:xfrm flipH="1" flipV="1">
            <a:off x="2245110" y="1011103"/>
            <a:ext cx="1432369" cy="14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38C3512-0D33-4165-AA66-0EA1457BC9F1}"/>
              </a:ext>
            </a:extLst>
          </p:cNvPr>
          <p:cNvSpPr txBox="1"/>
          <p:nvPr/>
        </p:nvSpPr>
        <p:spPr>
          <a:xfrm>
            <a:off x="2615258" y="1124101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gnd</a:t>
            </a:r>
            <a:endParaRPr lang="he-IL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3FE566F-8481-40F8-9B2D-CCF579185059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2305206" y="380815"/>
            <a:ext cx="1249640" cy="12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552E0F7-E753-4385-AAFB-8F2B940EFAA7}"/>
              </a:ext>
            </a:extLst>
          </p:cNvPr>
          <p:cNvCxnSpPr>
            <a:cxnSpLocks/>
          </p:cNvCxnSpPr>
          <p:nvPr/>
        </p:nvCxnSpPr>
        <p:spPr>
          <a:xfrm flipH="1">
            <a:off x="2301780" y="1457174"/>
            <a:ext cx="645926" cy="5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EB25B88-EE2A-4950-8F3E-A31B0F3A3439}"/>
              </a:ext>
            </a:extLst>
          </p:cNvPr>
          <p:cNvCxnSpPr>
            <a:cxnSpLocks/>
          </p:cNvCxnSpPr>
          <p:nvPr/>
        </p:nvCxnSpPr>
        <p:spPr>
          <a:xfrm flipH="1">
            <a:off x="2288678" y="2035936"/>
            <a:ext cx="1321408" cy="16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B1B6D06-B6B1-424C-BE1D-69B6B46F5D29}"/>
              </a:ext>
            </a:extLst>
          </p:cNvPr>
          <p:cNvSpPr txBox="1"/>
          <p:nvPr/>
        </p:nvSpPr>
        <p:spPr>
          <a:xfrm>
            <a:off x="3764582" y="1368774"/>
            <a:ext cx="7521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470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0A0289C-7C36-471D-AE6F-342989D452FA}"/>
              </a:ext>
            </a:extLst>
          </p:cNvPr>
          <p:cNvSpPr txBox="1"/>
          <p:nvPr/>
        </p:nvSpPr>
        <p:spPr>
          <a:xfrm>
            <a:off x="2742916" y="25874"/>
            <a:ext cx="6286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sensa</a:t>
            </a:r>
            <a:endParaRPr lang="he-IL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AA58D57-B866-49AF-B137-ADAB772501F9}"/>
              </a:ext>
            </a:extLst>
          </p:cNvPr>
          <p:cNvSpPr txBox="1"/>
          <p:nvPr/>
        </p:nvSpPr>
        <p:spPr>
          <a:xfrm>
            <a:off x="4351699" y="1437777"/>
            <a:ext cx="6286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sensa</a:t>
            </a:r>
            <a:endParaRPr lang="he-IL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7141E20-74B3-4DC8-B7A1-E5A214E35EE6}"/>
              </a:ext>
            </a:extLst>
          </p:cNvPr>
          <p:cNvCxnSpPr>
            <a:cxnSpLocks/>
          </p:cNvCxnSpPr>
          <p:nvPr/>
        </p:nvCxnSpPr>
        <p:spPr>
          <a:xfrm flipH="1" flipV="1">
            <a:off x="5160985" y="1116346"/>
            <a:ext cx="13519" cy="95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988A56E-F231-48D1-9DE0-4290D084F976}"/>
              </a:ext>
            </a:extLst>
          </p:cNvPr>
          <p:cNvSpPr txBox="1"/>
          <p:nvPr/>
        </p:nvSpPr>
        <p:spPr>
          <a:xfrm>
            <a:off x="4868967" y="681935"/>
            <a:ext cx="6286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Sens b</a:t>
            </a:r>
            <a:endParaRPr lang="he-IL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68EF2AF9-570B-46BA-872D-B940F0BCE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0" r="11679" b="13051"/>
          <a:stretch/>
        </p:blipFill>
        <p:spPr bwMode="auto">
          <a:xfrm rot="5400000" flipV="1">
            <a:off x="2973580" y="3523661"/>
            <a:ext cx="1020523" cy="35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589C2314-09C0-4BD1-918E-393A0D57F4F8}"/>
              </a:ext>
            </a:extLst>
          </p:cNvPr>
          <p:cNvSpPr/>
          <p:nvPr/>
        </p:nvSpPr>
        <p:spPr>
          <a:xfrm>
            <a:off x="779106" y="2363538"/>
            <a:ext cx="1724025" cy="2076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B1085E-A830-4B5E-8878-8729D57B70CC}"/>
              </a:ext>
            </a:extLst>
          </p:cNvPr>
          <p:cNvSpPr/>
          <p:nvPr/>
        </p:nvSpPr>
        <p:spPr>
          <a:xfrm>
            <a:off x="1963060" y="2525463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61F4300-2297-4975-B65D-C9097F379665}"/>
              </a:ext>
            </a:extLst>
          </p:cNvPr>
          <p:cNvSpPr/>
          <p:nvPr/>
        </p:nvSpPr>
        <p:spPr>
          <a:xfrm>
            <a:off x="1963060" y="3021239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133E1BC-8367-4516-8FE4-644D1A1B700A}"/>
              </a:ext>
            </a:extLst>
          </p:cNvPr>
          <p:cNvSpPr/>
          <p:nvPr/>
        </p:nvSpPr>
        <p:spPr>
          <a:xfrm>
            <a:off x="1963060" y="3517015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B81AF4A-5C5C-4E42-835F-B532BA4C2691}"/>
              </a:ext>
            </a:extLst>
          </p:cNvPr>
          <p:cNvSpPr/>
          <p:nvPr/>
        </p:nvSpPr>
        <p:spPr>
          <a:xfrm>
            <a:off x="1963060" y="4064942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26A9D3A-5E31-4743-8DCE-882D6E7E77A0}"/>
              </a:ext>
            </a:extLst>
          </p:cNvPr>
          <p:cNvSpPr txBox="1"/>
          <p:nvPr/>
        </p:nvSpPr>
        <p:spPr>
          <a:xfrm>
            <a:off x="1418708" y="2918607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R3</a:t>
            </a:r>
            <a:endParaRPr lang="he-IL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8BC0604-0278-4D72-847D-95A63F90C925}"/>
              </a:ext>
            </a:extLst>
          </p:cNvPr>
          <p:cNvSpPr txBox="1"/>
          <p:nvPr/>
        </p:nvSpPr>
        <p:spPr>
          <a:xfrm>
            <a:off x="1412153" y="3451515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R2</a:t>
            </a:r>
            <a:endParaRPr lang="he-IL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15B43B-0C55-4A12-B730-643B9103F7C9}"/>
              </a:ext>
            </a:extLst>
          </p:cNvPr>
          <p:cNvSpPr txBox="1"/>
          <p:nvPr/>
        </p:nvSpPr>
        <p:spPr>
          <a:xfrm>
            <a:off x="1403812" y="3962310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R1</a:t>
            </a:r>
            <a:endParaRPr lang="he-IL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E84DAED-FD89-4396-8E7B-F26164EB6ABF}"/>
              </a:ext>
            </a:extLst>
          </p:cNvPr>
          <p:cNvSpPr txBox="1"/>
          <p:nvPr/>
        </p:nvSpPr>
        <p:spPr>
          <a:xfrm>
            <a:off x="1403812" y="2448547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R4</a:t>
            </a:r>
            <a:endParaRPr lang="he-IL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B4838D-C276-417D-8466-FE893866B93A}"/>
              </a:ext>
            </a:extLst>
          </p:cNvPr>
          <p:cNvSpPr txBox="1"/>
          <p:nvPr/>
        </p:nvSpPr>
        <p:spPr>
          <a:xfrm>
            <a:off x="743088" y="3185061"/>
            <a:ext cx="83689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חיישן </a:t>
            </a:r>
          </a:p>
          <a:p>
            <a:r>
              <a:rPr lang="he-IL" dirty="0"/>
              <a:t>ימין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CA2CD1E-73D0-4233-8A99-C484A6CD682D}"/>
              </a:ext>
            </a:extLst>
          </p:cNvPr>
          <p:cNvSpPr txBox="1"/>
          <p:nvPr/>
        </p:nvSpPr>
        <p:spPr>
          <a:xfrm>
            <a:off x="2409473" y="2845042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vdd</a:t>
            </a:r>
            <a:endParaRPr lang="he-IL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1569EA8-4032-488B-B0F3-A5D36D42E0B8}"/>
              </a:ext>
            </a:extLst>
          </p:cNvPr>
          <p:cNvCxnSpPr>
            <a:cxnSpLocks/>
          </p:cNvCxnSpPr>
          <p:nvPr/>
        </p:nvCxnSpPr>
        <p:spPr>
          <a:xfrm flipH="1" flipV="1">
            <a:off x="2122477" y="3182696"/>
            <a:ext cx="1432369" cy="14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A56DAD2-262C-4555-8F8F-652D759B1639}"/>
              </a:ext>
            </a:extLst>
          </p:cNvPr>
          <p:cNvSpPr txBox="1"/>
          <p:nvPr/>
        </p:nvSpPr>
        <p:spPr>
          <a:xfrm>
            <a:off x="2492625" y="3295694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gnd</a:t>
            </a:r>
            <a:endParaRPr lang="he-IL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D85F645-14BB-4A8B-972D-ABACA160D7ED}"/>
              </a:ext>
            </a:extLst>
          </p:cNvPr>
          <p:cNvCxnSpPr>
            <a:cxnSpLocks/>
          </p:cNvCxnSpPr>
          <p:nvPr/>
        </p:nvCxnSpPr>
        <p:spPr>
          <a:xfrm flipH="1">
            <a:off x="2179147" y="3628767"/>
            <a:ext cx="645926" cy="5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A46BC3-A8AD-4260-B9A4-92F9C133FC76}"/>
              </a:ext>
            </a:extLst>
          </p:cNvPr>
          <p:cNvCxnSpPr>
            <a:cxnSpLocks/>
          </p:cNvCxnSpPr>
          <p:nvPr/>
        </p:nvCxnSpPr>
        <p:spPr>
          <a:xfrm flipH="1">
            <a:off x="2166045" y="4207529"/>
            <a:ext cx="1321408" cy="16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204D7D4-75BF-4EF2-B35E-8CAAB7AD3E65}"/>
              </a:ext>
            </a:extLst>
          </p:cNvPr>
          <p:cNvSpPr txBox="1"/>
          <p:nvPr/>
        </p:nvSpPr>
        <p:spPr>
          <a:xfrm>
            <a:off x="3672093" y="3480360"/>
            <a:ext cx="7521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470</a:t>
            </a:r>
            <a:endParaRPr lang="he-IL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3A3BE07-0F77-4FBB-B229-EBC24577B8AE}"/>
              </a:ext>
            </a:extLst>
          </p:cNvPr>
          <p:cNvCxnSpPr>
            <a:cxnSpLocks/>
          </p:cNvCxnSpPr>
          <p:nvPr/>
        </p:nvCxnSpPr>
        <p:spPr>
          <a:xfrm flipH="1">
            <a:off x="2502678" y="2637824"/>
            <a:ext cx="1249640" cy="12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4FF85E5-F980-404B-BE20-452BA07E5138}"/>
              </a:ext>
            </a:extLst>
          </p:cNvPr>
          <p:cNvSpPr txBox="1"/>
          <p:nvPr/>
        </p:nvSpPr>
        <p:spPr>
          <a:xfrm>
            <a:off x="2940388" y="2282883"/>
            <a:ext cx="6286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Sens </a:t>
            </a:r>
          </a:p>
          <a:p>
            <a:r>
              <a:rPr lang="en-US" dirty="0"/>
              <a:t>b</a:t>
            </a:r>
            <a:endParaRPr lang="he-IL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E2F09F7-66BB-4F0D-B9C6-1ACBA30689C7}"/>
              </a:ext>
            </a:extLst>
          </p:cNvPr>
          <p:cNvCxnSpPr>
            <a:cxnSpLocks/>
          </p:cNvCxnSpPr>
          <p:nvPr/>
        </p:nvCxnSpPr>
        <p:spPr>
          <a:xfrm>
            <a:off x="6493551" y="1229816"/>
            <a:ext cx="0" cy="814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FC9BCCF-73F4-4201-A9D1-CC4CCAEF1B59}"/>
              </a:ext>
            </a:extLst>
          </p:cNvPr>
          <p:cNvCxnSpPr>
            <a:cxnSpLocks/>
          </p:cNvCxnSpPr>
          <p:nvPr/>
        </p:nvCxnSpPr>
        <p:spPr>
          <a:xfrm>
            <a:off x="6075106" y="1011103"/>
            <a:ext cx="18698" cy="1024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3BA5A6B-8ECC-4D86-8DE9-D39381D59CB5}"/>
              </a:ext>
            </a:extLst>
          </p:cNvPr>
          <p:cNvSpPr txBox="1"/>
          <p:nvPr/>
        </p:nvSpPr>
        <p:spPr>
          <a:xfrm>
            <a:off x="5734516" y="659830"/>
            <a:ext cx="6286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funca</a:t>
            </a:r>
            <a:endParaRPr lang="he-I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F3365A7-48FA-44CF-ACE8-A0DA333311B3}"/>
              </a:ext>
            </a:extLst>
          </p:cNvPr>
          <p:cNvSpPr txBox="1"/>
          <p:nvPr/>
        </p:nvSpPr>
        <p:spPr>
          <a:xfrm>
            <a:off x="6245581" y="671540"/>
            <a:ext cx="671330" cy="6514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Func</a:t>
            </a:r>
            <a:r>
              <a:rPr lang="en-US" dirty="0"/>
              <a:t> b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1928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442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2733</TotalTime>
  <Words>63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eylon kapel</dc:creator>
  <cp:lastModifiedBy>eylon kapel</cp:lastModifiedBy>
  <cp:revision>12</cp:revision>
  <dcterms:created xsi:type="dcterms:W3CDTF">2021-04-07T15:19:24Z</dcterms:created>
  <dcterms:modified xsi:type="dcterms:W3CDTF">2021-05-27T17:32:58Z</dcterms:modified>
</cp:coreProperties>
</file>