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65D1B-9FFF-49EB-A16E-C1C243FCE566}" v="105" dt="2022-03-25T22:10:59.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lon Kapel" userId="413b16f0-5cb6-4857-905b-cdbf02c9a60a" providerId="ADAL" clId="{0BE65D1B-9FFF-49EB-A16E-C1C243FCE566}"/>
    <pc:docChg chg="undo custSel addSld modSld">
      <pc:chgData name="Eylon Kapel" userId="413b16f0-5cb6-4857-905b-cdbf02c9a60a" providerId="ADAL" clId="{0BE65D1B-9FFF-49EB-A16E-C1C243FCE566}" dt="2022-03-26T16:08:41.441" v="4482" actId="20577"/>
      <pc:docMkLst>
        <pc:docMk/>
      </pc:docMkLst>
      <pc:sldChg chg="addSp delSp modSp mod setBg">
        <pc:chgData name="Eylon Kapel" userId="413b16f0-5cb6-4857-905b-cdbf02c9a60a" providerId="ADAL" clId="{0BE65D1B-9FFF-49EB-A16E-C1C243FCE566}" dt="2022-03-26T15:48:59.493" v="4238" actId="20577"/>
        <pc:sldMkLst>
          <pc:docMk/>
          <pc:sldMk cId="1526323565" sldId="256"/>
        </pc:sldMkLst>
        <pc:spChg chg="del">
          <ac:chgData name="Eylon Kapel" userId="413b16f0-5cb6-4857-905b-cdbf02c9a60a" providerId="ADAL" clId="{0BE65D1B-9FFF-49EB-A16E-C1C243FCE566}" dt="2022-03-25T16:51:19.754" v="0" actId="478"/>
          <ac:spMkLst>
            <pc:docMk/>
            <pc:sldMk cId="1526323565" sldId="256"/>
            <ac:spMk id="2" creationId="{5A74FA89-7671-4246-B429-83B0FF6D54EF}"/>
          </ac:spMkLst>
        </pc:spChg>
        <pc:spChg chg="del">
          <ac:chgData name="Eylon Kapel" userId="413b16f0-5cb6-4857-905b-cdbf02c9a60a" providerId="ADAL" clId="{0BE65D1B-9FFF-49EB-A16E-C1C243FCE566}" dt="2022-03-25T16:51:19.754" v="0" actId="478"/>
          <ac:spMkLst>
            <pc:docMk/>
            <pc:sldMk cId="1526323565" sldId="256"/>
            <ac:spMk id="3" creationId="{B032F49C-03A3-467F-B8A8-4D8D5B7AE677}"/>
          </ac:spMkLst>
        </pc:spChg>
        <pc:spChg chg="del">
          <ac:chgData name="Eylon Kapel" userId="413b16f0-5cb6-4857-905b-cdbf02c9a60a" providerId="ADAL" clId="{0BE65D1B-9FFF-49EB-A16E-C1C243FCE566}" dt="2022-03-25T16:51:19.754" v="0" actId="478"/>
          <ac:spMkLst>
            <pc:docMk/>
            <pc:sldMk cId="1526323565" sldId="256"/>
            <ac:spMk id="4" creationId="{F6CCD852-F930-4D25-94FA-98661A7DC38B}"/>
          </ac:spMkLst>
        </pc:spChg>
        <pc:spChg chg="add del mod">
          <ac:chgData name="Eylon Kapel" userId="413b16f0-5cb6-4857-905b-cdbf02c9a60a" providerId="ADAL" clId="{0BE65D1B-9FFF-49EB-A16E-C1C243FCE566}" dt="2022-03-25T17:00:31.382" v="15"/>
          <ac:spMkLst>
            <pc:docMk/>
            <pc:sldMk cId="1526323565" sldId="256"/>
            <ac:spMk id="5" creationId="{0F71866A-36C4-4476-9CBC-98E5DEE0E822}"/>
          </ac:spMkLst>
        </pc:spChg>
        <pc:spChg chg="add mod">
          <ac:chgData name="Eylon Kapel" userId="413b16f0-5cb6-4857-905b-cdbf02c9a60a" providerId="ADAL" clId="{0BE65D1B-9FFF-49EB-A16E-C1C243FCE566}" dt="2022-03-25T17:20:59.705" v="38" actId="14100"/>
          <ac:spMkLst>
            <pc:docMk/>
            <pc:sldMk cId="1526323565" sldId="256"/>
            <ac:spMk id="6" creationId="{D4ED80B5-9B68-4001-B10E-7D9D7F90D8A1}"/>
          </ac:spMkLst>
        </pc:spChg>
        <pc:spChg chg="add mod">
          <ac:chgData name="Eylon Kapel" userId="413b16f0-5cb6-4857-905b-cdbf02c9a60a" providerId="ADAL" clId="{0BE65D1B-9FFF-49EB-A16E-C1C243FCE566}" dt="2022-03-26T15:48:59.493" v="4238" actId="20577"/>
          <ac:spMkLst>
            <pc:docMk/>
            <pc:sldMk cId="1526323565" sldId="256"/>
            <ac:spMk id="17" creationId="{2719F9A1-38A9-43C8-8898-39E8A3E6DFDC}"/>
          </ac:spMkLst>
        </pc:spChg>
        <pc:spChg chg="add del">
          <ac:chgData name="Eylon Kapel" userId="413b16f0-5cb6-4857-905b-cdbf02c9a60a" providerId="ADAL" clId="{0BE65D1B-9FFF-49EB-A16E-C1C243FCE566}" dt="2022-03-25T16:56:27.223" v="6" actId="26606"/>
          <ac:spMkLst>
            <pc:docMk/>
            <pc:sldMk cId="1526323565" sldId="256"/>
            <ac:spMk id="71" creationId="{42A4FC2C-047E-45A5-965D-8E1E3BF09BC6}"/>
          </ac:spMkLst>
        </pc:spChg>
        <pc:spChg chg="add del">
          <ac:chgData name="Eylon Kapel" userId="413b16f0-5cb6-4857-905b-cdbf02c9a60a" providerId="ADAL" clId="{0BE65D1B-9FFF-49EB-A16E-C1C243FCE566}" dt="2022-03-25T17:13:52.848" v="18" actId="26606"/>
          <ac:spMkLst>
            <pc:docMk/>
            <pc:sldMk cId="1526323565" sldId="256"/>
            <ac:spMk id="78" creationId="{42A4FC2C-047E-45A5-965D-8E1E3BF09BC6}"/>
          </ac:spMkLst>
        </pc:spChg>
        <pc:spChg chg="add del">
          <ac:chgData name="Eylon Kapel" userId="413b16f0-5cb6-4857-905b-cdbf02c9a60a" providerId="ADAL" clId="{0BE65D1B-9FFF-49EB-A16E-C1C243FCE566}" dt="2022-03-25T16:57:00.679" v="9" actId="26606"/>
          <ac:spMkLst>
            <pc:docMk/>
            <pc:sldMk cId="1526323565" sldId="256"/>
            <ac:spMk id="137" creationId="{42A4FC2C-047E-45A5-965D-8E1E3BF09BC6}"/>
          </ac:spMkLst>
        </pc:spChg>
        <pc:spChg chg="add">
          <ac:chgData name="Eylon Kapel" userId="413b16f0-5cb6-4857-905b-cdbf02c9a60a" providerId="ADAL" clId="{0BE65D1B-9FFF-49EB-A16E-C1C243FCE566}" dt="2022-03-25T17:13:52.848" v="18" actId="26606"/>
          <ac:spMkLst>
            <pc:docMk/>
            <pc:sldMk cId="1526323565" sldId="256"/>
            <ac:spMk id="143" creationId="{42A4FC2C-047E-45A5-965D-8E1E3BF09BC6}"/>
          </ac:spMkLst>
        </pc:spChg>
        <pc:spChg chg="add del">
          <ac:chgData name="Eylon Kapel" userId="413b16f0-5cb6-4857-905b-cdbf02c9a60a" providerId="ADAL" clId="{0BE65D1B-9FFF-49EB-A16E-C1C243FCE566}" dt="2022-03-25T17:00:06.650" v="12" actId="26606"/>
          <ac:spMkLst>
            <pc:docMk/>
            <pc:sldMk cId="1526323565" sldId="256"/>
            <ac:spMk id="192" creationId="{42A4FC2C-047E-45A5-965D-8E1E3BF09BC6}"/>
          </ac:spMkLst>
        </pc:spChg>
        <pc:picChg chg="add del mod">
          <ac:chgData name="Eylon Kapel" userId="413b16f0-5cb6-4857-905b-cdbf02c9a60a" providerId="ADAL" clId="{0BE65D1B-9FFF-49EB-A16E-C1C243FCE566}" dt="2022-03-25T16:54:05.666" v="4" actId="478"/>
          <ac:picMkLst>
            <pc:docMk/>
            <pc:sldMk cId="1526323565" sldId="256"/>
            <ac:picMk id="1026" creationId="{60E7A99B-2A82-4E9A-9D11-8C8050E37E74}"/>
          </ac:picMkLst>
        </pc:picChg>
        <pc:picChg chg="add del mod">
          <ac:chgData name="Eylon Kapel" userId="413b16f0-5cb6-4857-905b-cdbf02c9a60a" providerId="ADAL" clId="{0BE65D1B-9FFF-49EB-A16E-C1C243FCE566}" dt="2022-03-25T16:56:57.228" v="7" actId="478"/>
          <ac:picMkLst>
            <pc:docMk/>
            <pc:sldMk cId="1526323565" sldId="256"/>
            <ac:picMk id="1028" creationId="{1521B2EF-5074-4F7D-B14B-86F9EFBA617B}"/>
          </ac:picMkLst>
        </pc:picChg>
        <pc:picChg chg="add del mod">
          <ac:chgData name="Eylon Kapel" userId="413b16f0-5cb6-4857-905b-cdbf02c9a60a" providerId="ADAL" clId="{0BE65D1B-9FFF-49EB-A16E-C1C243FCE566}" dt="2022-03-25T17:00:01.300" v="10" actId="478"/>
          <ac:picMkLst>
            <pc:docMk/>
            <pc:sldMk cId="1526323565" sldId="256"/>
            <ac:picMk id="1030" creationId="{768D6371-DA91-4028-96DC-02AB1C521F3C}"/>
          </ac:picMkLst>
        </pc:picChg>
        <pc:picChg chg="add del mod">
          <ac:chgData name="Eylon Kapel" userId="413b16f0-5cb6-4857-905b-cdbf02c9a60a" providerId="ADAL" clId="{0BE65D1B-9FFF-49EB-A16E-C1C243FCE566}" dt="2022-03-25T17:00:33.699" v="16" actId="478"/>
          <ac:picMkLst>
            <pc:docMk/>
            <pc:sldMk cId="1526323565" sldId="256"/>
            <ac:picMk id="1032" creationId="{580AB502-C96B-4388-9C8A-F16258A0248E}"/>
          </ac:picMkLst>
        </pc:picChg>
        <pc:picChg chg="add mod">
          <ac:chgData name="Eylon Kapel" userId="413b16f0-5cb6-4857-905b-cdbf02c9a60a" providerId="ADAL" clId="{0BE65D1B-9FFF-49EB-A16E-C1C243FCE566}" dt="2022-03-25T17:13:52.848" v="18" actId="26606"/>
          <ac:picMkLst>
            <pc:docMk/>
            <pc:sldMk cId="1526323565" sldId="256"/>
            <ac:picMk id="1034" creationId="{5882D647-7EF9-403B-9EF7-815010663CED}"/>
          </ac:picMkLst>
        </pc:picChg>
      </pc:sldChg>
      <pc:sldChg chg="addSp delSp modSp new mod setBg">
        <pc:chgData name="Eylon Kapel" userId="413b16f0-5cb6-4857-905b-cdbf02c9a60a" providerId="ADAL" clId="{0BE65D1B-9FFF-49EB-A16E-C1C243FCE566}" dt="2022-03-26T15:50:14.601" v="4243" actId="20577"/>
        <pc:sldMkLst>
          <pc:docMk/>
          <pc:sldMk cId="1695502569" sldId="257"/>
        </pc:sldMkLst>
        <pc:spChg chg="del">
          <ac:chgData name="Eylon Kapel" userId="413b16f0-5cb6-4857-905b-cdbf02c9a60a" providerId="ADAL" clId="{0BE65D1B-9FFF-49EB-A16E-C1C243FCE566}" dt="2022-03-25T17:23:13.684" v="75" actId="26606"/>
          <ac:spMkLst>
            <pc:docMk/>
            <pc:sldMk cId="1695502569" sldId="257"/>
            <ac:spMk id="2" creationId="{30490298-724D-4993-8756-285BD738D68C}"/>
          </ac:spMkLst>
        </pc:spChg>
        <pc:spChg chg="del">
          <ac:chgData name="Eylon Kapel" userId="413b16f0-5cb6-4857-905b-cdbf02c9a60a" providerId="ADAL" clId="{0BE65D1B-9FFF-49EB-A16E-C1C243FCE566}" dt="2022-03-25T17:23:13.684" v="75" actId="26606"/>
          <ac:spMkLst>
            <pc:docMk/>
            <pc:sldMk cId="1695502569" sldId="257"/>
            <ac:spMk id="3" creationId="{CD4ECBDA-2473-4C4D-97AF-A1D210FDFDAC}"/>
          </ac:spMkLst>
        </pc:spChg>
        <pc:spChg chg="add mod">
          <ac:chgData name="Eylon Kapel" userId="413b16f0-5cb6-4857-905b-cdbf02c9a60a" providerId="ADAL" clId="{0BE65D1B-9FFF-49EB-A16E-C1C243FCE566}" dt="2022-03-25T17:24:54.860" v="93" actId="1076"/>
          <ac:spMkLst>
            <pc:docMk/>
            <pc:sldMk cId="1695502569" sldId="257"/>
            <ac:spMk id="6" creationId="{552A292B-CF55-465D-B501-290DC58E2C65}"/>
          </ac:spMkLst>
        </pc:spChg>
        <pc:spChg chg="add mod">
          <ac:chgData name="Eylon Kapel" userId="413b16f0-5cb6-4857-905b-cdbf02c9a60a" providerId="ADAL" clId="{0BE65D1B-9FFF-49EB-A16E-C1C243FCE566}" dt="2022-03-25T17:24:44.622" v="91" actId="2711"/>
          <ac:spMkLst>
            <pc:docMk/>
            <pc:sldMk cId="1695502569" sldId="257"/>
            <ac:spMk id="7" creationId="{46DC26E2-D7BC-4326-9240-047F1807F107}"/>
          </ac:spMkLst>
        </pc:spChg>
        <pc:spChg chg="add mod">
          <ac:chgData name="Eylon Kapel" userId="413b16f0-5cb6-4857-905b-cdbf02c9a60a" providerId="ADAL" clId="{0BE65D1B-9FFF-49EB-A16E-C1C243FCE566}" dt="2022-03-26T15:50:14.601" v="4243" actId="20577"/>
          <ac:spMkLst>
            <pc:docMk/>
            <pc:sldMk cId="1695502569" sldId="257"/>
            <ac:spMk id="8" creationId="{5C92C365-E1A6-4E8F-AB30-04ABEF0803BC}"/>
          </ac:spMkLst>
        </pc:spChg>
        <pc:spChg chg="add">
          <ac:chgData name="Eylon Kapel" userId="413b16f0-5cb6-4857-905b-cdbf02c9a60a" providerId="ADAL" clId="{0BE65D1B-9FFF-49EB-A16E-C1C243FCE566}" dt="2022-03-25T17:23:13.684" v="75" actId="26606"/>
          <ac:spMkLst>
            <pc:docMk/>
            <pc:sldMk cId="1695502569" sldId="257"/>
            <ac:spMk id="9" creationId="{42A4FC2C-047E-45A5-965D-8E1E3BF09BC6}"/>
          </ac:spMkLst>
        </pc:spChg>
        <pc:spChg chg="add mod">
          <ac:chgData name="Eylon Kapel" userId="413b16f0-5cb6-4857-905b-cdbf02c9a60a" providerId="ADAL" clId="{0BE65D1B-9FFF-49EB-A16E-C1C243FCE566}" dt="2022-03-25T17:31:21.437" v="264" actId="20577"/>
          <ac:spMkLst>
            <pc:docMk/>
            <pc:sldMk cId="1695502569" sldId="257"/>
            <ac:spMk id="10" creationId="{42D8126E-702E-49D2-9EFC-678D3AC60310}"/>
          </ac:spMkLst>
        </pc:spChg>
        <pc:picChg chg="add mod">
          <ac:chgData name="Eylon Kapel" userId="413b16f0-5cb6-4857-905b-cdbf02c9a60a" providerId="ADAL" clId="{0BE65D1B-9FFF-49EB-A16E-C1C243FCE566}" dt="2022-03-25T17:23:13.684" v="75" actId="26606"/>
          <ac:picMkLst>
            <pc:docMk/>
            <pc:sldMk cId="1695502569" sldId="257"/>
            <ac:picMk id="4" creationId="{6730B4A2-31FE-4FF5-A853-BF3F79BA12FB}"/>
          </ac:picMkLst>
        </pc:picChg>
      </pc:sldChg>
      <pc:sldChg chg="addSp delSp modSp new mod">
        <pc:chgData name="Eylon Kapel" userId="413b16f0-5cb6-4857-905b-cdbf02c9a60a" providerId="ADAL" clId="{0BE65D1B-9FFF-49EB-A16E-C1C243FCE566}" dt="2022-03-26T15:50:44.587" v="4250" actId="20577"/>
        <pc:sldMkLst>
          <pc:docMk/>
          <pc:sldMk cId="2194150436" sldId="258"/>
        </pc:sldMkLst>
        <pc:spChg chg="del">
          <ac:chgData name="Eylon Kapel" userId="413b16f0-5cb6-4857-905b-cdbf02c9a60a" providerId="ADAL" clId="{0BE65D1B-9FFF-49EB-A16E-C1C243FCE566}" dt="2022-03-25T17:31:40.856" v="266" actId="478"/>
          <ac:spMkLst>
            <pc:docMk/>
            <pc:sldMk cId="2194150436" sldId="258"/>
            <ac:spMk id="2" creationId="{EDBBA0E1-1464-4E3C-9D7C-FDD4E470CCE0}"/>
          </ac:spMkLst>
        </pc:spChg>
        <pc:spChg chg="del">
          <ac:chgData name="Eylon Kapel" userId="413b16f0-5cb6-4857-905b-cdbf02c9a60a" providerId="ADAL" clId="{0BE65D1B-9FFF-49EB-A16E-C1C243FCE566}" dt="2022-03-25T17:31:40.856" v="266" actId="478"/>
          <ac:spMkLst>
            <pc:docMk/>
            <pc:sldMk cId="2194150436" sldId="258"/>
            <ac:spMk id="3" creationId="{D34AD906-FCD0-4F10-AAC6-9571AB766812}"/>
          </ac:spMkLst>
        </pc:spChg>
        <pc:spChg chg="add mod">
          <ac:chgData name="Eylon Kapel" userId="413b16f0-5cb6-4857-905b-cdbf02c9a60a" providerId="ADAL" clId="{0BE65D1B-9FFF-49EB-A16E-C1C243FCE566}" dt="2022-03-25T18:06:33.165" v="889" actId="403"/>
          <ac:spMkLst>
            <pc:docMk/>
            <pc:sldMk cId="2194150436" sldId="258"/>
            <ac:spMk id="5" creationId="{455A9635-338A-4D08-8907-313043C0BD6A}"/>
          </ac:spMkLst>
        </pc:spChg>
        <pc:spChg chg="add mod">
          <ac:chgData name="Eylon Kapel" userId="413b16f0-5cb6-4857-905b-cdbf02c9a60a" providerId="ADAL" clId="{0BE65D1B-9FFF-49EB-A16E-C1C243FCE566}" dt="2022-03-26T15:50:44.587" v="4250" actId="20577"/>
          <ac:spMkLst>
            <pc:docMk/>
            <pc:sldMk cId="2194150436" sldId="258"/>
            <ac:spMk id="6" creationId="{2F24EE29-30DA-48CB-A95A-80E9781F2D91}"/>
          </ac:spMkLst>
        </pc:spChg>
        <pc:spChg chg="add del mod">
          <ac:chgData name="Eylon Kapel" userId="413b16f0-5cb6-4857-905b-cdbf02c9a60a" providerId="ADAL" clId="{0BE65D1B-9FFF-49EB-A16E-C1C243FCE566}" dt="2022-03-25T18:05:08.221" v="824" actId="478"/>
          <ac:spMkLst>
            <pc:docMk/>
            <pc:sldMk cId="2194150436" sldId="258"/>
            <ac:spMk id="7" creationId="{F4511104-160C-414F-8CDF-C345BA38AEE0}"/>
          </ac:spMkLst>
        </pc:spChg>
        <pc:spChg chg="add del mod">
          <ac:chgData name="Eylon Kapel" userId="413b16f0-5cb6-4857-905b-cdbf02c9a60a" providerId="ADAL" clId="{0BE65D1B-9FFF-49EB-A16E-C1C243FCE566}" dt="2022-03-25T18:05:11.218" v="825" actId="478"/>
          <ac:spMkLst>
            <pc:docMk/>
            <pc:sldMk cId="2194150436" sldId="258"/>
            <ac:spMk id="8" creationId="{07EF23C0-6D9C-45CA-A830-101B0DFCE12D}"/>
          </ac:spMkLst>
        </pc:spChg>
        <pc:picChg chg="add mod">
          <ac:chgData name="Eylon Kapel" userId="413b16f0-5cb6-4857-905b-cdbf02c9a60a" providerId="ADAL" clId="{0BE65D1B-9FFF-49EB-A16E-C1C243FCE566}" dt="2022-03-25T18:02:43.128" v="664" actId="1076"/>
          <ac:picMkLst>
            <pc:docMk/>
            <pc:sldMk cId="2194150436" sldId="258"/>
            <ac:picMk id="4" creationId="{A243BDC2-29D5-46CA-B624-7FC353E363A9}"/>
          </ac:picMkLst>
        </pc:picChg>
        <pc:picChg chg="add del mod">
          <ac:chgData name="Eylon Kapel" userId="413b16f0-5cb6-4857-905b-cdbf02c9a60a" providerId="ADAL" clId="{0BE65D1B-9FFF-49EB-A16E-C1C243FCE566}" dt="2022-03-25T17:32:32.429" v="290" actId="478"/>
          <ac:picMkLst>
            <pc:docMk/>
            <pc:sldMk cId="2194150436" sldId="258"/>
            <ac:picMk id="9" creationId="{7D30BE9E-5308-41D0-8AAE-B78D4292F3CA}"/>
          </ac:picMkLst>
        </pc:picChg>
      </pc:sldChg>
      <pc:sldChg chg="addSp delSp modSp new mod">
        <pc:chgData name="Eylon Kapel" userId="413b16f0-5cb6-4857-905b-cdbf02c9a60a" providerId="ADAL" clId="{0BE65D1B-9FFF-49EB-A16E-C1C243FCE566}" dt="2022-03-26T15:51:40.854" v="4251" actId="1076"/>
        <pc:sldMkLst>
          <pc:docMk/>
          <pc:sldMk cId="3997343574" sldId="259"/>
        </pc:sldMkLst>
        <pc:spChg chg="del">
          <ac:chgData name="Eylon Kapel" userId="413b16f0-5cb6-4857-905b-cdbf02c9a60a" providerId="ADAL" clId="{0BE65D1B-9FFF-49EB-A16E-C1C243FCE566}" dt="2022-03-25T18:20:07.065" v="1065" actId="931"/>
          <ac:spMkLst>
            <pc:docMk/>
            <pc:sldMk cId="3997343574" sldId="259"/>
            <ac:spMk id="3" creationId="{267DBC23-4995-4D0C-8165-89BE57C4C12F}"/>
          </ac:spMkLst>
        </pc:spChg>
        <pc:spChg chg="add mod">
          <ac:chgData name="Eylon Kapel" userId="413b16f0-5cb6-4857-905b-cdbf02c9a60a" providerId="ADAL" clId="{0BE65D1B-9FFF-49EB-A16E-C1C243FCE566}" dt="2022-03-25T20:39:49.927" v="1430" actId="1076"/>
          <ac:spMkLst>
            <pc:docMk/>
            <pc:sldMk cId="3997343574" sldId="259"/>
            <ac:spMk id="5" creationId="{6760B386-6955-44CD-9E75-806314268D09}"/>
          </ac:spMkLst>
        </pc:spChg>
        <pc:spChg chg="add del mod">
          <ac:chgData name="Eylon Kapel" userId="413b16f0-5cb6-4857-905b-cdbf02c9a60a" providerId="ADAL" clId="{0BE65D1B-9FFF-49EB-A16E-C1C243FCE566}" dt="2022-03-25T18:15:15.659" v="929"/>
          <ac:spMkLst>
            <pc:docMk/>
            <pc:sldMk cId="3997343574" sldId="259"/>
            <ac:spMk id="6" creationId="{71EF14E7-7C76-4CFE-991E-F9E8C8CA839D}"/>
          </ac:spMkLst>
        </pc:spChg>
        <pc:spChg chg="add mod">
          <ac:chgData name="Eylon Kapel" userId="413b16f0-5cb6-4857-905b-cdbf02c9a60a" providerId="ADAL" clId="{0BE65D1B-9FFF-49EB-A16E-C1C243FCE566}" dt="2022-03-25T20:39:31.942" v="1422" actId="1076"/>
          <ac:spMkLst>
            <pc:docMk/>
            <pc:sldMk cId="3997343574" sldId="259"/>
            <ac:spMk id="27" creationId="{1E8AA894-B7D8-448E-9AC8-8CD2AC5003EA}"/>
          </ac:spMkLst>
        </pc:spChg>
        <pc:spChg chg="add mod">
          <ac:chgData name="Eylon Kapel" userId="413b16f0-5cb6-4857-905b-cdbf02c9a60a" providerId="ADAL" clId="{0BE65D1B-9FFF-49EB-A16E-C1C243FCE566}" dt="2022-03-25T20:39:38.917" v="1424" actId="1076"/>
          <ac:spMkLst>
            <pc:docMk/>
            <pc:sldMk cId="3997343574" sldId="259"/>
            <ac:spMk id="28" creationId="{B5B679BA-18CE-4E41-81FA-729FD99D3B67}"/>
          </ac:spMkLst>
        </pc:spChg>
        <pc:spChg chg="add mod">
          <ac:chgData name="Eylon Kapel" userId="413b16f0-5cb6-4857-905b-cdbf02c9a60a" providerId="ADAL" clId="{0BE65D1B-9FFF-49EB-A16E-C1C243FCE566}" dt="2022-03-25T20:31:57.552" v="1215" actId="1076"/>
          <ac:spMkLst>
            <pc:docMk/>
            <pc:sldMk cId="3997343574" sldId="259"/>
            <ac:spMk id="29" creationId="{7A3B0A61-3AA0-4EDA-A11B-0A48DE879418}"/>
          </ac:spMkLst>
        </pc:spChg>
        <pc:spChg chg="add mod">
          <ac:chgData name="Eylon Kapel" userId="413b16f0-5cb6-4857-905b-cdbf02c9a60a" providerId="ADAL" clId="{0BE65D1B-9FFF-49EB-A16E-C1C243FCE566}" dt="2022-03-25T20:33:07.716" v="1255" actId="1076"/>
          <ac:spMkLst>
            <pc:docMk/>
            <pc:sldMk cId="3997343574" sldId="259"/>
            <ac:spMk id="30" creationId="{E0771209-1615-448F-9667-9B3B185E6007}"/>
          </ac:spMkLst>
        </pc:spChg>
        <pc:spChg chg="add mod">
          <ac:chgData name="Eylon Kapel" userId="413b16f0-5cb6-4857-905b-cdbf02c9a60a" providerId="ADAL" clId="{0BE65D1B-9FFF-49EB-A16E-C1C243FCE566}" dt="2022-03-26T15:51:40.854" v="4251" actId="1076"/>
          <ac:spMkLst>
            <pc:docMk/>
            <pc:sldMk cId="3997343574" sldId="259"/>
            <ac:spMk id="31" creationId="{C03C9468-D989-47A0-9D87-4A50454E8327}"/>
          </ac:spMkLst>
        </pc:spChg>
        <pc:spChg chg="add del mod">
          <ac:chgData name="Eylon Kapel" userId="413b16f0-5cb6-4857-905b-cdbf02c9a60a" providerId="ADAL" clId="{0BE65D1B-9FFF-49EB-A16E-C1C243FCE566}" dt="2022-03-25T20:34:25.824" v="1291" actId="478"/>
          <ac:spMkLst>
            <pc:docMk/>
            <pc:sldMk cId="3997343574" sldId="259"/>
            <ac:spMk id="33" creationId="{ABC6BAC1-DD18-4C33-9EEB-1E1611BAF38E}"/>
          </ac:spMkLst>
        </pc:spChg>
        <pc:spChg chg="add del mod">
          <ac:chgData name="Eylon Kapel" userId="413b16f0-5cb6-4857-905b-cdbf02c9a60a" providerId="ADAL" clId="{0BE65D1B-9FFF-49EB-A16E-C1C243FCE566}" dt="2022-03-25T20:34:37.878" v="1293" actId="21"/>
          <ac:spMkLst>
            <pc:docMk/>
            <pc:sldMk cId="3997343574" sldId="259"/>
            <ac:spMk id="34" creationId="{5E929498-074B-4E8A-925D-C89DF3F36F12}"/>
          </ac:spMkLst>
        </pc:spChg>
        <pc:spChg chg="add mod">
          <ac:chgData name="Eylon Kapel" userId="413b16f0-5cb6-4857-905b-cdbf02c9a60a" providerId="ADAL" clId="{0BE65D1B-9FFF-49EB-A16E-C1C243FCE566}" dt="2022-03-25T20:37:33.388" v="1349" actId="1076"/>
          <ac:spMkLst>
            <pc:docMk/>
            <pc:sldMk cId="3997343574" sldId="259"/>
            <ac:spMk id="36" creationId="{B80D5A66-D3A0-466D-9A08-18A87D506369}"/>
          </ac:spMkLst>
        </pc:spChg>
        <pc:spChg chg="add mod">
          <ac:chgData name="Eylon Kapel" userId="413b16f0-5cb6-4857-905b-cdbf02c9a60a" providerId="ADAL" clId="{0BE65D1B-9FFF-49EB-A16E-C1C243FCE566}" dt="2022-03-25T20:39:29.117" v="1421" actId="571"/>
          <ac:spMkLst>
            <pc:docMk/>
            <pc:sldMk cId="3997343574" sldId="259"/>
            <ac:spMk id="39" creationId="{E237E6B0-C920-46C8-B379-1115DA70B2E3}"/>
          </ac:spMkLst>
        </pc:spChg>
        <pc:spChg chg="add mod">
          <ac:chgData name="Eylon Kapel" userId="413b16f0-5cb6-4857-905b-cdbf02c9a60a" providerId="ADAL" clId="{0BE65D1B-9FFF-49EB-A16E-C1C243FCE566}" dt="2022-03-25T20:40:40.070" v="1467" actId="1076"/>
          <ac:spMkLst>
            <pc:docMk/>
            <pc:sldMk cId="3997343574" sldId="259"/>
            <ac:spMk id="41" creationId="{77301140-BC0B-4B30-8C9E-69DA17D9EF6D}"/>
          </ac:spMkLst>
        </pc:spChg>
        <pc:picChg chg="add mod">
          <ac:chgData name="Eylon Kapel" userId="413b16f0-5cb6-4857-905b-cdbf02c9a60a" providerId="ADAL" clId="{0BE65D1B-9FFF-49EB-A16E-C1C243FCE566}" dt="2022-03-25T20:28:19.393" v="1131" actId="1076"/>
          <ac:picMkLst>
            <pc:docMk/>
            <pc:sldMk cId="3997343574" sldId="259"/>
            <ac:picMk id="4" creationId="{A16D336A-4F27-452F-95ED-7B1E7FFF286E}"/>
          </ac:picMkLst>
        </pc:picChg>
        <pc:picChg chg="add del mod">
          <ac:chgData name="Eylon Kapel" userId="413b16f0-5cb6-4857-905b-cdbf02c9a60a" providerId="ADAL" clId="{0BE65D1B-9FFF-49EB-A16E-C1C243FCE566}" dt="2022-03-25T20:34:17.499" v="1289" actId="21"/>
          <ac:picMkLst>
            <pc:docMk/>
            <pc:sldMk cId="3997343574" sldId="259"/>
            <ac:picMk id="8" creationId="{63DEB3EF-6826-4B4A-9BB5-11A2D279BB08}"/>
          </ac:picMkLst>
        </pc:picChg>
        <pc:picChg chg="add del mod">
          <ac:chgData name="Eylon Kapel" userId="413b16f0-5cb6-4857-905b-cdbf02c9a60a" providerId="ADAL" clId="{0BE65D1B-9FFF-49EB-A16E-C1C243FCE566}" dt="2022-03-25T18:20:24.286" v="1088" actId="21"/>
          <ac:picMkLst>
            <pc:docMk/>
            <pc:sldMk cId="3997343574" sldId="259"/>
            <ac:picMk id="10" creationId="{D5BFA40A-BFCD-4DD9-A29C-E6F192EA50F4}"/>
          </ac:picMkLst>
        </pc:picChg>
        <pc:picChg chg="add del mod">
          <ac:chgData name="Eylon Kapel" userId="413b16f0-5cb6-4857-905b-cdbf02c9a60a" providerId="ADAL" clId="{0BE65D1B-9FFF-49EB-A16E-C1C243FCE566}" dt="2022-03-25T20:33:46.349" v="1269" actId="478"/>
          <ac:picMkLst>
            <pc:docMk/>
            <pc:sldMk cId="3997343574" sldId="259"/>
            <ac:picMk id="12" creationId="{7D02ACC8-EAA4-4C4F-81B7-63BA31CA410D}"/>
          </ac:picMkLst>
        </pc:picChg>
        <pc:picChg chg="add mod modCrop">
          <ac:chgData name="Eylon Kapel" userId="413b16f0-5cb6-4857-905b-cdbf02c9a60a" providerId="ADAL" clId="{0BE65D1B-9FFF-49EB-A16E-C1C243FCE566}" dt="2022-03-25T20:39:46.785" v="1428" actId="732"/>
          <ac:picMkLst>
            <pc:docMk/>
            <pc:sldMk cId="3997343574" sldId="259"/>
            <ac:picMk id="14" creationId="{83F71D8B-630B-4B65-AB19-C4B794487726}"/>
          </ac:picMkLst>
        </pc:picChg>
        <pc:picChg chg="add del mod">
          <ac:chgData name="Eylon Kapel" userId="413b16f0-5cb6-4857-905b-cdbf02c9a60a" providerId="ADAL" clId="{0BE65D1B-9FFF-49EB-A16E-C1C243FCE566}" dt="2022-03-25T20:34:17.499" v="1289" actId="21"/>
          <ac:picMkLst>
            <pc:docMk/>
            <pc:sldMk cId="3997343574" sldId="259"/>
            <ac:picMk id="16" creationId="{09AF62D5-BA5A-4598-B056-0EC906143911}"/>
          </ac:picMkLst>
        </pc:picChg>
        <pc:picChg chg="add mod">
          <ac:chgData name="Eylon Kapel" userId="413b16f0-5cb6-4857-905b-cdbf02c9a60a" providerId="ADAL" clId="{0BE65D1B-9FFF-49EB-A16E-C1C243FCE566}" dt="2022-03-25T20:32:45.734" v="1253" actId="1076"/>
          <ac:picMkLst>
            <pc:docMk/>
            <pc:sldMk cId="3997343574" sldId="259"/>
            <ac:picMk id="18" creationId="{0BFBAF00-C5BE-4448-871E-A6381C4F4C89}"/>
          </ac:picMkLst>
        </pc:picChg>
        <pc:picChg chg="add mod modCrop">
          <ac:chgData name="Eylon Kapel" userId="413b16f0-5cb6-4857-905b-cdbf02c9a60a" providerId="ADAL" clId="{0BE65D1B-9FFF-49EB-A16E-C1C243FCE566}" dt="2022-03-25T20:31:32.217" v="1188" actId="1076"/>
          <ac:picMkLst>
            <pc:docMk/>
            <pc:sldMk cId="3997343574" sldId="259"/>
            <ac:picMk id="20" creationId="{1CD2CFE8-6E4A-421D-B846-37A29A095A74}"/>
          </ac:picMkLst>
        </pc:picChg>
        <pc:picChg chg="add mod modCrop">
          <ac:chgData name="Eylon Kapel" userId="413b16f0-5cb6-4857-905b-cdbf02c9a60a" providerId="ADAL" clId="{0BE65D1B-9FFF-49EB-A16E-C1C243FCE566}" dt="2022-03-25T20:39:40.903" v="1425" actId="1076"/>
          <ac:picMkLst>
            <pc:docMk/>
            <pc:sldMk cId="3997343574" sldId="259"/>
            <ac:picMk id="22" creationId="{D1AB8E88-FA17-4C42-861C-166BD82EE6F5}"/>
          </ac:picMkLst>
        </pc:picChg>
        <pc:picChg chg="add mod">
          <ac:chgData name="Eylon Kapel" userId="413b16f0-5cb6-4857-905b-cdbf02c9a60a" providerId="ADAL" clId="{0BE65D1B-9FFF-49EB-A16E-C1C243FCE566}" dt="2022-03-25T20:39:31.942" v="1422" actId="1076"/>
          <ac:picMkLst>
            <pc:docMk/>
            <pc:sldMk cId="3997343574" sldId="259"/>
            <ac:picMk id="24" creationId="{81E9FF0D-7224-44A8-9A6E-15EC5AD837AC}"/>
          </ac:picMkLst>
        </pc:picChg>
        <pc:picChg chg="add mod modCrop">
          <ac:chgData name="Eylon Kapel" userId="413b16f0-5cb6-4857-905b-cdbf02c9a60a" providerId="ADAL" clId="{0BE65D1B-9FFF-49EB-A16E-C1C243FCE566}" dt="2022-03-25T20:39:31.942" v="1422" actId="1076"/>
          <ac:picMkLst>
            <pc:docMk/>
            <pc:sldMk cId="3997343574" sldId="259"/>
            <ac:picMk id="26" creationId="{96D2F1C4-BA2E-44E7-A0D3-916508FA4E61}"/>
          </ac:picMkLst>
        </pc:picChg>
        <pc:picChg chg="add mod">
          <ac:chgData name="Eylon Kapel" userId="413b16f0-5cb6-4857-905b-cdbf02c9a60a" providerId="ADAL" clId="{0BE65D1B-9FFF-49EB-A16E-C1C243FCE566}" dt="2022-03-25T20:37:07.184" v="1320" actId="1076"/>
          <ac:picMkLst>
            <pc:docMk/>
            <pc:sldMk cId="3997343574" sldId="259"/>
            <ac:picMk id="35" creationId="{B24C0E53-D746-4192-BE2E-1AA946B7E35E}"/>
          </ac:picMkLst>
        </pc:picChg>
        <pc:picChg chg="add mod">
          <ac:chgData name="Eylon Kapel" userId="413b16f0-5cb6-4857-905b-cdbf02c9a60a" providerId="ADAL" clId="{0BE65D1B-9FFF-49EB-A16E-C1C243FCE566}" dt="2022-03-25T20:39:29.117" v="1421" actId="571"/>
          <ac:picMkLst>
            <pc:docMk/>
            <pc:sldMk cId="3997343574" sldId="259"/>
            <ac:picMk id="37" creationId="{16F854FC-740B-429B-AC63-572EA34E276D}"/>
          </ac:picMkLst>
        </pc:picChg>
        <pc:picChg chg="add mod">
          <ac:chgData name="Eylon Kapel" userId="413b16f0-5cb6-4857-905b-cdbf02c9a60a" providerId="ADAL" clId="{0BE65D1B-9FFF-49EB-A16E-C1C243FCE566}" dt="2022-03-25T20:39:29.117" v="1421" actId="571"/>
          <ac:picMkLst>
            <pc:docMk/>
            <pc:sldMk cId="3997343574" sldId="259"/>
            <ac:picMk id="38" creationId="{D0217DA1-956B-4467-AB10-2ABA6C0B709F}"/>
          </ac:picMkLst>
        </pc:picChg>
        <pc:picChg chg="add mod modCrop">
          <ac:chgData name="Eylon Kapel" userId="413b16f0-5cb6-4857-905b-cdbf02c9a60a" providerId="ADAL" clId="{0BE65D1B-9FFF-49EB-A16E-C1C243FCE566}" dt="2022-03-25T20:40:24.104" v="1440" actId="1076"/>
          <ac:picMkLst>
            <pc:docMk/>
            <pc:sldMk cId="3997343574" sldId="259"/>
            <ac:picMk id="40" creationId="{1DDF8895-AC81-498B-8BBB-4C0A4D134813}"/>
          </ac:picMkLst>
        </pc:picChg>
      </pc:sldChg>
      <pc:sldChg chg="addSp delSp modSp new mod setBg setClrOvrMap">
        <pc:chgData name="Eylon Kapel" userId="413b16f0-5cb6-4857-905b-cdbf02c9a60a" providerId="ADAL" clId="{0BE65D1B-9FFF-49EB-A16E-C1C243FCE566}" dt="2022-03-25T20:44:01.273" v="1579" actId="1076"/>
        <pc:sldMkLst>
          <pc:docMk/>
          <pc:sldMk cId="632877999" sldId="260"/>
        </pc:sldMkLst>
        <pc:spChg chg="mod">
          <ac:chgData name="Eylon Kapel" userId="413b16f0-5cb6-4857-905b-cdbf02c9a60a" providerId="ADAL" clId="{0BE65D1B-9FFF-49EB-A16E-C1C243FCE566}" dt="2022-03-25T20:39:07.684" v="1416" actId="26606"/>
          <ac:spMkLst>
            <pc:docMk/>
            <pc:sldMk cId="632877999" sldId="260"/>
            <ac:spMk id="2" creationId="{22A2888B-8381-4A5A-AE1E-8D0297679EB3}"/>
          </ac:spMkLst>
        </pc:spChg>
        <pc:spChg chg="mod ord">
          <ac:chgData name="Eylon Kapel" userId="413b16f0-5cb6-4857-905b-cdbf02c9a60a" providerId="ADAL" clId="{0BE65D1B-9FFF-49EB-A16E-C1C243FCE566}" dt="2022-03-25T20:39:07.684" v="1416" actId="26606"/>
          <ac:spMkLst>
            <pc:docMk/>
            <pc:sldMk cId="632877999" sldId="260"/>
            <ac:spMk id="3" creationId="{9BB2E921-2EEC-4CEC-8DCB-B2E85A1912AF}"/>
          </ac:spMkLst>
        </pc:spChg>
        <pc:spChg chg="add del mod">
          <ac:chgData name="Eylon Kapel" userId="413b16f0-5cb6-4857-905b-cdbf02c9a60a" providerId="ADAL" clId="{0BE65D1B-9FFF-49EB-A16E-C1C243FCE566}" dt="2022-03-25T20:43:44.158" v="1578" actId="1076"/>
          <ac:spMkLst>
            <pc:docMk/>
            <pc:sldMk cId="632877999" sldId="260"/>
            <ac:spMk id="8" creationId="{F29CEE70-F8C0-497C-8B84-A683C56A297B}"/>
          </ac:spMkLst>
        </pc:spChg>
        <pc:spChg chg="add mod">
          <ac:chgData name="Eylon Kapel" userId="413b16f0-5cb6-4857-905b-cdbf02c9a60a" providerId="ADAL" clId="{0BE65D1B-9FFF-49EB-A16E-C1C243FCE566}" dt="2022-03-25T20:43:07.761" v="1563" actId="1076"/>
          <ac:spMkLst>
            <pc:docMk/>
            <pc:sldMk cId="632877999" sldId="260"/>
            <ac:spMk id="11" creationId="{A5F6D9BF-AAE3-442F-9AE9-DA08F6D3A4C6}"/>
          </ac:spMkLst>
        </pc:spChg>
        <pc:spChg chg="add mod">
          <ac:chgData name="Eylon Kapel" userId="413b16f0-5cb6-4857-905b-cdbf02c9a60a" providerId="ADAL" clId="{0BE65D1B-9FFF-49EB-A16E-C1C243FCE566}" dt="2022-03-25T20:43:35.481" v="1573" actId="1076"/>
          <ac:spMkLst>
            <pc:docMk/>
            <pc:sldMk cId="632877999" sldId="260"/>
            <ac:spMk id="12" creationId="{4FC848E6-BA0A-4175-814D-93C648B28C2B}"/>
          </ac:spMkLst>
        </pc:spChg>
        <pc:picChg chg="add mod">
          <ac:chgData name="Eylon Kapel" userId="413b16f0-5cb6-4857-905b-cdbf02c9a60a" providerId="ADAL" clId="{0BE65D1B-9FFF-49EB-A16E-C1C243FCE566}" dt="2022-03-25T20:41:52.901" v="1503" actId="1076"/>
          <ac:picMkLst>
            <pc:docMk/>
            <pc:sldMk cId="632877999" sldId="260"/>
            <ac:picMk id="4" creationId="{9EAF4B32-A220-43ED-BB56-D7A8FC6D37AF}"/>
          </ac:picMkLst>
        </pc:picChg>
        <pc:picChg chg="add del mod modCrop">
          <ac:chgData name="Eylon Kapel" userId="413b16f0-5cb6-4857-905b-cdbf02c9a60a" providerId="ADAL" clId="{0BE65D1B-9FFF-49EB-A16E-C1C243FCE566}" dt="2022-03-25T20:35:08.908" v="1308" actId="21"/>
          <ac:picMkLst>
            <pc:docMk/>
            <pc:sldMk cId="632877999" sldId="260"/>
            <ac:picMk id="5" creationId="{2F00C870-8649-4970-87D1-F346A8047EDC}"/>
          </ac:picMkLst>
        </pc:picChg>
        <pc:picChg chg="add del mod">
          <ac:chgData name="Eylon Kapel" userId="413b16f0-5cb6-4857-905b-cdbf02c9a60a" providerId="ADAL" clId="{0BE65D1B-9FFF-49EB-A16E-C1C243FCE566}" dt="2022-03-25T20:40:06.790" v="1432" actId="21"/>
          <ac:picMkLst>
            <pc:docMk/>
            <pc:sldMk cId="632877999" sldId="260"/>
            <ac:picMk id="6" creationId="{E3D47CE1-A871-4F22-AE20-C57994390828}"/>
          </ac:picMkLst>
        </pc:picChg>
        <pc:picChg chg="add del mod modCrop">
          <ac:chgData name="Eylon Kapel" userId="413b16f0-5cb6-4857-905b-cdbf02c9a60a" providerId="ADAL" clId="{0BE65D1B-9FFF-49EB-A16E-C1C243FCE566}" dt="2022-03-25T20:37:03.574" v="1318" actId="21"/>
          <ac:picMkLst>
            <pc:docMk/>
            <pc:sldMk cId="632877999" sldId="260"/>
            <ac:picMk id="7" creationId="{054439A2-F5DF-4315-939B-75E05038CF7D}"/>
          </ac:picMkLst>
        </pc:picChg>
        <pc:picChg chg="add mod">
          <ac:chgData name="Eylon Kapel" userId="413b16f0-5cb6-4857-905b-cdbf02c9a60a" providerId="ADAL" clId="{0BE65D1B-9FFF-49EB-A16E-C1C243FCE566}" dt="2022-03-25T20:44:01.273" v="1579" actId="1076"/>
          <ac:picMkLst>
            <pc:docMk/>
            <pc:sldMk cId="632877999" sldId="260"/>
            <ac:picMk id="9" creationId="{D9C01C6C-D371-4DE2-926B-E92F6C020BEA}"/>
          </ac:picMkLst>
        </pc:picChg>
        <pc:picChg chg="add mod">
          <ac:chgData name="Eylon Kapel" userId="413b16f0-5cb6-4857-905b-cdbf02c9a60a" providerId="ADAL" clId="{0BE65D1B-9FFF-49EB-A16E-C1C243FCE566}" dt="2022-03-25T20:43:42.126" v="1577" actId="1076"/>
          <ac:picMkLst>
            <pc:docMk/>
            <pc:sldMk cId="632877999" sldId="260"/>
            <ac:picMk id="10" creationId="{9B8C3D86-4C4F-4AE9-B5F2-5BD3C452AC0E}"/>
          </ac:picMkLst>
        </pc:picChg>
      </pc:sldChg>
      <pc:sldChg chg="addSp delSp modSp new mod">
        <pc:chgData name="Eylon Kapel" userId="413b16f0-5cb6-4857-905b-cdbf02c9a60a" providerId="ADAL" clId="{0BE65D1B-9FFF-49EB-A16E-C1C243FCE566}" dt="2022-03-26T15:55:08.145" v="4252" actId="732"/>
        <pc:sldMkLst>
          <pc:docMk/>
          <pc:sldMk cId="4179917519" sldId="261"/>
        </pc:sldMkLst>
        <pc:spChg chg="del">
          <ac:chgData name="Eylon Kapel" userId="413b16f0-5cb6-4857-905b-cdbf02c9a60a" providerId="ADAL" clId="{0BE65D1B-9FFF-49EB-A16E-C1C243FCE566}" dt="2022-03-25T20:51:26.465" v="1623" actId="478"/>
          <ac:spMkLst>
            <pc:docMk/>
            <pc:sldMk cId="4179917519" sldId="261"/>
            <ac:spMk id="2" creationId="{3DD37312-0C91-4377-B146-84253D317518}"/>
          </ac:spMkLst>
        </pc:spChg>
        <pc:spChg chg="del">
          <ac:chgData name="Eylon Kapel" userId="413b16f0-5cb6-4857-905b-cdbf02c9a60a" providerId="ADAL" clId="{0BE65D1B-9FFF-49EB-A16E-C1C243FCE566}" dt="2022-03-25T20:51:15.566" v="1617" actId="931"/>
          <ac:spMkLst>
            <pc:docMk/>
            <pc:sldMk cId="4179917519" sldId="261"/>
            <ac:spMk id="3" creationId="{DCB8E2FE-D758-4C2E-9D40-EA22633D80C5}"/>
          </ac:spMkLst>
        </pc:spChg>
        <pc:spChg chg="add mod">
          <ac:chgData name="Eylon Kapel" userId="413b16f0-5cb6-4857-905b-cdbf02c9a60a" providerId="ADAL" clId="{0BE65D1B-9FFF-49EB-A16E-C1C243FCE566}" dt="2022-03-25T20:49:35.961" v="1616" actId="1076"/>
          <ac:spMkLst>
            <pc:docMk/>
            <pc:sldMk cId="4179917519" sldId="261"/>
            <ac:spMk id="7" creationId="{BED021D9-B7B7-4DBA-BAE9-5BB0C22D5D87}"/>
          </ac:spMkLst>
        </pc:spChg>
        <pc:picChg chg="add mod">
          <ac:chgData name="Eylon Kapel" userId="413b16f0-5cb6-4857-905b-cdbf02c9a60a" providerId="ADAL" clId="{0BE65D1B-9FFF-49EB-A16E-C1C243FCE566}" dt="2022-03-25T20:51:22.968" v="1622" actId="167"/>
          <ac:picMkLst>
            <pc:docMk/>
            <pc:sldMk cId="4179917519" sldId="261"/>
            <ac:picMk id="4" creationId="{843156A4-3703-4722-97AF-E0DF317ABB2E}"/>
          </ac:picMkLst>
        </pc:picChg>
        <pc:picChg chg="add del mod">
          <ac:chgData name="Eylon Kapel" userId="413b16f0-5cb6-4857-905b-cdbf02c9a60a" providerId="ADAL" clId="{0BE65D1B-9FFF-49EB-A16E-C1C243FCE566}" dt="2022-03-25T20:49:06.920" v="1580" actId="478"/>
          <ac:picMkLst>
            <pc:docMk/>
            <pc:sldMk cId="4179917519" sldId="261"/>
            <ac:picMk id="5" creationId="{49A8E324-C4C3-4602-856F-BF29D183B6DE}"/>
          </ac:picMkLst>
        </pc:picChg>
        <pc:picChg chg="add del mod">
          <ac:chgData name="Eylon Kapel" userId="413b16f0-5cb6-4857-905b-cdbf02c9a60a" providerId="ADAL" clId="{0BE65D1B-9FFF-49EB-A16E-C1C243FCE566}" dt="2022-03-25T20:41:10.242" v="1473" actId="21"/>
          <ac:picMkLst>
            <pc:docMk/>
            <pc:sldMk cId="4179917519" sldId="261"/>
            <ac:picMk id="6" creationId="{7AC1AC75-C522-4768-96B0-30DA3FFF01AA}"/>
          </ac:picMkLst>
        </pc:picChg>
        <pc:picChg chg="add mod">
          <ac:chgData name="Eylon Kapel" userId="413b16f0-5cb6-4857-905b-cdbf02c9a60a" providerId="ADAL" clId="{0BE65D1B-9FFF-49EB-A16E-C1C243FCE566}" dt="2022-03-25T20:54:17.659" v="1643" actId="1076"/>
          <ac:picMkLst>
            <pc:docMk/>
            <pc:sldMk cId="4179917519" sldId="261"/>
            <ac:picMk id="9" creationId="{DFE10370-C35B-4E3C-80C4-015A6C59CBAF}"/>
          </ac:picMkLst>
        </pc:picChg>
        <pc:picChg chg="add mod modCrop">
          <ac:chgData name="Eylon Kapel" userId="413b16f0-5cb6-4857-905b-cdbf02c9a60a" providerId="ADAL" clId="{0BE65D1B-9FFF-49EB-A16E-C1C243FCE566}" dt="2022-03-26T15:55:08.145" v="4252" actId="732"/>
          <ac:picMkLst>
            <pc:docMk/>
            <pc:sldMk cId="4179917519" sldId="261"/>
            <ac:picMk id="11" creationId="{64356099-4D66-4465-A66D-7201E2196556}"/>
          </ac:picMkLst>
        </pc:picChg>
      </pc:sldChg>
      <pc:sldChg chg="addSp delSp modSp new mod">
        <pc:chgData name="Eylon Kapel" userId="413b16f0-5cb6-4857-905b-cdbf02c9a60a" providerId="ADAL" clId="{0BE65D1B-9FFF-49EB-A16E-C1C243FCE566}" dt="2022-03-26T15:58:57.658" v="4298" actId="20577"/>
        <pc:sldMkLst>
          <pc:docMk/>
          <pc:sldMk cId="2234083369" sldId="262"/>
        </pc:sldMkLst>
        <pc:spChg chg="add mod">
          <ac:chgData name="Eylon Kapel" userId="413b16f0-5cb6-4857-905b-cdbf02c9a60a" providerId="ADAL" clId="{0BE65D1B-9FFF-49EB-A16E-C1C243FCE566}" dt="2022-03-25T21:03:39.193" v="2171" actId="1076"/>
          <ac:spMkLst>
            <pc:docMk/>
            <pc:sldMk cId="2234083369" sldId="262"/>
            <ac:spMk id="6" creationId="{0143F130-3BB2-4CA3-86D5-F5F1BC4F6710}"/>
          </ac:spMkLst>
        </pc:spChg>
        <pc:spChg chg="add mod">
          <ac:chgData name="Eylon Kapel" userId="413b16f0-5cb6-4857-905b-cdbf02c9a60a" providerId="ADAL" clId="{0BE65D1B-9FFF-49EB-A16E-C1C243FCE566}" dt="2022-03-26T15:58:57.658" v="4298" actId="20577"/>
          <ac:spMkLst>
            <pc:docMk/>
            <pc:sldMk cId="2234083369" sldId="262"/>
            <ac:spMk id="8" creationId="{1AFADD1C-815C-4054-A088-AE3B5E9EE260}"/>
          </ac:spMkLst>
        </pc:spChg>
        <pc:picChg chg="add mod">
          <ac:chgData name="Eylon Kapel" userId="413b16f0-5cb6-4857-905b-cdbf02c9a60a" providerId="ADAL" clId="{0BE65D1B-9FFF-49EB-A16E-C1C243FCE566}" dt="2022-03-25T17:31:59.960" v="281"/>
          <ac:picMkLst>
            <pc:docMk/>
            <pc:sldMk cId="2234083369" sldId="262"/>
            <ac:picMk id="4" creationId="{6AAF9334-2E64-44D0-A41C-34721D8AFF8E}"/>
          </ac:picMkLst>
        </pc:picChg>
        <pc:picChg chg="add del mod">
          <ac:chgData name="Eylon Kapel" userId="413b16f0-5cb6-4857-905b-cdbf02c9a60a" providerId="ADAL" clId="{0BE65D1B-9FFF-49EB-A16E-C1C243FCE566}" dt="2022-03-25T20:54:32.619" v="1646"/>
          <ac:picMkLst>
            <pc:docMk/>
            <pc:sldMk cId="2234083369" sldId="262"/>
            <ac:picMk id="5" creationId="{4466B1A7-B581-4534-8164-23E03D81101F}"/>
          </ac:picMkLst>
        </pc:picChg>
      </pc:sldChg>
      <pc:sldChg chg="addSp modSp new mod">
        <pc:chgData name="Eylon Kapel" userId="413b16f0-5cb6-4857-905b-cdbf02c9a60a" providerId="ADAL" clId="{0BE65D1B-9FFF-49EB-A16E-C1C243FCE566}" dt="2022-03-26T16:00:11.484" v="4300" actId="20577"/>
        <pc:sldMkLst>
          <pc:docMk/>
          <pc:sldMk cId="76852794" sldId="263"/>
        </pc:sldMkLst>
        <pc:spChg chg="add mod">
          <ac:chgData name="Eylon Kapel" userId="413b16f0-5cb6-4857-905b-cdbf02c9a60a" providerId="ADAL" clId="{0BE65D1B-9FFF-49EB-A16E-C1C243FCE566}" dt="2022-03-25T21:05:20.841" v="2185" actId="403"/>
          <ac:spMkLst>
            <pc:docMk/>
            <pc:sldMk cId="76852794" sldId="263"/>
            <ac:spMk id="5" creationId="{ECF11B0D-D212-4491-8DF3-7AF078D76EC1}"/>
          </ac:spMkLst>
        </pc:spChg>
        <pc:spChg chg="add mod">
          <ac:chgData name="Eylon Kapel" userId="413b16f0-5cb6-4857-905b-cdbf02c9a60a" providerId="ADAL" clId="{0BE65D1B-9FFF-49EB-A16E-C1C243FCE566}" dt="2022-03-26T16:00:11.484" v="4300" actId="20577"/>
          <ac:spMkLst>
            <pc:docMk/>
            <pc:sldMk cId="76852794" sldId="263"/>
            <ac:spMk id="7" creationId="{A6063418-5D17-42E5-B7CB-CD39E7FE37A1}"/>
          </ac:spMkLst>
        </pc:spChg>
        <pc:picChg chg="add mod">
          <ac:chgData name="Eylon Kapel" userId="413b16f0-5cb6-4857-905b-cdbf02c9a60a" providerId="ADAL" clId="{0BE65D1B-9FFF-49EB-A16E-C1C243FCE566}" dt="2022-03-25T17:31:54.766" v="277"/>
          <ac:picMkLst>
            <pc:docMk/>
            <pc:sldMk cId="76852794" sldId="263"/>
            <ac:picMk id="4" creationId="{DBD6EB63-493F-464D-A842-02117C4D57E5}"/>
          </ac:picMkLst>
        </pc:picChg>
      </pc:sldChg>
      <pc:sldChg chg="addSp modSp new mod">
        <pc:chgData name="Eylon Kapel" userId="413b16f0-5cb6-4857-905b-cdbf02c9a60a" providerId="ADAL" clId="{0BE65D1B-9FFF-49EB-A16E-C1C243FCE566}" dt="2022-03-26T16:03:28.725" v="4349" actId="20577"/>
        <pc:sldMkLst>
          <pc:docMk/>
          <pc:sldMk cId="3424403330" sldId="264"/>
        </pc:sldMkLst>
        <pc:spChg chg="add mod">
          <ac:chgData name="Eylon Kapel" userId="413b16f0-5cb6-4857-905b-cdbf02c9a60a" providerId="ADAL" clId="{0BE65D1B-9FFF-49EB-A16E-C1C243FCE566}" dt="2022-03-25T21:12:04.053" v="2875" actId="20577"/>
          <ac:spMkLst>
            <pc:docMk/>
            <pc:sldMk cId="3424403330" sldId="264"/>
            <ac:spMk id="5" creationId="{45FD3058-4877-4CF2-93FA-7C9B952B6C18}"/>
          </ac:spMkLst>
        </pc:spChg>
        <pc:spChg chg="add mod">
          <ac:chgData name="Eylon Kapel" userId="413b16f0-5cb6-4857-905b-cdbf02c9a60a" providerId="ADAL" clId="{0BE65D1B-9FFF-49EB-A16E-C1C243FCE566}" dt="2022-03-26T16:03:28.725" v="4349" actId="20577"/>
          <ac:spMkLst>
            <pc:docMk/>
            <pc:sldMk cId="3424403330" sldId="264"/>
            <ac:spMk id="7" creationId="{A57EA041-8132-4CD5-86AD-2280994C940C}"/>
          </ac:spMkLst>
        </pc:spChg>
        <pc:picChg chg="add mod">
          <ac:chgData name="Eylon Kapel" userId="413b16f0-5cb6-4857-905b-cdbf02c9a60a" providerId="ADAL" clId="{0BE65D1B-9FFF-49EB-A16E-C1C243FCE566}" dt="2022-03-25T17:31:54.080" v="276"/>
          <ac:picMkLst>
            <pc:docMk/>
            <pc:sldMk cId="3424403330" sldId="264"/>
            <ac:picMk id="4" creationId="{7323ABB8-7381-4B69-9F0C-208FF19C2E1E}"/>
          </ac:picMkLst>
        </pc:picChg>
      </pc:sldChg>
      <pc:sldChg chg="addSp modSp new mod">
        <pc:chgData name="Eylon Kapel" userId="413b16f0-5cb6-4857-905b-cdbf02c9a60a" providerId="ADAL" clId="{0BE65D1B-9FFF-49EB-A16E-C1C243FCE566}" dt="2022-03-26T16:08:41.441" v="4482" actId="20577"/>
        <pc:sldMkLst>
          <pc:docMk/>
          <pc:sldMk cId="3096913003" sldId="265"/>
        </pc:sldMkLst>
        <pc:spChg chg="add mod">
          <ac:chgData name="Eylon Kapel" userId="413b16f0-5cb6-4857-905b-cdbf02c9a60a" providerId="ADAL" clId="{0BE65D1B-9FFF-49EB-A16E-C1C243FCE566}" dt="2022-03-25T22:11:17.408" v="3684" actId="1076"/>
          <ac:spMkLst>
            <pc:docMk/>
            <pc:sldMk cId="3096913003" sldId="265"/>
            <ac:spMk id="5" creationId="{3219CDAA-1BE5-4809-A565-FB4BB90AB6E6}"/>
          </ac:spMkLst>
        </pc:spChg>
        <pc:spChg chg="add mod">
          <ac:chgData name="Eylon Kapel" userId="413b16f0-5cb6-4857-905b-cdbf02c9a60a" providerId="ADAL" clId="{0BE65D1B-9FFF-49EB-A16E-C1C243FCE566}" dt="2022-03-26T16:08:41.441" v="4482" actId="20577"/>
          <ac:spMkLst>
            <pc:docMk/>
            <pc:sldMk cId="3096913003" sldId="265"/>
            <ac:spMk id="7" creationId="{43B9C576-2129-437F-9084-F983DD825911}"/>
          </ac:spMkLst>
        </pc:spChg>
        <pc:picChg chg="add mod">
          <ac:chgData name="Eylon Kapel" userId="413b16f0-5cb6-4857-905b-cdbf02c9a60a" providerId="ADAL" clId="{0BE65D1B-9FFF-49EB-A16E-C1C243FCE566}" dt="2022-03-25T17:31:52.966" v="275"/>
          <ac:picMkLst>
            <pc:docMk/>
            <pc:sldMk cId="3096913003" sldId="265"/>
            <ac:picMk id="4" creationId="{C0AA630C-FFF1-4A85-B538-97204A5099D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FFFA-D78A-4760-A2DA-8E0991FFD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1BCB2D-9B11-4092-A119-8DC0B0864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108475-DCF9-46F2-BACA-67D9E139F55B}"/>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BC4D2DBE-AE15-4936-A538-C96F524EA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A7755-B645-4993-B24E-7987F61A8A30}"/>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424087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13D1-276E-41A3-916C-2E744F754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DBE9E-CA2D-4FA0-8863-06E8532FD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017ED-F0FB-4F9D-B566-D1773B1C82A0}"/>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7FCBA4FB-AE4B-4E77-A1E8-C012CFD48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366F5-40D4-468A-AD42-50045A42D427}"/>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413535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0694A-8E17-47DD-89EA-993619973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77E31-5166-45E8-AAAC-90C3584A96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93DE-DF9D-403E-B9FB-3D0742E321EC}"/>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2814B6E6-04D8-4883-A7AD-2B4778D10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AB4EC-DF78-4701-A1B5-3206FC0086A2}"/>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29440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E0BA-B8AD-4230-8B03-F0850F637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BD97A-7D30-40FB-BC41-0D909E9AB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D884-67C6-4D4D-94EE-30BE05A96CAF}"/>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BA767D9F-CF45-4A9A-9062-45F0FBC40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001BB-6F2F-4DBA-B588-71D9E105E639}"/>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114037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6450-010C-4B18-9222-BB46F662C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7B411-E3FF-4999-9C9B-2B548E7E1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BABAE-972C-4C4D-8AAA-FCCF3954C0E0}"/>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D39BFCC8-BE03-47F5-9382-D1DE2CDAD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869EC-BC46-4B90-A003-543028630679}"/>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376440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D823-8D72-4058-AF80-6FB70DBC7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6E0F6-7E8A-4071-B4EC-C5ECC1790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E9FDF-F9E7-4DF8-8F91-8D333890E6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3BB57-2D80-452C-8B7A-FAE6F4F8C31D}"/>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6" name="Footer Placeholder 5">
            <a:extLst>
              <a:ext uri="{FF2B5EF4-FFF2-40B4-BE49-F238E27FC236}">
                <a16:creationId xmlns:a16="http://schemas.microsoft.com/office/drawing/2014/main" id="{095E021C-BCB1-4E50-AAE3-7D72FA21D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82945-FA0F-4883-94C5-576F835642FC}"/>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220261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639-3B27-4B3D-90CA-543A3316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B1278-824A-4962-B625-52DD07EDB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DFEB2-F498-4AAA-9774-0C3675555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A48E7-A3C1-4910-B45B-373ACC3AA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1DBF4-1AAA-48BC-9136-AE751B4F1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AA47ED-7430-4F94-A55B-1ADCE4FBDEA5}"/>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8" name="Footer Placeholder 7">
            <a:extLst>
              <a:ext uri="{FF2B5EF4-FFF2-40B4-BE49-F238E27FC236}">
                <a16:creationId xmlns:a16="http://schemas.microsoft.com/office/drawing/2014/main" id="{87109509-9492-4823-9AD5-2062469CD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A093E-A5FE-4A83-9535-2D3D4ED806EA}"/>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292019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3ABE-C641-4C35-93A5-ED073911A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C659C-B433-4ED1-BA74-9D7454DE140C}"/>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4" name="Footer Placeholder 3">
            <a:extLst>
              <a:ext uri="{FF2B5EF4-FFF2-40B4-BE49-F238E27FC236}">
                <a16:creationId xmlns:a16="http://schemas.microsoft.com/office/drawing/2014/main" id="{62D9EAA3-D09C-4626-97AD-A12DE1FFD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27BF7D-8327-4870-9452-C20A9814D8E3}"/>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204299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6E2C-C764-44C1-A1A6-3184DE1308F8}"/>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3" name="Footer Placeholder 2">
            <a:extLst>
              <a:ext uri="{FF2B5EF4-FFF2-40B4-BE49-F238E27FC236}">
                <a16:creationId xmlns:a16="http://schemas.microsoft.com/office/drawing/2014/main" id="{63E85831-9874-4ED8-A3B8-85ACDDE24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668A81-1C28-4DA9-B7C8-B3E44F9B98AF}"/>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22580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F6AC-2810-422A-BA84-BE56A9F17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7E7603-E51B-4D8B-B936-5C731AEBB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72924-778E-4591-BF93-70929ECE4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373D8-D02E-45CD-97D1-0696CBC7C895}"/>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6" name="Footer Placeholder 5">
            <a:extLst>
              <a:ext uri="{FF2B5EF4-FFF2-40B4-BE49-F238E27FC236}">
                <a16:creationId xmlns:a16="http://schemas.microsoft.com/office/drawing/2014/main" id="{889E0C4A-1E3A-4950-BC33-60E881E9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33D92-C2A5-4B2D-89E5-B25A40E5B888}"/>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302095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52C1-0147-478B-A575-3DEBB29BB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5AC2C7-2709-4711-9106-BED501D96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AD13E-FB04-41D6-8414-061114128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18576-4B49-417D-9329-5187882F05A6}"/>
              </a:ext>
            </a:extLst>
          </p:cNvPr>
          <p:cNvSpPr>
            <a:spLocks noGrp="1"/>
          </p:cNvSpPr>
          <p:nvPr>
            <p:ph type="dt" sz="half" idx="10"/>
          </p:nvPr>
        </p:nvSpPr>
        <p:spPr/>
        <p:txBody>
          <a:bodyPr/>
          <a:lstStyle/>
          <a:p>
            <a:fld id="{9F2DBF4A-8345-447F-9A03-0063110A7637}" type="datetimeFigureOut">
              <a:rPr lang="en-US" smtClean="0"/>
              <a:t>3/26/2022</a:t>
            </a:fld>
            <a:endParaRPr lang="en-US"/>
          </a:p>
        </p:txBody>
      </p:sp>
      <p:sp>
        <p:nvSpPr>
          <p:cNvPr id="6" name="Footer Placeholder 5">
            <a:extLst>
              <a:ext uri="{FF2B5EF4-FFF2-40B4-BE49-F238E27FC236}">
                <a16:creationId xmlns:a16="http://schemas.microsoft.com/office/drawing/2014/main" id="{EABE51EE-B898-4FEE-A27C-D14AC372F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4A642-86D5-4627-8A82-9FD42630C73D}"/>
              </a:ext>
            </a:extLst>
          </p:cNvPr>
          <p:cNvSpPr>
            <a:spLocks noGrp="1"/>
          </p:cNvSpPr>
          <p:nvPr>
            <p:ph type="sldNum" sz="quarter" idx="12"/>
          </p:nvPr>
        </p:nvSpPr>
        <p:spPr/>
        <p:txBody>
          <a:bodyPr/>
          <a:lstStyle/>
          <a:p>
            <a:fld id="{90F49050-6952-487E-9295-60721C9F4B84}" type="slidenum">
              <a:rPr lang="en-US" smtClean="0"/>
              <a:t>‹#›</a:t>
            </a:fld>
            <a:endParaRPr lang="en-US"/>
          </a:p>
        </p:txBody>
      </p:sp>
    </p:spTree>
    <p:extLst>
      <p:ext uri="{BB962C8B-B14F-4D97-AF65-F5344CB8AC3E}">
        <p14:creationId xmlns:p14="http://schemas.microsoft.com/office/powerpoint/2010/main" val="377332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8FC7C-F6CC-4413-BEED-C7E184D29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89B7D-8D1E-485E-AB67-8CAE9B5B5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E6059-5353-400E-B297-D66F76197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DBF4A-8345-447F-9A03-0063110A7637}" type="datetimeFigureOut">
              <a:rPr lang="en-US" smtClean="0"/>
              <a:t>3/26/2022</a:t>
            </a:fld>
            <a:endParaRPr lang="en-US"/>
          </a:p>
        </p:txBody>
      </p:sp>
      <p:sp>
        <p:nvSpPr>
          <p:cNvPr id="5" name="Footer Placeholder 4">
            <a:extLst>
              <a:ext uri="{FF2B5EF4-FFF2-40B4-BE49-F238E27FC236}">
                <a16:creationId xmlns:a16="http://schemas.microsoft.com/office/drawing/2014/main" id="{9CF2C3CD-15E6-4938-9F32-D39CDFADE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5E7E41-8E38-4377-93EE-3C0FECEE0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49050-6952-487E-9295-60721C9F4B84}" type="slidenum">
              <a:rPr lang="en-US" smtClean="0"/>
              <a:t>‹#›</a:t>
            </a:fld>
            <a:endParaRPr lang="en-US"/>
          </a:p>
        </p:txBody>
      </p:sp>
    </p:spTree>
    <p:extLst>
      <p:ext uri="{BB962C8B-B14F-4D97-AF65-F5344CB8AC3E}">
        <p14:creationId xmlns:p14="http://schemas.microsoft.com/office/powerpoint/2010/main" val="212950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image" Target="../media/image3.jpeg"/><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34" name="Picture 10" descr="Blue Powerpoint Background Images – Browse 10,220 Stock Photos, Vectors,  and Video | Adobe Stock">
            <a:extLst>
              <a:ext uri="{FF2B5EF4-FFF2-40B4-BE49-F238E27FC236}">
                <a16:creationId xmlns:a16="http://schemas.microsoft.com/office/drawing/2014/main" id="{5882D647-7EF9-403B-9EF7-815010663CE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10294" y="0"/>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ED80B5-9B68-4001-B10E-7D9D7F90D8A1}"/>
              </a:ext>
            </a:extLst>
          </p:cNvPr>
          <p:cNvSpPr txBox="1"/>
          <p:nvPr/>
        </p:nvSpPr>
        <p:spPr>
          <a:xfrm>
            <a:off x="2342148" y="1260910"/>
            <a:ext cx="7437120" cy="1569660"/>
          </a:xfrm>
          <a:prstGeom prst="rect">
            <a:avLst/>
          </a:prstGeom>
          <a:noFill/>
        </p:spPr>
        <p:txBody>
          <a:bodyPr wrap="square" rtlCol="0">
            <a:spAutoFit/>
          </a:bodyPr>
          <a:lstStyle/>
          <a:p>
            <a:r>
              <a:rPr lang="en-US" sz="3200" dirty="0">
                <a:effectLst/>
                <a:latin typeface="Century Gothic (Body)"/>
                <a:ea typeface="Times New Roman" panose="02020603050405020304" pitchFamily="18" charset="0"/>
                <a:cs typeface="Times New Roman" panose="02020603050405020304" pitchFamily="18" charset="0"/>
              </a:rPr>
              <a:t>Computerized drive for permanent magnets in a spectroscopic setup</a:t>
            </a:r>
            <a:endParaRPr lang="en-US" sz="3200" dirty="0">
              <a:effectLst/>
              <a:latin typeface="Century Gothic (Body)"/>
              <a:ea typeface="Times New Roman" panose="02020603050405020304" pitchFamily="18" charset="0"/>
            </a:endParaRPr>
          </a:p>
          <a:p>
            <a:endParaRPr lang="en-US" sz="3200" dirty="0"/>
          </a:p>
        </p:txBody>
      </p:sp>
      <p:sp>
        <p:nvSpPr>
          <p:cNvPr id="17" name="TextBox 16">
            <a:extLst>
              <a:ext uri="{FF2B5EF4-FFF2-40B4-BE49-F238E27FC236}">
                <a16:creationId xmlns:a16="http://schemas.microsoft.com/office/drawing/2014/main" id="{2719F9A1-38A9-43C8-8898-39E8A3E6DFDC}"/>
              </a:ext>
            </a:extLst>
          </p:cNvPr>
          <p:cNvSpPr txBox="1"/>
          <p:nvPr/>
        </p:nvSpPr>
        <p:spPr>
          <a:xfrm>
            <a:off x="2342148" y="2984574"/>
            <a:ext cx="7437120" cy="1477328"/>
          </a:xfrm>
          <a:prstGeom prst="rect">
            <a:avLst/>
          </a:prstGeom>
          <a:noFill/>
        </p:spPr>
        <p:txBody>
          <a:bodyPr wrap="square" rtlCol="0">
            <a:spAutoFit/>
          </a:bodyPr>
          <a:lstStyle/>
          <a:p>
            <a:r>
              <a:rPr lang="en-US" dirty="0">
                <a:latin typeface="Century Gothic (Body)"/>
              </a:rPr>
              <a:t>Project number: p-2022-048.</a:t>
            </a:r>
          </a:p>
          <a:p>
            <a:endParaRPr lang="en-US" dirty="0">
              <a:latin typeface="Century Gothic (Body)"/>
            </a:endParaRPr>
          </a:p>
          <a:p>
            <a:r>
              <a:rPr lang="en-US" dirty="0">
                <a:latin typeface="Century Gothic (Body)"/>
              </a:rPr>
              <a:t>Students: Raam Kavod, Eylon Kapel.</a:t>
            </a:r>
          </a:p>
          <a:p>
            <a:endParaRPr lang="en-US" dirty="0">
              <a:latin typeface="Century Gothic (Body)"/>
            </a:endParaRPr>
          </a:p>
          <a:p>
            <a:r>
              <a:rPr lang="en-US" dirty="0">
                <a:latin typeface="Century Gothic (Body)"/>
              </a:rPr>
              <a:t>Advisers: </a:t>
            </a:r>
            <a:r>
              <a:rPr lang="en-US" dirty="0">
                <a:effectLst/>
                <a:latin typeface="Century Gothic (Body)"/>
                <a:ea typeface="Times New Roman" panose="02020603050405020304" pitchFamily="18" charset="0"/>
              </a:rPr>
              <a:t>Dr. Ilan Shalish</a:t>
            </a:r>
            <a:endParaRPr lang="he-IL" dirty="0">
              <a:latin typeface="Century Gothic (Body)"/>
            </a:endParaRPr>
          </a:p>
        </p:txBody>
      </p:sp>
    </p:spTree>
    <p:extLst>
      <p:ext uri="{BB962C8B-B14F-4D97-AF65-F5344CB8AC3E}">
        <p14:creationId xmlns:p14="http://schemas.microsoft.com/office/powerpoint/2010/main" val="152632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C0AA630C-FFF1-4A85-B538-97204A5099D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899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19CDAA-1BE5-4809-A565-FB4BB90AB6E6}"/>
              </a:ext>
            </a:extLst>
          </p:cNvPr>
          <p:cNvSpPr txBox="1"/>
          <p:nvPr/>
        </p:nvSpPr>
        <p:spPr>
          <a:xfrm>
            <a:off x="2690812" y="365125"/>
            <a:ext cx="8662988" cy="1446550"/>
          </a:xfrm>
          <a:prstGeom prst="rect">
            <a:avLst/>
          </a:prstGeom>
          <a:noFill/>
        </p:spPr>
        <p:txBody>
          <a:bodyPr wrap="square" rtlCol="1">
            <a:spAutoFit/>
          </a:bodyPr>
          <a:lstStyle/>
          <a:p>
            <a:r>
              <a:rPr lang="en-US" sz="4400" dirty="0">
                <a:latin typeface="Century Gothic (Body)"/>
              </a:rPr>
              <a:t>Conclusions and further objectives</a:t>
            </a:r>
            <a:endParaRPr lang="en-US" sz="4000" dirty="0">
              <a:latin typeface="Century Gothic (Body)"/>
            </a:endParaRPr>
          </a:p>
        </p:txBody>
      </p:sp>
      <p:sp>
        <p:nvSpPr>
          <p:cNvPr id="7" name="TextBox 6">
            <a:extLst>
              <a:ext uri="{FF2B5EF4-FFF2-40B4-BE49-F238E27FC236}">
                <a16:creationId xmlns:a16="http://schemas.microsoft.com/office/drawing/2014/main" id="{43B9C576-2129-437F-9084-F983DD825911}"/>
              </a:ext>
            </a:extLst>
          </p:cNvPr>
          <p:cNvSpPr txBox="1"/>
          <p:nvPr/>
        </p:nvSpPr>
        <p:spPr>
          <a:xfrm>
            <a:off x="2605088" y="2175518"/>
            <a:ext cx="6162674" cy="4154984"/>
          </a:xfrm>
          <a:prstGeom prst="rect">
            <a:avLst/>
          </a:prstGeom>
          <a:noFill/>
        </p:spPr>
        <p:txBody>
          <a:bodyPr wrap="square">
            <a:spAutoFit/>
          </a:bodyPr>
          <a:lstStyle/>
          <a:p>
            <a:endParaRPr lang="en-US" sz="2400" dirty="0"/>
          </a:p>
          <a:p>
            <a:pPr marL="285750" indent="-285750">
              <a:buFont typeface="Arial" panose="020B0604020202020204" pitchFamily="34" charset="0"/>
              <a:buChar char="•"/>
            </a:pPr>
            <a:r>
              <a:rPr lang="en-US" sz="2400" dirty="0"/>
              <a:t>Currently the project matches our initial expectations </a:t>
            </a:r>
            <a:r>
              <a:rPr lang="en-US" sz="2400"/>
              <a:t>and plannings</a:t>
            </a:r>
            <a:endParaRPr lang="en-US" sz="2400" dirty="0"/>
          </a:p>
          <a:p>
            <a:pPr marL="285750" indent="-285750">
              <a:buFont typeface="Arial" panose="020B0604020202020204" pitchFamily="34" charset="0"/>
              <a:buChar char="•"/>
            </a:pPr>
            <a:r>
              <a:rPr lang="en-US" sz="2400" dirty="0"/>
              <a:t>Add connectors to the PCB and integrate the rest of the system with it </a:t>
            </a:r>
          </a:p>
          <a:p>
            <a:pPr marL="285750" indent="-285750">
              <a:buFont typeface="Arial" panose="020B0604020202020204" pitchFamily="34" charset="0"/>
              <a:buChar char="•"/>
            </a:pPr>
            <a:r>
              <a:rPr lang="en-US" sz="2400" dirty="0"/>
              <a:t>Place the system inside a black box and connect it to the LABVIEW program to provide input and enable measurements sampling </a:t>
            </a:r>
          </a:p>
          <a:p>
            <a:pPr marL="285750" indent="-285750">
              <a:buFont typeface="Arial" panose="020B0604020202020204" pitchFamily="34" charset="0"/>
              <a:buChar char="•"/>
            </a:pPr>
            <a:r>
              <a:rPr lang="en-US" sz="2400" dirty="0"/>
              <a:t>Run tests to see that the system works as planned in all cases without errors</a:t>
            </a:r>
          </a:p>
        </p:txBody>
      </p:sp>
    </p:spTree>
    <p:extLst>
      <p:ext uri="{BB962C8B-B14F-4D97-AF65-F5344CB8AC3E}">
        <p14:creationId xmlns:p14="http://schemas.microsoft.com/office/powerpoint/2010/main" val="309691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10" descr="Blue Powerpoint Background Images – Browse 10,220 Stock Photos, Vectors,  and Video | Adobe Stock">
            <a:extLst>
              <a:ext uri="{FF2B5EF4-FFF2-40B4-BE49-F238E27FC236}">
                <a16:creationId xmlns:a16="http://schemas.microsoft.com/office/drawing/2014/main" id="{6730B4A2-31FE-4FF5-A853-BF3F79BA12FB}"/>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52A292B-CF55-465D-B501-290DC58E2C65}"/>
              </a:ext>
            </a:extLst>
          </p:cNvPr>
          <p:cNvSpPr>
            <a:spLocks noGrp="1"/>
          </p:cNvSpPr>
          <p:nvPr>
            <p:ph type="title"/>
          </p:nvPr>
        </p:nvSpPr>
        <p:spPr>
          <a:xfrm>
            <a:off x="2898094" y="525662"/>
            <a:ext cx="9404723" cy="1400530"/>
          </a:xfrm>
        </p:spPr>
        <p:txBody>
          <a:bodyPr/>
          <a:lstStyle/>
          <a:p>
            <a:r>
              <a:rPr lang="en-US" dirty="0">
                <a:latin typeface="Century Gothic (Body)"/>
              </a:rPr>
              <a:t>Background</a:t>
            </a:r>
            <a:endParaRPr lang="he-IL" dirty="0">
              <a:latin typeface="Century Gothic (Body)"/>
            </a:endParaRPr>
          </a:p>
        </p:txBody>
      </p:sp>
      <p:sp>
        <p:nvSpPr>
          <p:cNvPr id="7" name="TextBox 6">
            <a:extLst>
              <a:ext uri="{FF2B5EF4-FFF2-40B4-BE49-F238E27FC236}">
                <a16:creationId xmlns:a16="http://schemas.microsoft.com/office/drawing/2014/main" id="{46DC26E2-D7BC-4326-9240-047F1807F107}"/>
              </a:ext>
            </a:extLst>
          </p:cNvPr>
          <p:cNvSpPr txBox="1"/>
          <p:nvPr/>
        </p:nvSpPr>
        <p:spPr>
          <a:xfrm>
            <a:off x="2478786" y="1760283"/>
            <a:ext cx="9612684" cy="800219"/>
          </a:xfrm>
          <a:prstGeom prst="rect">
            <a:avLst/>
          </a:prstGeom>
          <a:noFill/>
        </p:spPr>
        <p:txBody>
          <a:bodyPr wrap="square" rtlCol="1">
            <a:spAutoFit/>
          </a:bodyPr>
          <a:lstStyle/>
          <a:p>
            <a:r>
              <a:rPr lang="en-US" sz="2800" dirty="0">
                <a:latin typeface="Century Gothic (Body)"/>
              </a:rPr>
              <a:t>Challenges</a:t>
            </a:r>
          </a:p>
          <a:p>
            <a:endParaRPr lang="he-IL" dirty="0">
              <a:latin typeface="Century Gothic (Body)"/>
            </a:endParaRPr>
          </a:p>
        </p:txBody>
      </p:sp>
      <p:sp>
        <p:nvSpPr>
          <p:cNvPr id="8" name="TextBox 7">
            <a:extLst>
              <a:ext uri="{FF2B5EF4-FFF2-40B4-BE49-F238E27FC236}">
                <a16:creationId xmlns:a16="http://schemas.microsoft.com/office/drawing/2014/main" id="{5C92C365-E1A6-4E8F-AB30-04ABEF0803BC}"/>
              </a:ext>
            </a:extLst>
          </p:cNvPr>
          <p:cNvSpPr txBox="1"/>
          <p:nvPr/>
        </p:nvSpPr>
        <p:spPr>
          <a:xfrm>
            <a:off x="2366445" y="4370476"/>
            <a:ext cx="9486900" cy="1424685"/>
          </a:xfrm>
          <a:prstGeom prst="rect">
            <a:avLst/>
          </a:prstGeom>
          <a:noFill/>
        </p:spPr>
        <p:txBody>
          <a:bodyPr wrap="square" rtlCol="1">
            <a:spAutoFit/>
          </a:bodyPr>
          <a:lstStyle/>
          <a:p>
            <a:r>
              <a:rPr lang="en-US" dirty="0">
                <a:latin typeface="Century Gothic (Body)"/>
              </a:rPr>
              <a:t>Project’s purpose</a:t>
            </a:r>
          </a:p>
          <a:p>
            <a:endParaRPr lang="he-IL" dirty="0">
              <a:latin typeface="Century Gothic (Body)"/>
            </a:endParaRPr>
          </a:p>
          <a:p>
            <a:pPr marL="0" marR="0" algn="l">
              <a:lnSpc>
                <a:spcPct val="150000"/>
              </a:lnSpc>
              <a:spcBef>
                <a:spcPts val="0"/>
              </a:spcBef>
              <a:spcAft>
                <a:spcPts val="0"/>
              </a:spcAft>
            </a:pPr>
            <a:r>
              <a:rPr lang="en-US" dirty="0">
                <a:effectLst/>
                <a:latin typeface="Century Gothic (Body)"/>
                <a:ea typeface="Times New Roman" panose="02020603050405020304" pitchFamily="18" charset="0"/>
                <a:cs typeface="Times New Roman" panose="02020603050405020304" pitchFamily="18" charset="0"/>
              </a:rPr>
              <a:t>The purpose of this project is to enable remote computerized control of research materials’ measurements under conditions of a magnetic field in a Faraday cage.</a:t>
            </a:r>
            <a:endParaRPr lang="en-US" dirty="0">
              <a:effectLst/>
              <a:latin typeface="Century Gothic (Body)"/>
              <a:ea typeface="Times New Roman" panose="02020603050405020304" pitchFamily="18" charset="0"/>
            </a:endParaRPr>
          </a:p>
        </p:txBody>
      </p:sp>
      <p:sp>
        <p:nvSpPr>
          <p:cNvPr id="10" name="TextBox 9">
            <a:extLst>
              <a:ext uri="{FF2B5EF4-FFF2-40B4-BE49-F238E27FC236}">
                <a16:creationId xmlns:a16="http://schemas.microsoft.com/office/drawing/2014/main" id="{42D8126E-702E-49D2-9EFC-678D3AC60310}"/>
              </a:ext>
            </a:extLst>
          </p:cNvPr>
          <p:cNvSpPr txBox="1"/>
          <p:nvPr/>
        </p:nvSpPr>
        <p:spPr>
          <a:xfrm>
            <a:off x="2366445" y="2523599"/>
            <a:ext cx="9753600" cy="1754326"/>
          </a:xfrm>
          <a:prstGeom prst="rect">
            <a:avLst/>
          </a:prstGeom>
          <a:noFill/>
        </p:spPr>
        <p:txBody>
          <a:bodyPr wrap="square" rtlCol="1">
            <a:spAutoFit/>
          </a:bodyPr>
          <a:lstStyle/>
          <a:p>
            <a:pPr marL="342900" indent="-342900">
              <a:buFont typeface="Arial" panose="020B0604020202020204" pitchFamily="34" charset="0"/>
              <a:buChar char="•"/>
            </a:pPr>
            <a:r>
              <a:rPr lang="en-US" sz="1800" dirty="0">
                <a:effectLst/>
                <a:latin typeface="Century Gothic (Body)"/>
                <a:ea typeface="Calibri" panose="020F0502020204030204" pitchFamily="34" charset="0"/>
              </a:rPr>
              <a:t>In the future, we may not be able to solve any problem with Silicon, therefore the need to research alternative materials grows. </a:t>
            </a:r>
          </a:p>
          <a:p>
            <a:pPr marL="342900" indent="-342900">
              <a:buFont typeface="Arial" panose="020B0604020202020204" pitchFamily="34" charset="0"/>
              <a:buChar char="•"/>
            </a:pPr>
            <a:r>
              <a:rPr lang="en-US" sz="1800" dirty="0">
                <a:effectLst/>
                <a:latin typeface="Century Gothic (Body)"/>
                <a:ea typeface="Calibri" panose="020F0502020204030204" pitchFamily="34" charset="0"/>
              </a:rPr>
              <a:t>Certain material characterization methods require conditions of a magnetic field in a Faraday cage</a:t>
            </a:r>
          </a:p>
          <a:p>
            <a:pPr marL="342900" indent="-342900">
              <a:buFont typeface="Arial" panose="020B0604020202020204" pitchFamily="34" charset="0"/>
              <a:buChar char="•"/>
            </a:pPr>
            <a:r>
              <a:rPr lang="en-US" dirty="0">
                <a:latin typeface="Century Gothic (Body)"/>
              </a:rPr>
              <a:t>To do research on such materials, there needs to be a system capable of providing all the needed tests conditions properly.</a:t>
            </a:r>
            <a:endParaRPr lang="he-IL" dirty="0">
              <a:latin typeface="Century Gothic (Body)"/>
            </a:endParaRPr>
          </a:p>
        </p:txBody>
      </p:sp>
    </p:spTree>
    <p:extLst>
      <p:ext uri="{BB962C8B-B14F-4D97-AF65-F5344CB8AC3E}">
        <p14:creationId xmlns:p14="http://schemas.microsoft.com/office/powerpoint/2010/main" val="169550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A243BDC2-29D5-46CA-B624-7FC353E363A9}"/>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55A9635-338A-4D08-8907-313043C0BD6A}"/>
              </a:ext>
            </a:extLst>
          </p:cNvPr>
          <p:cNvSpPr>
            <a:spLocks noGrp="1"/>
          </p:cNvSpPr>
          <p:nvPr>
            <p:ph type="title"/>
          </p:nvPr>
        </p:nvSpPr>
        <p:spPr>
          <a:xfrm>
            <a:off x="2487114" y="341477"/>
            <a:ext cx="8535988" cy="1400530"/>
          </a:xfrm>
        </p:spPr>
        <p:txBody>
          <a:bodyPr>
            <a:normAutofit/>
          </a:bodyPr>
          <a:lstStyle/>
          <a:p>
            <a:r>
              <a:rPr lang="en-US" sz="4800" dirty="0"/>
              <a:t>Objectives of the planned system</a:t>
            </a:r>
            <a:endParaRPr lang="he-IL" sz="4800" dirty="0"/>
          </a:p>
        </p:txBody>
      </p:sp>
      <p:sp>
        <p:nvSpPr>
          <p:cNvPr id="6" name="TextBox 5">
            <a:extLst>
              <a:ext uri="{FF2B5EF4-FFF2-40B4-BE49-F238E27FC236}">
                <a16:creationId xmlns:a16="http://schemas.microsoft.com/office/drawing/2014/main" id="{2F24EE29-30DA-48CB-A95A-80E9781F2D91}"/>
              </a:ext>
            </a:extLst>
          </p:cNvPr>
          <p:cNvSpPr txBox="1"/>
          <p:nvPr/>
        </p:nvSpPr>
        <p:spPr>
          <a:xfrm>
            <a:off x="2206487" y="1494325"/>
            <a:ext cx="9754263" cy="3539430"/>
          </a:xfrm>
          <a:prstGeom prst="rect">
            <a:avLst/>
          </a:prstGeom>
          <a:noFill/>
        </p:spPr>
        <p:txBody>
          <a:bodyPr wrap="square" rtlCol="1">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Moving a magnet remotely according to user’s input</a:t>
            </a:r>
          </a:p>
          <a:p>
            <a:pPr marL="285750" indent="-285750">
              <a:buFont typeface="Arial" panose="020B0604020202020204" pitchFamily="34" charset="0"/>
              <a:buChar char="•"/>
            </a:pPr>
            <a:r>
              <a:rPr lang="en-US" sz="2800" dirty="0"/>
              <a:t>Feedback on what’s inside the “black box” via LEDs and taken measurements</a:t>
            </a:r>
          </a:p>
          <a:p>
            <a:pPr marL="285750" indent="-285750">
              <a:buFont typeface="Arial" panose="020B0604020202020204" pitchFamily="34" charset="0"/>
              <a:buChar char="•"/>
            </a:pPr>
            <a:r>
              <a:rPr lang="en-US" sz="2800" dirty="0"/>
              <a:t>Robust system such that it will not encounter issues and bugs throughout time used </a:t>
            </a:r>
          </a:p>
          <a:p>
            <a:pPr marL="285750" indent="-285750">
              <a:buFont typeface="Arial" panose="020B0604020202020204" pitchFamily="34" charset="0"/>
              <a:buChar char="•"/>
            </a:pPr>
            <a:r>
              <a:rPr lang="en-US" sz="2800" dirty="0"/>
              <a:t>Simple to use and understand</a:t>
            </a:r>
          </a:p>
          <a:p>
            <a:pPr marL="285750" indent="-285750">
              <a:buFont typeface="Arial" panose="020B0604020202020204" pitchFamily="34" charset="0"/>
              <a:buChar char="•"/>
            </a:pPr>
            <a:endParaRPr lang="he-IL" sz="2800" dirty="0"/>
          </a:p>
        </p:txBody>
      </p:sp>
    </p:spTree>
    <p:extLst>
      <p:ext uri="{BB962C8B-B14F-4D97-AF65-F5344CB8AC3E}">
        <p14:creationId xmlns:p14="http://schemas.microsoft.com/office/powerpoint/2010/main" val="21941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A16D336A-4F27-452F-95ED-7B1E7FFF286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60B386-6955-44CD-9E75-806314268D09}"/>
              </a:ext>
            </a:extLst>
          </p:cNvPr>
          <p:cNvSpPr txBox="1"/>
          <p:nvPr/>
        </p:nvSpPr>
        <p:spPr>
          <a:xfrm>
            <a:off x="3019809" y="-96821"/>
            <a:ext cx="8535989" cy="2092881"/>
          </a:xfrm>
          <a:prstGeom prst="rect">
            <a:avLst/>
          </a:prstGeom>
          <a:noFill/>
        </p:spPr>
        <p:txBody>
          <a:bodyPr wrap="square" rtlCol="1">
            <a:spAutoFit/>
          </a:bodyPr>
          <a:lstStyle/>
          <a:p>
            <a:r>
              <a:rPr lang="en-US" sz="4000" dirty="0">
                <a:latin typeface="Century Gothic (Body)"/>
              </a:rPr>
              <a:t>Project’s system – </a:t>
            </a:r>
            <a:br>
              <a:rPr lang="en-US" sz="4000" dirty="0">
                <a:latin typeface="Century Gothic (Body)"/>
              </a:rPr>
            </a:br>
            <a:r>
              <a:rPr lang="en-US" sz="2400" dirty="0">
                <a:latin typeface="Century Gothic (Body)"/>
              </a:rPr>
              <a:t>The essence of the system is built from the following parts:</a:t>
            </a:r>
            <a:endParaRPr lang="en-US" sz="4000" dirty="0">
              <a:latin typeface="Century Gothic (Body)"/>
            </a:endParaRPr>
          </a:p>
          <a:p>
            <a:endParaRPr lang="he-IL" sz="4200" dirty="0"/>
          </a:p>
        </p:txBody>
      </p:sp>
      <p:pic>
        <p:nvPicPr>
          <p:cNvPr id="14" name="Picture 13">
            <a:extLst>
              <a:ext uri="{FF2B5EF4-FFF2-40B4-BE49-F238E27FC236}">
                <a16:creationId xmlns:a16="http://schemas.microsoft.com/office/drawing/2014/main" id="{83F71D8B-630B-4B65-AB19-C4B7944877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1361528" y="2084294"/>
            <a:ext cx="1658281" cy="1800937"/>
          </a:xfrm>
          <a:prstGeom prst="rect">
            <a:avLst/>
          </a:prstGeom>
        </p:spPr>
      </p:pic>
      <p:pic>
        <p:nvPicPr>
          <p:cNvPr id="18" name="Picture 17" descr="A picture containing cluttered&#10;&#10;Description automatically generated">
            <a:extLst>
              <a:ext uri="{FF2B5EF4-FFF2-40B4-BE49-F238E27FC236}">
                <a16:creationId xmlns:a16="http://schemas.microsoft.com/office/drawing/2014/main" id="{0BFBAF00-C5BE-4448-871E-A6381C4F4C8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69548" y="4825349"/>
            <a:ext cx="4028197" cy="1818861"/>
          </a:xfrm>
          <a:prstGeom prst="rect">
            <a:avLst/>
          </a:prstGeom>
        </p:spPr>
      </p:pic>
      <p:pic>
        <p:nvPicPr>
          <p:cNvPr id="20" name="Picture 19" descr="A circuit board on a table&#10;&#10;Description automatically generated with low confidence">
            <a:extLst>
              <a:ext uri="{FF2B5EF4-FFF2-40B4-BE49-F238E27FC236}">
                <a16:creationId xmlns:a16="http://schemas.microsoft.com/office/drawing/2014/main" id="{1CD2CFE8-6E4A-421D-B846-37A29A095A74}"/>
              </a:ext>
            </a:extLst>
          </p:cNvPr>
          <p:cNvPicPr>
            <a:picLocks noChangeAspect="1"/>
          </p:cNvPicPr>
          <p:nvPr/>
        </p:nvPicPr>
        <p:blipFill rotWithShape="1">
          <a:blip r:embed="rId5">
            <a:extLst>
              <a:ext uri="{28A0092B-C50C-407E-A947-70E740481C1C}">
                <a14:useLocalDpi xmlns:a14="http://schemas.microsoft.com/office/drawing/2010/main" val="0"/>
              </a:ext>
            </a:extLst>
          </a:blip>
          <a:srcRect l="22727" t="39196" r="15755" b="24386"/>
          <a:stretch/>
        </p:blipFill>
        <p:spPr>
          <a:xfrm>
            <a:off x="8375507" y="5651528"/>
            <a:ext cx="2478024" cy="662386"/>
          </a:xfrm>
          <a:prstGeom prst="rect">
            <a:avLst/>
          </a:prstGeom>
        </p:spPr>
      </p:pic>
      <p:pic>
        <p:nvPicPr>
          <p:cNvPr id="22" name="Picture 21" descr="A picture containing electronics&#10;&#10;Description automatically generated">
            <a:extLst>
              <a:ext uri="{FF2B5EF4-FFF2-40B4-BE49-F238E27FC236}">
                <a16:creationId xmlns:a16="http://schemas.microsoft.com/office/drawing/2014/main" id="{D1AB8E88-FA17-4C42-861C-166BD82EE6F5}"/>
              </a:ext>
            </a:extLst>
          </p:cNvPr>
          <p:cNvPicPr>
            <a:picLocks noChangeAspect="1"/>
          </p:cNvPicPr>
          <p:nvPr/>
        </p:nvPicPr>
        <p:blipFill rotWithShape="1">
          <a:blip r:embed="rId6" cstate="screen">
            <a:extLst>
              <a:ext uri="{BEBA8EAE-BF5A-486C-A8C5-ECC9F3942E4B}">
                <a14:imgProps xmlns:a14="http://schemas.microsoft.com/office/drawing/2010/main">
                  <a14:imgLayer r:embed="rId7">
                    <a14:imgEffect>
                      <a14:backgroundRemoval t="693" b="99169" l="0" r="100000">
                        <a14:foregroundMark x1="0" y1="85457" x2="12855" y2="99169"/>
                        <a14:foregroundMark x1="12943" y1="99307" x2="32092" y2="99723"/>
                        <a14:foregroundMark x1="32092" y1="99723" x2="94238" y2="97507"/>
                        <a14:foregroundMark x1="99911" y1="70914" x2="94238" y2="97368"/>
                        <a14:foregroundMark x1="89628" y1="831" x2="99911" y2="16620"/>
                        <a14:foregroundMark x1="0" y1="3463" x2="89539" y2="831"/>
                        <a14:foregroundMark x1="4521" y1="94875" x2="49645" y2="84072"/>
                        <a14:foregroundMark x1="49645" y1="84072" x2="32979" y2="73684"/>
                        <a14:foregroundMark x1="32979" y1="73684" x2="5674" y2="84072"/>
                        <a14:foregroundMark x1="5674" y1="84072" x2="13652" y2="99169"/>
                        <a14:foregroundMark x1="69947" y1="19945" x2="78989" y2="98061"/>
                        <a14:foregroundMark x1="78989" y1="98061" x2="95745" y2="93352"/>
                        <a14:foregroundMark x1="99911" y1="59834" x2="95745" y2="93213"/>
                        <a14:foregroundMark x1="94149" y1="8033" x2="99911" y2="32687"/>
                        <a14:foregroundMark x1="94149" y1="8033" x2="75887" y2="16205"/>
                        <a14:foregroundMark x1="75887" y1="16205" x2="65691" y2="35873"/>
                      </a14:backgroundRemoval>
                    </a14:imgEffect>
                  </a14:imgLayer>
                </a14:imgProps>
              </a:ext>
              <a:ext uri="{28A0092B-C50C-407E-A947-70E740481C1C}">
                <a14:useLocalDpi xmlns:a14="http://schemas.microsoft.com/office/drawing/2010/main"/>
              </a:ext>
            </a:extLst>
          </a:blip>
          <a:srcRect/>
          <a:stretch/>
        </p:blipFill>
        <p:spPr>
          <a:xfrm>
            <a:off x="7191527" y="1787594"/>
            <a:ext cx="2843613" cy="1818861"/>
          </a:xfrm>
          <a:prstGeom prst="rect">
            <a:avLst/>
          </a:prstGeom>
        </p:spPr>
      </p:pic>
      <p:pic>
        <p:nvPicPr>
          <p:cNvPr id="24" name="Picture 23" descr="A picture containing text, electronics, circuit&#10;&#10;Description automatically generated">
            <a:extLst>
              <a:ext uri="{FF2B5EF4-FFF2-40B4-BE49-F238E27FC236}">
                <a16:creationId xmlns:a16="http://schemas.microsoft.com/office/drawing/2014/main" id="{81E9FF0D-7224-44A8-9A6E-15EC5AD837AC}"/>
              </a:ext>
            </a:extLst>
          </p:cNvPr>
          <p:cNvPicPr>
            <a:picLocks noChangeAspect="1"/>
          </p:cNvPicPr>
          <p:nvPr/>
        </p:nvPicPr>
        <p:blipFill>
          <a:blip r:embed="rId8" cstate="screen">
            <a:extLst>
              <a:ext uri="{BEBA8EAE-BF5A-486C-A8C5-ECC9F3942E4B}">
                <a14:imgProps xmlns:a14="http://schemas.microsoft.com/office/drawing/2010/main">
                  <a14:imgLayer r:embed="rId9">
                    <a14:imgEffect>
                      <a14:backgroundRemoval t="10000" b="90000" l="10000" r="90000">
                        <a14:backgroundMark x1="72483" y1="33657" x2="73171" y2="84626"/>
                        <a14:backgroundMark x1="73171" y1="84626" x2="81989" y2="43906"/>
                        <a14:backgroundMark x1="81989" y1="43906" x2="71482" y2="40166"/>
                      </a14:backgroundRemoval>
                    </a14:imgEffect>
                  </a14:imgLayer>
                </a14:imgProps>
              </a:ext>
              <a:ext uri="{28A0092B-C50C-407E-A947-70E740481C1C}">
                <a14:useLocalDpi xmlns:a14="http://schemas.microsoft.com/office/drawing/2010/main"/>
              </a:ext>
            </a:extLst>
          </a:blip>
          <a:stretch>
            <a:fillRect/>
          </a:stretch>
        </p:blipFill>
        <p:spPr>
          <a:xfrm>
            <a:off x="9172191" y="2022544"/>
            <a:ext cx="4028197" cy="1818861"/>
          </a:xfrm>
          <a:prstGeom prst="rect">
            <a:avLst/>
          </a:prstGeom>
        </p:spPr>
      </p:pic>
      <p:pic>
        <p:nvPicPr>
          <p:cNvPr id="26" name="Picture 25" descr="A picture containing text, electronics&#10;&#10;Description automatically generated">
            <a:extLst>
              <a:ext uri="{FF2B5EF4-FFF2-40B4-BE49-F238E27FC236}">
                <a16:creationId xmlns:a16="http://schemas.microsoft.com/office/drawing/2014/main" id="{96D2F1C4-BA2E-44E7-A0D3-916508FA4E61}"/>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ackgroundRemoval t="0" b="97409" l="0" r="100000">
                        <a14:backgroundMark x1="86465" y1="9499" x2="91611" y2="44732"/>
                        <a14:backgroundMark x1="91611" y1="44732" x2="99888" y2="54231"/>
                        <a14:backgroundMark x1="94519" y1="4836" x2="99888" y2="10363"/>
                        <a14:backgroundMark x1="94519" y1="4836" x2="83781" y2="13644"/>
                      </a14:backgroundRemoval>
                    </a14:imgEffect>
                  </a14:imgLayer>
                </a14:imgProps>
              </a:ext>
              <a:ext uri="{28A0092B-C50C-407E-A947-70E740481C1C}">
                <a14:useLocalDpi xmlns:a14="http://schemas.microsoft.com/office/drawing/2010/main"/>
              </a:ext>
            </a:extLst>
          </a:blip>
          <a:srcRect/>
          <a:stretch/>
        </p:blipFill>
        <p:spPr>
          <a:xfrm>
            <a:off x="10047629" y="3277055"/>
            <a:ext cx="2252447" cy="1458289"/>
          </a:xfrm>
          <a:prstGeom prst="rect">
            <a:avLst/>
          </a:prstGeom>
        </p:spPr>
      </p:pic>
      <p:sp>
        <p:nvSpPr>
          <p:cNvPr id="27" name="TextBox 26">
            <a:extLst>
              <a:ext uri="{FF2B5EF4-FFF2-40B4-BE49-F238E27FC236}">
                <a16:creationId xmlns:a16="http://schemas.microsoft.com/office/drawing/2014/main" id="{1E8AA894-B7D8-448E-9AC8-8CD2AC5003EA}"/>
              </a:ext>
            </a:extLst>
          </p:cNvPr>
          <p:cNvSpPr txBox="1"/>
          <p:nvPr/>
        </p:nvSpPr>
        <p:spPr>
          <a:xfrm>
            <a:off x="10504736" y="1561096"/>
            <a:ext cx="2179915" cy="584775"/>
          </a:xfrm>
          <a:prstGeom prst="rect">
            <a:avLst/>
          </a:prstGeom>
          <a:noFill/>
        </p:spPr>
        <p:txBody>
          <a:bodyPr wrap="square" rtlCol="1">
            <a:spAutoFit/>
          </a:bodyPr>
          <a:lstStyle/>
          <a:p>
            <a:r>
              <a:rPr lang="en-US" sz="3200" dirty="0">
                <a:latin typeface="Century Gothic (Body)"/>
              </a:rPr>
              <a:t>LEDs</a:t>
            </a:r>
            <a:endParaRPr lang="he-IL" sz="3600" dirty="0"/>
          </a:p>
        </p:txBody>
      </p:sp>
      <p:sp>
        <p:nvSpPr>
          <p:cNvPr id="28" name="TextBox 27">
            <a:extLst>
              <a:ext uri="{FF2B5EF4-FFF2-40B4-BE49-F238E27FC236}">
                <a16:creationId xmlns:a16="http://schemas.microsoft.com/office/drawing/2014/main" id="{B5B679BA-18CE-4E41-81FA-729FD99D3B67}"/>
              </a:ext>
            </a:extLst>
          </p:cNvPr>
          <p:cNvSpPr txBox="1"/>
          <p:nvPr/>
        </p:nvSpPr>
        <p:spPr>
          <a:xfrm>
            <a:off x="7431229" y="1112957"/>
            <a:ext cx="2931063" cy="523220"/>
          </a:xfrm>
          <a:prstGeom prst="rect">
            <a:avLst/>
          </a:prstGeom>
          <a:noFill/>
        </p:spPr>
        <p:txBody>
          <a:bodyPr wrap="square" rtlCol="1">
            <a:spAutoFit/>
          </a:bodyPr>
          <a:lstStyle/>
          <a:p>
            <a:r>
              <a:rPr lang="en-US" sz="2800" dirty="0">
                <a:latin typeface="Century Gothic (Body)"/>
              </a:rPr>
              <a:t>Power supply</a:t>
            </a:r>
            <a:endParaRPr lang="he-IL" sz="3200" dirty="0"/>
          </a:p>
        </p:txBody>
      </p:sp>
      <p:sp>
        <p:nvSpPr>
          <p:cNvPr id="29" name="TextBox 28">
            <a:extLst>
              <a:ext uri="{FF2B5EF4-FFF2-40B4-BE49-F238E27FC236}">
                <a16:creationId xmlns:a16="http://schemas.microsoft.com/office/drawing/2014/main" id="{7A3B0A61-3AA0-4EDA-A11B-0A48DE879418}"/>
              </a:ext>
            </a:extLst>
          </p:cNvPr>
          <p:cNvSpPr txBox="1"/>
          <p:nvPr/>
        </p:nvSpPr>
        <p:spPr>
          <a:xfrm>
            <a:off x="8021572" y="4825349"/>
            <a:ext cx="4028196" cy="523220"/>
          </a:xfrm>
          <a:prstGeom prst="rect">
            <a:avLst/>
          </a:prstGeom>
          <a:noFill/>
        </p:spPr>
        <p:txBody>
          <a:bodyPr wrap="square" rtlCol="1">
            <a:spAutoFit/>
          </a:bodyPr>
          <a:lstStyle/>
          <a:p>
            <a:r>
              <a:rPr lang="en-US" sz="2800" dirty="0">
                <a:latin typeface="Century Gothic (Body)"/>
              </a:rPr>
              <a:t>PSoC microprocessor</a:t>
            </a:r>
            <a:endParaRPr lang="he-IL" sz="3200" dirty="0"/>
          </a:p>
        </p:txBody>
      </p:sp>
      <p:sp>
        <p:nvSpPr>
          <p:cNvPr id="30" name="TextBox 29">
            <a:extLst>
              <a:ext uri="{FF2B5EF4-FFF2-40B4-BE49-F238E27FC236}">
                <a16:creationId xmlns:a16="http://schemas.microsoft.com/office/drawing/2014/main" id="{E0771209-1615-448F-9667-9B3B185E6007}"/>
              </a:ext>
            </a:extLst>
          </p:cNvPr>
          <p:cNvSpPr txBox="1"/>
          <p:nvPr/>
        </p:nvSpPr>
        <p:spPr>
          <a:xfrm>
            <a:off x="4347311" y="3804094"/>
            <a:ext cx="4028196" cy="954107"/>
          </a:xfrm>
          <a:prstGeom prst="rect">
            <a:avLst/>
          </a:prstGeom>
          <a:noFill/>
        </p:spPr>
        <p:txBody>
          <a:bodyPr wrap="square" rtlCol="1">
            <a:spAutoFit/>
          </a:bodyPr>
          <a:lstStyle/>
          <a:p>
            <a:r>
              <a:rPr lang="en-US" sz="2800" dirty="0">
                <a:latin typeface="Century Gothic (Body)"/>
              </a:rPr>
              <a:t>Magnet and conveyor belt</a:t>
            </a:r>
            <a:endParaRPr lang="he-IL" sz="3200" dirty="0"/>
          </a:p>
        </p:txBody>
      </p:sp>
      <p:sp>
        <p:nvSpPr>
          <p:cNvPr id="31" name="TextBox 30">
            <a:extLst>
              <a:ext uri="{FF2B5EF4-FFF2-40B4-BE49-F238E27FC236}">
                <a16:creationId xmlns:a16="http://schemas.microsoft.com/office/drawing/2014/main" id="{C03C9468-D989-47A0-9D87-4A50454E8327}"/>
              </a:ext>
            </a:extLst>
          </p:cNvPr>
          <p:cNvSpPr txBox="1"/>
          <p:nvPr/>
        </p:nvSpPr>
        <p:spPr>
          <a:xfrm>
            <a:off x="1442155" y="1462255"/>
            <a:ext cx="2931063" cy="523220"/>
          </a:xfrm>
          <a:prstGeom prst="rect">
            <a:avLst/>
          </a:prstGeom>
          <a:noFill/>
        </p:spPr>
        <p:txBody>
          <a:bodyPr wrap="square" rtlCol="1">
            <a:spAutoFit/>
          </a:bodyPr>
          <a:lstStyle/>
          <a:p>
            <a:r>
              <a:rPr lang="en-US" sz="2800" dirty="0">
                <a:latin typeface="Century Gothic (Body)"/>
              </a:rPr>
              <a:t>Stepper motor</a:t>
            </a:r>
            <a:endParaRPr lang="he-IL" sz="3200" dirty="0"/>
          </a:p>
        </p:txBody>
      </p:sp>
      <p:pic>
        <p:nvPicPr>
          <p:cNvPr id="35" name="Picture 34" descr="A picture containing wall&#10;&#10;Description automatically generated">
            <a:extLst>
              <a:ext uri="{FF2B5EF4-FFF2-40B4-BE49-F238E27FC236}">
                <a16:creationId xmlns:a16="http://schemas.microsoft.com/office/drawing/2014/main" id="{B24C0E53-D746-4192-BE2E-1AA946B7E35E}"/>
              </a:ext>
            </a:extLst>
          </p:cNvPr>
          <p:cNvPicPr>
            <a:picLocks noChangeAspect="1"/>
          </p:cNvPicPr>
          <p:nvPr/>
        </p:nvPicPr>
        <p:blipFill rotWithShape="1">
          <a:blip r:embed="rId12">
            <a:extLst>
              <a:ext uri="{28A0092B-C50C-407E-A947-70E740481C1C}">
                <a14:useLocalDpi xmlns:a14="http://schemas.microsoft.com/office/drawing/2010/main" val="0"/>
              </a:ext>
            </a:extLst>
          </a:blip>
          <a:srcRect l="24393" t="27176" r="24119" b="38170"/>
          <a:stretch/>
        </p:blipFill>
        <p:spPr>
          <a:xfrm>
            <a:off x="2605972" y="4872182"/>
            <a:ext cx="775252" cy="1155567"/>
          </a:xfrm>
          <a:prstGeom prst="rect">
            <a:avLst/>
          </a:prstGeom>
        </p:spPr>
      </p:pic>
      <p:sp>
        <p:nvSpPr>
          <p:cNvPr id="36" name="TextBox 35">
            <a:extLst>
              <a:ext uri="{FF2B5EF4-FFF2-40B4-BE49-F238E27FC236}">
                <a16:creationId xmlns:a16="http://schemas.microsoft.com/office/drawing/2014/main" id="{B80D5A66-D3A0-466D-9A08-18A87D506369}"/>
              </a:ext>
            </a:extLst>
          </p:cNvPr>
          <p:cNvSpPr txBox="1"/>
          <p:nvPr/>
        </p:nvSpPr>
        <p:spPr>
          <a:xfrm>
            <a:off x="1476753" y="3901653"/>
            <a:ext cx="2870558" cy="954107"/>
          </a:xfrm>
          <a:prstGeom prst="rect">
            <a:avLst/>
          </a:prstGeom>
          <a:noFill/>
        </p:spPr>
        <p:txBody>
          <a:bodyPr wrap="square" rtlCol="1">
            <a:spAutoFit/>
          </a:bodyPr>
          <a:lstStyle/>
          <a:p>
            <a:r>
              <a:rPr lang="en-US" sz="2800" dirty="0">
                <a:latin typeface="Century Gothic (Body)"/>
              </a:rPr>
              <a:t>Optoelectrical </a:t>
            </a:r>
          </a:p>
          <a:p>
            <a:r>
              <a:rPr lang="en-US" sz="2800" dirty="0">
                <a:latin typeface="Century Gothic (Body)"/>
              </a:rPr>
              <a:t>sensors</a:t>
            </a:r>
            <a:endParaRPr lang="he-IL" sz="3200" dirty="0"/>
          </a:p>
        </p:txBody>
      </p:sp>
      <p:pic>
        <p:nvPicPr>
          <p:cNvPr id="40" name="Content Placeholder 7" descr="A picture containing text, electronics&#10;&#10;Description automatically generated">
            <a:extLst>
              <a:ext uri="{FF2B5EF4-FFF2-40B4-BE49-F238E27FC236}">
                <a16:creationId xmlns:a16="http://schemas.microsoft.com/office/drawing/2014/main" id="{1DDF8895-AC81-498B-8BBB-4C0A4D134813}"/>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4026515" y="2123135"/>
            <a:ext cx="2931063" cy="1527331"/>
          </a:xfrm>
          <a:prstGeom prst="rect">
            <a:avLst/>
          </a:prstGeom>
        </p:spPr>
      </p:pic>
      <p:sp>
        <p:nvSpPr>
          <p:cNvPr id="41" name="TextBox 40">
            <a:extLst>
              <a:ext uri="{FF2B5EF4-FFF2-40B4-BE49-F238E27FC236}">
                <a16:creationId xmlns:a16="http://schemas.microsoft.com/office/drawing/2014/main" id="{77301140-BC0B-4B30-8C9E-69DA17D9EF6D}"/>
              </a:ext>
            </a:extLst>
          </p:cNvPr>
          <p:cNvSpPr txBox="1"/>
          <p:nvPr/>
        </p:nvSpPr>
        <p:spPr>
          <a:xfrm>
            <a:off x="4247975" y="1116191"/>
            <a:ext cx="2931063" cy="954107"/>
          </a:xfrm>
          <a:prstGeom prst="rect">
            <a:avLst/>
          </a:prstGeom>
          <a:noFill/>
        </p:spPr>
        <p:txBody>
          <a:bodyPr wrap="square" rtlCol="1">
            <a:spAutoFit/>
          </a:bodyPr>
          <a:lstStyle/>
          <a:p>
            <a:r>
              <a:rPr lang="en-US" sz="2800" dirty="0">
                <a:latin typeface="Century Gothic (Body)"/>
              </a:rPr>
              <a:t>Motor driver PCB circuit</a:t>
            </a:r>
            <a:endParaRPr lang="he-IL" sz="3200" dirty="0"/>
          </a:p>
        </p:txBody>
      </p:sp>
    </p:spTree>
    <p:extLst>
      <p:ext uri="{BB962C8B-B14F-4D97-AF65-F5344CB8AC3E}">
        <p14:creationId xmlns:p14="http://schemas.microsoft.com/office/powerpoint/2010/main" val="399734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9EAF4B32-A220-43ED-BB56-D7A8FC6D37A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9CEE70-F8C0-497C-8B84-A683C56A297B}"/>
              </a:ext>
            </a:extLst>
          </p:cNvPr>
          <p:cNvSpPr txBox="1"/>
          <p:nvPr/>
        </p:nvSpPr>
        <p:spPr>
          <a:xfrm>
            <a:off x="3655991" y="652300"/>
            <a:ext cx="8535989" cy="707886"/>
          </a:xfrm>
          <a:prstGeom prst="rect">
            <a:avLst/>
          </a:prstGeom>
          <a:noFill/>
        </p:spPr>
        <p:txBody>
          <a:bodyPr wrap="square" rtlCol="1">
            <a:spAutoFit/>
          </a:bodyPr>
          <a:lstStyle/>
          <a:p>
            <a:r>
              <a:rPr lang="en-US" sz="4000" dirty="0">
                <a:latin typeface="Century Gothic (Body)"/>
              </a:rPr>
              <a:t>Complete system</a:t>
            </a:r>
          </a:p>
        </p:txBody>
      </p:sp>
      <p:pic>
        <p:nvPicPr>
          <p:cNvPr id="9" name="Picture 8" descr="Diagram&#10;&#10;Description automatically generated">
            <a:extLst>
              <a:ext uri="{FF2B5EF4-FFF2-40B4-BE49-F238E27FC236}">
                <a16:creationId xmlns:a16="http://schemas.microsoft.com/office/drawing/2014/main" id="{D9C01C6C-D371-4DE2-926B-E92F6C020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26" y="2884935"/>
            <a:ext cx="5747886" cy="2865900"/>
          </a:xfrm>
          <a:prstGeom prst="rect">
            <a:avLst/>
          </a:prstGeom>
        </p:spPr>
      </p:pic>
      <p:pic>
        <p:nvPicPr>
          <p:cNvPr id="10" name="Picture 9" descr="Diagram&#10;&#10;Description automatically generated with medium confidence">
            <a:extLst>
              <a:ext uri="{FF2B5EF4-FFF2-40B4-BE49-F238E27FC236}">
                <a16:creationId xmlns:a16="http://schemas.microsoft.com/office/drawing/2014/main" id="{9B8C3D86-4C4F-4AE9-B5F2-5BD3C452AC0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84536" y="2957919"/>
            <a:ext cx="6113438" cy="2561514"/>
          </a:xfrm>
          <a:prstGeom prst="rect">
            <a:avLst/>
          </a:prstGeom>
        </p:spPr>
      </p:pic>
      <p:sp>
        <p:nvSpPr>
          <p:cNvPr id="11" name="TextBox 10">
            <a:extLst>
              <a:ext uri="{FF2B5EF4-FFF2-40B4-BE49-F238E27FC236}">
                <a16:creationId xmlns:a16="http://schemas.microsoft.com/office/drawing/2014/main" id="{A5F6D9BF-AAE3-442F-9AE9-DA08F6D3A4C6}"/>
              </a:ext>
            </a:extLst>
          </p:cNvPr>
          <p:cNvSpPr txBox="1"/>
          <p:nvPr/>
        </p:nvSpPr>
        <p:spPr>
          <a:xfrm>
            <a:off x="1420279" y="1832230"/>
            <a:ext cx="2931252" cy="707886"/>
          </a:xfrm>
          <a:prstGeom prst="rect">
            <a:avLst/>
          </a:prstGeom>
          <a:noFill/>
        </p:spPr>
        <p:txBody>
          <a:bodyPr wrap="square" rtlCol="1">
            <a:spAutoFit/>
          </a:bodyPr>
          <a:lstStyle/>
          <a:p>
            <a:r>
              <a:rPr lang="en-US" sz="4000" dirty="0">
                <a:latin typeface="Century Gothic (Body)"/>
              </a:rPr>
              <a:t>Schematic</a:t>
            </a:r>
          </a:p>
        </p:txBody>
      </p:sp>
      <p:sp>
        <p:nvSpPr>
          <p:cNvPr id="12" name="TextBox 11">
            <a:extLst>
              <a:ext uri="{FF2B5EF4-FFF2-40B4-BE49-F238E27FC236}">
                <a16:creationId xmlns:a16="http://schemas.microsoft.com/office/drawing/2014/main" id="{4FC848E6-BA0A-4175-814D-93C648B28C2B}"/>
              </a:ext>
            </a:extLst>
          </p:cNvPr>
          <p:cNvSpPr txBox="1"/>
          <p:nvPr/>
        </p:nvSpPr>
        <p:spPr>
          <a:xfrm>
            <a:off x="7204853" y="1542107"/>
            <a:ext cx="5744817" cy="1077218"/>
          </a:xfrm>
          <a:prstGeom prst="rect">
            <a:avLst/>
          </a:prstGeom>
          <a:noFill/>
        </p:spPr>
        <p:txBody>
          <a:bodyPr wrap="square" rtlCol="1">
            <a:spAutoFit/>
          </a:bodyPr>
          <a:lstStyle/>
          <a:p>
            <a:r>
              <a:rPr lang="en-US" sz="3200" dirty="0">
                <a:latin typeface="Century Gothic (Body)"/>
              </a:rPr>
              <a:t>Breadboard implementation</a:t>
            </a:r>
          </a:p>
        </p:txBody>
      </p:sp>
    </p:spTree>
    <p:extLst>
      <p:ext uri="{BB962C8B-B14F-4D97-AF65-F5344CB8AC3E}">
        <p14:creationId xmlns:p14="http://schemas.microsoft.com/office/powerpoint/2010/main" val="63287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843156A4-3703-4722-97AF-E0DF317ABB2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A screenshot of a computer&#10;&#10;Description automatically generated with medium confidence">
            <a:extLst>
              <a:ext uri="{FF2B5EF4-FFF2-40B4-BE49-F238E27FC236}">
                <a16:creationId xmlns:a16="http://schemas.microsoft.com/office/drawing/2014/main" id="{DFE10370-C35B-4E3C-80C4-015A6C59CB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71" y="1616676"/>
            <a:ext cx="7027223" cy="3471695"/>
          </a:xfrm>
        </p:spPr>
      </p:pic>
      <p:sp>
        <p:nvSpPr>
          <p:cNvPr id="7" name="TextBox 6">
            <a:extLst>
              <a:ext uri="{FF2B5EF4-FFF2-40B4-BE49-F238E27FC236}">
                <a16:creationId xmlns:a16="http://schemas.microsoft.com/office/drawing/2014/main" id="{BED021D9-B7B7-4DBA-BAE9-5BB0C22D5D87}"/>
              </a:ext>
            </a:extLst>
          </p:cNvPr>
          <p:cNvSpPr txBox="1"/>
          <p:nvPr/>
        </p:nvSpPr>
        <p:spPr>
          <a:xfrm>
            <a:off x="4379891" y="230188"/>
            <a:ext cx="3887809" cy="707886"/>
          </a:xfrm>
          <a:prstGeom prst="rect">
            <a:avLst/>
          </a:prstGeom>
          <a:noFill/>
        </p:spPr>
        <p:txBody>
          <a:bodyPr wrap="square" rtlCol="1">
            <a:spAutoFit/>
          </a:bodyPr>
          <a:lstStyle/>
          <a:p>
            <a:r>
              <a:rPr lang="en-US" sz="4000" dirty="0">
                <a:latin typeface="Century Gothic (Body)"/>
              </a:rPr>
              <a:t>PCB design</a:t>
            </a:r>
          </a:p>
        </p:txBody>
      </p:sp>
      <p:pic>
        <p:nvPicPr>
          <p:cNvPr id="11" name="Picture 10" descr="Diagram, schematic&#10;&#10;Description automatically generated">
            <a:extLst>
              <a:ext uri="{FF2B5EF4-FFF2-40B4-BE49-F238E27FC236}">
                <a16:creationId xmlns:a16="http://schemas.microsoft.com/office/drawing/2014/main" id="{64356099-4D66-4465-A66D-7201E2196556}"/>
              </a:ext>
            </a:extLst>
          </p:cNvPr>
          <p:cNvPicPr>
            <a:picLocks noChangeAspect="1"/>
          </p:cNvPicPr>
          <p:nvPr/>
        </p:nvPicPr>
        <p:blipFill rotWithShape="1">
          <a:blip r:embed="rId4">
            <a:extLst>
              <a:ext uri="{28A0092B-C50C-407E-A947-70E740481C1C}">
                <a14:useLocalDpi xmlns:a14="http://schemas.microsoft.com/office/drawing/2010/main" val="0"/>
              </a:ext>
            </a:extLst>
          </a:blip>
          <a:srcRect t="9722" r="25539" b="12489"/>
          <a:stretch/>
        </p:blipFill>
        <p:spPr>
          <a:xfrm>
            <a:off x="7271932" y="1506970"/>
            <a:ext cx="4759130" cy="3471695"/>
          </a:xfrm>
          <a:prstGeom prst="rect">
            <a:avLst/>
          </a:prstGeom>
        </p:spPr>
      </p:pic>
    </p:spTree>
    <p:extLst>
      <p:ext uri="{BB962C8B-B14F-4D97-AF65-F5344CB8AC3E}">
        <p14:creationId xmlns:p14="http://schemas.microsoft.com/office/powerpoint/2010/main" val="41799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6AAF9334-2E64-44D0-A41C-34721D8AFF8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43F130-3BB2-4CA3-86D5-F5F1BC4F6710}"/>
              </a:ext>
            </a:extLst>
          </p:cNvPr>
          <p:cNvSpPr txBox="1"/>
          <p:nvPr/>
        </p:nvSpPr>
        <p:spPr>
          <a:xfrm>
            <a:off x="3367089" y="569914"/>
            <a:ext cx="6162674" cy="707886"/>
          </a:xfrm>
          <a:prstGeom prst="rect">
            <a:avLst/>
          </a:prstGeom>
          <a:noFill/>
        </p:spPr>
        <p:txBody>
          <a:bodyPr wrap="square" rtlCol="1">
            <a:spAutoFit/>
          </a:bodyPr>
          <a:lstStyle/>
          <a:p>
            <a:r>
              <a:rPr lang="en-US" sz="4000" dirty="0">
                <a:latin typeface="Century Gothic (Body)"/>
              </a:rPr>
              <a:t>Current results</a:t>
            </a:r>
          </a:p>
        </p:txBody>
      </p:sp>
      <p:sp>
        <p:nvSpPr>
          <p:cNvPr id="8" name="TextBox 7">
            <a:extLst>
              <a:ext uri="{FF2B5EF4-FFF2-40B4-BE49-F238E27FC236}">
                <a16:creationId xmlns:a16="http://schemas.microsoft.com/office/drawing/2014/main" id="{1AFADD1C-815C-4054-A088-AE3B5E9EE260}"/>
              </a:ext>
            </a:extLst>
          </p:cNvPr>
          <p:cNvSpPr txBox="1"/>
          <p:nvPr/>
        </p:nvSpPr>
        <p:spPr>
          <a:xfrm>
            <a:off x="2428875" y="1916112"/>
            <a:ext cx="7029450" cy="4278094"/>
          </a:xfrm>
          <a:prstGeom prst="rect">
            <a:avLst/>
          </a:prstGeom>
          <a:noFill/>
        </p:spPr>
        <p:txBody>
          <a:bodyPr wrap="square">
            <a:spAutoFit/>
          </a:bodyPr>
          <a:lstStyle/>
          <a:p>
            <a:pPr marL="285750" indent="-285750">
              <a:buFont typeface="Arial" panose="020B0604020202020204" pitchFamily="34" charset="0"/>
              <a:buChar char="•"/>
            </a:pPr>
            <a:r>
              <a:rPr lang="en-US" sz="2800" dirty="0"/>
              <a:t>Learned all different parts and integrated them together</a:t>
            </a:r>
          </a:p>
          <a:p>
            <a:pPr marL="285750" indent="-285750">
              <a:buFont typeface="Arial" panose="020B0604020202020204" pitchFamily="34" charset="0"/>
              <a:buChar char="•"/>
            </a:pPr>
            <a:r>
              <a:rPr lang="en-US" sz="2800" dirty="0"/>
              <a:t>Learned the FPGA microprocessor programs and wrote its state machine routine</a:t>
            </a:r>
          </a:p>
          <a:p>
            <a:pPr marL="285750" indent="-285750">
              <a:buFont typeface="Arial" panose="020B0604020202020204" pitchFamily="34" charset="0"/>
              <a:buChar char="•"/>
            </a:pPr>
            <a:r>
              <a:rPr lang="en-US" sz="2800" dirty="0"/>
              <a:t>Working system with breadboard implementation</a:t>
            </a:r>
          </a:p>
          <a:p>
            <a:pPr marL="285750" indent="-285750">
              <a:buFont typeface="Arial" panose="020B0604020202020204" pitchFamily="34" charset="0"/>
              <a:buChar char="•"/>
            </a:pPr>
            <a:r>
              <a:rPr lang="en-US" sz="2800" dirty="0"/>
              <a:t>Designed and printed the PCB</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23408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DBD6EB63-493F-464D-A842-02117C4D57E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F11B0D-D212-4491-8DF3-7AF078D76EC1}"/>
              </a:ext>
            </a:extLst>
          </p:cNvPr>
          <p:cNvSpPr txBox="1"/>
          <p:nvPr/>
        </p:nvSpPr>
        <p:spPr>
          <a:xfrm>
            <a:off x="4491039" y="436702"/>
            <a:ext cx="6162674" cy="769441"/>
          </a:xfrm>
          <a:prstGeom prst="rect">
            <a:avLst/>
          </a:prstGeom>
          <a:noFill/>
        </p:spPr>
        <p:txBody>
          <a:bodyPr wrap="square" rtlCol="1">
            <a:spAutoFit/>
          </a:bodyPr>
          <a:lstStyle/>
          <a:p>
            <a:r>
              <a:rPr lang="en-US" sz="4400" dirty="0">
                <a:latin typeface="Century Gothic (Body)"/>
              </a:rPr>
              <a:t>Problems</a:t>
            </a:r>
            <a:endParaRPr lang="en-US" sz="4000" dirty="0">
              <a:latin typeface="Century Gothic (Body)"/>
            </a:endParaRPr>
          </a:p>
        </p:txBody>
      </p:sp>
      <p:sp>
        <p:nvSpPr>
          <p:cNvPr id="7" name="TextBox 6">
            <a:extLst>
              <a:ext uri="{FF2B5EF4-FFF2-40B4-BE49-F238E27FC236}">
                <a16:creationId xmlns:a16="http://schemas.microsoft.com/office/drawing/2014/main" id="{A6063418-5D17-42E5-B7CB-CD39E7FE37A1}"/>
              </a:ext>
            </a:extLst>
          </p:cNvPr>
          <p:cNvSpPr txBox="1"/>
          <p:nvPr/>
        </p:nvSpPr>
        <p:spPr>
          <a:xfrm>
            <a:off x="2588419" y="1559204"/>
            <a:ext cx="7015162" cy="4401205"/>
          </a:xfrm>
          <a:prstGeom prst="rect">
            <a:avLst/>
          </a:prstGeom>
          <a:noFill/>
        </p:spPr>
        <p:txBody>
          <a:bodyPr wrap="square">
            <a:spAutoFit/>
          </a:bodyPr>
          <a:lstStyle/>
          <a:p>
            <a:pPr marL="285750" indent="-285750">
              <a:buFont typeface="Arial" panose="020B0604020202020204" pitchFamily="34" charset="0"/>
              <a:buChar char="•"/>
            </a:pPr>
            <a:r>
              <a:rPr lang="en-US" sz="2800" dirty="0"/>
              <a:t>How to use the various parts to achieve the wanted results</a:t>
            </a:r>
          </a:p>
          <a:p>
            <a:pPr marL="285750" indent="-285750">
              <a:buFont typeface="Arial" panose="020B0604020202020204" pitchFamily="34" charset="0"/>
              <a:buChar char="•"/>
            </a:pPr>
            <a:r>
              <a:rPr lang="en-US" sz="2800" dirty="0"/>
              <a:t>When the magnet is moving, the system is under noise and physical disturbances </a:t>
            </a:r>
          </a:p>
          <a:p>
            <a:pPr marL="285750" indent="-285750">
              <a:buFont typeface="Arial" panose="020B0604020202020204" pitchFamily="34" charset="0"/>
              <a:buChar char="•"/>
            </a:pPr>
            <a:r>
              <a:rPr lang="en-US" sz="2800" dirty="0"/>
              <a:t>The microprocessor works with digital signals, but the system parts are mostly analog</a:t>
            </a:r>
          </a:p>
          <a:p>
            <a:pPr marL="285750" indent="-285750">
              <a:buFont typeface="Arial" panose="020B0604020202020204" pitchFamily="34" charset="0"/>
              <a:buChar char="•"/>
            </a:pPr>
            <a:r>
              <a:rPr lang="en-US" sz="2800" dirty="0"/>
              <a:t>How to design the PCB and what are the considerations needed to take in account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768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7323ABB8-7381-4B69-9F0C-208FF19C2E1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1096" b="1"/>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FD3058-4877-4CF2-93FA-7C9B952B6C18}"/>
              </a:ext>
            </a:extLst>
          </p:cNvPr>
          <p:cNvSpPr txBox="1"/>
          <p:nvPr/>
        </p:nvSpPr>
        <p:spPr>
          <a:xfrm>
            <a:off x="3833814" y="365125"/>
            <a:ext cx="6162674" cy="769441"/>
          </a:xfrm>
          <a:prstGeom prst="rect">
            <a:avLst/>
          </a:prstGeom>
          <a:noFill/>
        </p:spPr>
        <p:txBody>
          <a:bodyPr wrap="square" rtlCol="1">
            <a:spAutoFit/>
          </a:bodyPr>
          <a:lstStyle/>
          <a:p>
            <a:r>
              <a:rPr lang="en-US" sz="4400" dirty="0">
                <a:latin typeface="Century Gothic (Body)"/>
              </a:rPr>
              <a:t>Solutions</a:t>
            </a:r>
            <a:endParaRPr lang="en-US" sz="4000" dirty="0">
              <a:latin typeface="Century Gothic (Body)"/>
            </a:endParaRPr>
          </a:p>
        </p:txBody>
      </p:sp>
      <p:sp>
        <p:nvSpPr>
          <p:cNvPr id="7" name="TextBox 6">
            <a:extLst>
              <a:ext uri="{FF2B5EF4-FFF2-40B4-BE49-F238E27FC236}">
                <a16:creationId xmlns:a16="http://schemas.microsoft.com/office/drawing/2014/main" id="{A57EA041-8132-4CD5-86AD-2280994C940C}"/>
              </a:ext>
            </a:extLst>
          </p:cNvPr>
          <p:cNvSpPr txBox="1"/>
          <p:nvPr/>
        </p:nvSpPr>
        <p:spPr>
          <a:xfrm>
            <a:off x="2462212" y="1603713"/>
            <a:ext cx="8605837" cy="3785652"/>
          </a:xfrm>
          <a:prstGeom prst="rect">
            <a:avLst/>
          </a:prstGeom>
          <a:noFill/>
        </p:spPr>
        <p:txBody>
          <a:bodyPr wrap="square">
            <a:spAutoFit/>
          </a:bodyPr>
          <a:lstStyle/>
          <a:p>
            <a:pPr marL="285750" indent="-285750">
              <a:buFont typeface="Arial" panose="020B0604020202020204" pitchFamily="34" charset="0"/>
              <a:buChar char="•"/>
            </a:pPr>
            <a:r>
              <a:rPr lang="en-US" sz="2400" dirty="0"/>
              <a:t>Find the parts datasheets, study them with trial and error &amp; divide and conquer methods</a:t>
            </a:r>
          </a:p>
          <a:p>
            <a:pPr marL="285750" indent="-285750">
              <a:buFont typeface="Arial" panose="020B0604020202020204" pitchFamily="34" charset="0"/>
              <a:buChar char="•"/>
            </a:pPr>
            <a:r>
              <a:rPr lang="en-US" sz="2400" dirty="0"/>
              <a:t>Changing the PWM duty cycle and frequency such that the speed and acceleration will have minimal disturbances by decreasing sudden changes and torque of stepper motor. we might also use shock absorbers</a:t>
            </a:r>
          </a:p>
          <a:p>
            <a:pPr marL="285750" indent="-285750">
              <a:buFont typeface="Arial" panose="020B0604020202020204" pitchFamily="34" charset="0"/>
              <a:buChar char="•"/>
            </a:pPr>
            <a:r>
              <a:rPr lang="en-US" sz="2400" dirty="0"/>
              <a:t>Learning and using D2A and A2D convertors of the FPGA</a:t>
            </a:r>
          </a:p>
          <a:p>
            <a:pPr marL="285750" indent="-285750">
              <a:buFont typeface="Arial" panose="020B0604020202020204" pitchFamily="34" charset="0"/>
              <a:buChar char="•"/>
            </a:pPr>
            <a:r>
              <a:rPr lang="en-US" sz="2400" dirty="0"/>
              <a:t>Studying PCB design tools and implementing general principals such as creating spare connections, adding a capacitor for AC signals filtering from power source, avoiding ground loop etc.</a:t>
            </a:r>
          </a:p>
        </p:txBody>
      </p:sp>
    </p:spTree>
    <p:extLst>
      <p:ext uri="{BB962C8B-B14F-4D97-AF65-F5344CB8AC3E}">
        <p14:creationId xmlns:p14="http://schemas.microsoft.com/office/powerpoint/2010/main" val="3424403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446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Century Gothic (Body)</vt:lpstr>
      <vt:lpstr>Office Theme</vt:lpstr>
      <vt:lpstr>PowerPoint Presentation</vt:lpstr>
      <vt:lpstr>Background</vt:lpstr>
      <vt:lpstr>Objectives of the planned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Eylon Kapel</dc:creator>
  <cp:lastModifiedBy>Raam Kavod</cp:lastModifiedBy>
  <cp:revision>3</cp:revision>
  <dcterms:created xsi:type="dcterms:W3CDTF">2022-03-25T16:48:37Z</dcterms:created>
  <dcterms:modified xsi:type="dcterms:W3CDTF">2022-03-26T17:07:37Z</dcterms:modified>
</cp:coreProperties>
</file>