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272" r:id="rId9"/>
    <p:sldId id="315" r:id="rId10"/>
    <p:sldId id="316" r:id="rId11"/>
    <p:sldId id="318" r:id="rId12"/>
    <p:sldId id="319" r:id="rId13"/>
    <p:sldId id="266" r:id="rId14"/>
    <p:sldId id="258" r:id="rId15"/>
    <p:sldId id="271" r:id="rId16"/>
    <p:sldId id="262" r:id="rId17"/>
    <p:sldId id="273" r:id="rId18"/>
    <p:sldId id="320" r:id="rId19"/>
    <p:sldId id="275" r:id="rId20"/>
    <p:sldId id="276" r:id="rId21"/>
    <p:sldId id="277" r:id="rId22"/>
    <p:sldId id="283" r:id="rId23"/>
    <p:sldId id="278" r:id="rId24"/>
    <p:sldId id="280" r:id="rId25"/>
    <p:sldId id="279" r:id="rId26"/>
    <p:sldId id="281" r:id="rId27"/>
    <p:sldId id="289" r:id="rId28"/>
    <p:sldId id="282" r:id="rId29"/>
    <p:sldId id="288" r:id="rId30"/>
    <p:sldId id="290" r:id="rId31"/>
    <p:sldId id="292" r:id="rId32"/>
    <p:sldId id="291" r:id="rId33"/>
    <p:sldId id="321" r:id="rId34"/>
    <p:sldId id="263" r:id="rId35"/>
    <p:sldId id="325" r:id="rId36"/>
    <p:sldId id="294" r:id="rId37"/>
    <p:sldId id="322" r:id="rId38"/>
    <p:sldId id="296" r:id="rId39"/>
    <p:sldId id="295" r:id="rId40"/>
    <p:sldId id="297" r:id="rId41"/>
    <p:sldId id="300" r:id="rId42"/>
    <p:sldId id="301" r:id="rId43"/>
    <p:sldId id="306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cf.io/blog/2017/06/05/30-highest-velocity-open-source-project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izoa.com/Movie-Maker/d158326966k7353086o1/the-fou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Docker</a:t>
            </a:r>
            <a:r>
              <a:rPr lang="en-US" dirty="0">
                <a:solidFill>
                  <a:schemeClr val="tx1"/>
                </a:solidFill>
              </a:rPr>
              <a:t> Engine   or  (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09" y="4584363"/>
            <a:ext cx="1752051" cy="517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420" y="4639806"/>
            <a:ext cx="1405454" cy="4216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2660203" y="4639806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2000 authors. (Source: </a:t>
            </a:r>
            <a:r>
              <a:rPr lang="en-US" sz="3600" dirty="0">
                <a:hlinkClick r:id="rId3"/>
              </a:rPr>
              <a:t>CNCF)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23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run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1" y="1944914"/>
            <a:ext cx="10279742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i="1" dirty="0" err="1"/>
              <a:t>LabelSelector</a:t>
            </a:r>
            <a:endParaRPr lang="en-US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50" y="-243756"/>
            <a:ext cx="10283252" cy="7720498"/>
          </a:xfrm>
        </p:spPr>
      </p:pic>
    </p:spTree>
    <p:extLst>
      <p:ext uri="{BB962C8B-B14F-4D97-AF65-F5344CB8AC3E}">
        <p14:creationId xmlns:p14="http://schemas.microsoft.com/office/powerpoint/2010/main" val="51340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25927</TotalTime>
  <Words>1275</Words>
  <Application>Microsoft Macintosh PowerPoint</Application>
  <PresentationFormat>Widescreen</PresentationFormat>
  <Paragraphs>438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Microsoft Office User</cp:lastModifiedBy>
  <cp:revision>288</cp:revision>
  <dcterms:created xsi:type="dcterms:W3CDTF">2017-12-11T10:23:59Z</dcterms:created>
  <dcterms:modified xsi:type="dcterms:W3CDTF">2021-05-16T14:33:35Z</dcterms:modified>
</cp:coreProperties>
</file>