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326" r:id="rId14"/>
    <p:sldId id="327" r:id="rId15"/>
    <p:sldId id="328" r:id="rId16"/>
    <p:sldId id="258" r:id="rId17"/>
    <p:sldId id="262" r:id="rId18"/>
    <p:sldId id="273" r:id="rId19"/>
    <p:sldId id="320" r:id="rId20"/>
    <p:sldId id="275" r:id="rId21"/>
    <p:sldId id="276" r:id="rId22"/>
    <p:sldId id="277" r:id="rId23"/>
    <p:sldId id="283" r:id="rId24"/>
    <p:sldId id="278" r:id="rId25"/>
    <p:sldId id="280" r:id="rId26"/>
    <p:sldId id="279" r:id="rId27"/>
    <p:sldId id="281" r:id="rId28"/>
    <p:sldId id="289" r:id="rId29"/>
    <p:sldId id="288" r:id="rId30"/>
    <p:sldId id="290" r:id="rId31"/>
    <p:sldId id="292" r:id="rId32"/>
    <p:sldId id="291" r:id="rId33"/>
    <p:sldId id="321" r:id="rId34"/>
    <p:sldId id="263" r:id="rId35"/>
    <p:sldId id="325" r:id="rId36"/>
    <p:sldId id="329" r:id="rId37"/>
    <p:sldId id="330" r:id="rId38"/>
    <p:sldId id="294" r:id="rId39"/>
    <p:sldId id="322" r:id="rId40"/>
    <p:sldId id="296" r:id="rId41"/>
    <p:sldId id="295" r:id="rId42"/>
    <p:sldId id="297" r:id="rId43"/>
    <p:sldId id="300" r:id="rId44"/>
    <p:sldId id="301" r:id="rId45"/>
    <p:sldId id="306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A62A-8CA3-D368-C67D-AB1B7E88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var(--r-heading-font)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C093-0264-C11E-EBC6-C35C790E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 OS-level virtualization</a:t>
            </a:r>
          </a:p>
          <a:p>
            <a:r>
              <a:rPr lang="en-US" dirty="0"/>
              <a:t>Container use multiple isolated user space instances</a:t>
            </a:r>
          </a:p>
          <a:p>
            <a:r>
              <a:rPr lang="en-US" dirty="0"/>
              <a:t>In this way we can run multiple applications on same OS, while each application can only see the container's contents and devices</a:t>
            </a:r>
          </a:p>
          <a:p>
            <a:r>
              <a:rPr lang="en-US" dirty="0"/>
              <a:t>Docker images become container when they run on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71228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99A7-5053-D806-DD12-FB351C96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VM vs Docker</a:t>
            </a:r>
          </a:p>
        </p:txBody>
      </p:sp>
      <p:pic>
        <p:nvPicPr>
          <p:cNvPr id="5" name="Content Placeholder 4" descr="A screenshot of a computer application&#10;&#10;Description automatically generated with low confidence">
            <a:extLst>
              <a:ext uri="{FF2B5EF4-FFF2-40B4-BE49-F238E27FC236}">
                <a16:creationId xmlns:a16="http://schemas.microsoft.com/office/drawing/2014/main" id="{78432420-D6A0-D078-DB7D-3A81D871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54" y="1130185"/>
            <a:ext cx="9019361" cy="5073391"/>
          </a:xfrm>
        </p:spPr>
      </p:pic>
    </p:spTree>
    <p:extLst>
      <p:ext uri="{BB962C8B-B14F-4D97-AF65-F5344CB8AC3E}">
        <p14:creationId xmlns:p14="http://schemas.microsoft.com/office/powerpoint/2010/main" val="338943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CDDF-935A-D58C-AC66-A4187882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DB1ED-0E5D-1243-EC69-A9E8D8D5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(aka K8s) is an open-source container orchestration system for automating software deployment, scaling, and management.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 originally designed Kubernetes, but the Cloud Native Computing Foundation now maintains the project.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Community includes Google, Red Hat, and over 3000 contributors.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name Kubernetes originates from Greek, meaning helmsman or pilot.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A61-7F92-9FC3-E6B1-DCE0B6E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17"/>
            <a:ext cx="10515600" cy="1015440"/>
          </a:xfrm>
        </p:spPr>
        <p:txBody>
          <a:bodyPr/>
          <a:lstStyle/>
          <a:p>
            <a:pPr algn="ctr"/>
            <a:r>
              <a:rPr lang="en-US" b="1" dirty="0" err="1"/>
              <a:t>Kubectl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7DD-73EC-9AA8-0606-E3A9C0F5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895010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is the command-line tool for manage K8s.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command format: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28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kubectl</a:t>
            </a:r>
            <a:r>
              <a:rPr lang="en-US" sz="2800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[command] [TYPE] [NAME] [flags]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command: Specifies the operation that you want to perform on one or more resources, for example create, get, describe, delete.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TYPE: Specifies the resource type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NAME: Specifies the name of the resource. If the name is omitted, details for all resources are displayed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flags: Specifies optional flags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9117-D1B2-2496-BF27-5E16D37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command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A73E-D005-49B1-A921-6A6A26AB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9" y="2483617"/>
            <a:ext cx="11138962" cy="2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415119" y="3299531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68841" y="3736878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6889799" y="2224636"/>
            <a:ext cx="2108964" cy="11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507938" y="3713858"/>
            <a:ext cx="292286" cy="1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48705</TotalTime>
  <Words>1447</Words>
  <Application>Microsoft Office PowerPoint</Application>
  <PresentationFormat>Widescreen</PresentationFormat>
  <Paragraphs>452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Open Sans</vt:lpstr>
      <vt:lpstr>SFMono-Regular</vt:lpstr>
      <vt:lpstr>var(--r-heading-font)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</vt:lpstr>
      <vt:lpstr>VM vs Docker</vt:lpstr>
      <vt:lpstr>Dockerfile</vt:lpstr>
      <vt:lpstr>Containers Benefits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Kubectl</vt:lpstr>
      <vt:lpstr>kubectl command examples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300</cp:revision>
  <dcterms:created xsi:type="dcterms:W3CDTF">2017-12-11T10:23:59Z</dcterms:created>
  <dcterms:modified xsi:type="dcterms:W3CDTF">2023-05-28T19:44:22Z</dcterms:modified>
</cp:coreProperties>
</file>