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272" r:id="rId27"/>
    <p:sldId id="330" r:id="rId28"/>
    <p:sldId id="311" r:id="rId29"/>
    <p:sldId id="326" r:id="rId30"/>
    <p:sldId id="306" r:id="rId31"/>
    <p:sldId id="327" r:id="rId32"/>
    <p:sldId id="303" r:id="rId33"/>
    <p:sldId id="273" r:id="rId34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1"/>
    <p:restoredTop sz="94692"/>
  </p:normalViewPr>
  <p:slideViewPr>
    <p:cSldViewPr snapToGrid="0" snapToObjects="1">
      <p:cViewPr varScale="1">
        <p:scale>
          <a:sx n="125" d="100"/>
          <a:sy n="125" d="100"/>
        </p:scale>
        <p:origin x="1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AutoShape 2" descr="Services overview diagram for iptables proxy">
            <a:extLst>
              <a:ext uri="{FF2B5EF4-FFF2-40B4-BE49-F238E27FC236}">
                <a16:creationId xmlns:a16="http://schemas.microsoft.com/office/drawing/2014/main" id="{4006CCD8-2F91-6444-B324-2FD52DEC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4841" y="1307841"/>
            <a:ext cx="5262465" cy="5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AD6E46-9995-2A4B-9452-B21880A6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799" y="1117600"/>
            <a:ext cx="7282543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4723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18463</TotalTime>
  <Words>1300</Words>
  <Application>Microsoft Macintosh PowerPoint</Application>
  <PresentationFormat>Widescreen</PresentationFormat>
  <Paragraphs>268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PowerPoint Presentation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94</cp:revision>
  <dcterms:created xsi:type="dcterms:W3CDTF">2017-12-31T19:47:46Z</dcterms:created>
  <dcterms:modified xsi:type="dcterms:W3CDTF">2021-12-15T07:36:47Z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