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14/12/2021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:30XXX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 </a:t>
            </a:r>
            <a:r>
              <a:rPr lang="en-US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kubelet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uses liveness probes to know when to restart a Container.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liveness probes could catch a deadlock, where an application is running, but unable to make progress.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Restarting a Container in such a state can help to make the application more available despite bugs.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Readiness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application might need to load large data or configuration files during startup.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pod with containers reporting that they are not ready does not receive traffic through Kubernetes Services.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special-config --from-literal=special.how=very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18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--from-literal=username=admin --from-literal=password=1f2d1e2e67df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775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configMap/Secret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glusterFS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storageOS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configmap --from-file=example.property.file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secret generic mysecret --from-file=secret.key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navivi/lets-chat-app:v1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navivi/lets-chat-web:v1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1071</Words>
  <Application>Microsoft Macintosh PowerPoint</Application>
  <PresentationFormat>Widescreen</PresentationFormat>
  <Paragraphs>283</Paragraphs>
  <Slides>46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4</cp:revision>
  <dcterms:created xsi:type="dcterms:W3CDTF">2021-05-16T11:22:59Z</dcterms:created>
  <dcterms:modified xsi:type="dcterms:W3CDTF">2021-12-16T07:22:53Z</dcterms:modified>
</cp:coreProperties>
</file>