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272" r:id="rId27"/>
    <p:sldId id="311" r:id="rId28"/>
    <p:sldId id="326" r:id="rId29"/>
    <p:sldId id="306" r:id="rId30"/>
    <p:sldId id="327" r:id="rId31"/>
    <p:sldId id="303" r:id="rId32"/>
    <p:sldId id="273" r:id="rId33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3"/>
    <p:restoredTop sz="94692"/>
  </p:normalViewPr>
  <p:slideViewPr>
    <p:cSldViewPr snapToGrid="0" snapToObjects="1">
      <p:cViewPr varScale="1">
        <p:scale>
          <a:sx n="137" d="100"/>
          <a:sy n="137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17176</TotalTime>
  <Words>1287</Words>
  <Application>Microsoft Macintosh PowerPoint</Application>
  <PresentationFormat>Widescreen</PresentationFormat>
  <Paragraphs>267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92</cp:revision>
  <dcterms:created xsi:type="dcterms:W3CDTF">2017-12-31T19:47:46Z</dcterms:created>
  <dcterms:modified xsi:type="dcterms:W3CDTF">2021-12-14T10:09:47Z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