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0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3" r:id="rId30"/>
    <p:sldId id="284" r:id="rId3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4663"/>
  </p:normalViewPr>
  <p:slideViewPr>
    <p:cSldViewPr snapToGrid="0" snapToObjects="1">
      <p:cViewPr varScale="1">
        <p:scale>
          <a:sx n="124" d="100"/>
          <a:sy n="124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9D7BC-155A-41B0-837F-C89FBA2BB65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C0C251-71A8-43B6-8B5E-CB94FBD4ED4F}">
      <dgm:prSet/>
      <dgm:spPr/>
      <dgm:t>
        <a:bodyPr/>
        <a:lstStyle/>
        <a:p>
          <a:r>
            <a:rPr lang="en-IL" dirty="0"/>
            <a:t>Envarioment variables are injected to pod from config map only while creating the pod</a:t>
          </a:r>
          <a:endParaRPr lang="en-US" dirty="0"/>
        </a:p>
      </dgm:t>
    </dgm:pt>
    <dgm:pt modelId="{B5D56BAF-4609-45EF-A7CD-F25EEADC120D}" type="parTrans" cxnId="{0485525C-5DB0-4360-A1C3-01EFB271D637}">
      <dgm:prSet/>
      <dgm:spPr/>
      <dgm:t>
        <a:bodyPr/>
        <a:lstStyle/>
        <a:p>
          <a:endParaRPr lang="en-US"/>
        </a:p>
      </dgm:t>
    </dgm:pt>
    <dgm:pt modelId="{66C061B8-0661-4B8A-816C-9B6C06537211}" type="sibTrans" cxnId="{0485525C-5DB0-4360-A1C3-01EFB271D637}">
      <dgm:prSet/>
      <dgm:spPr/>
      <dgm:t>
        <a:bodyPr/>
        <a:lstStyle/>
        <a:p>
          <a:endParaRPr lang="en-US"/>
        </a:p>
      </dgm:t>
    </dgm:pt>
    <dgm:pt modelId="{22B51539-828C-4069-8ADD-61216A2EC500}">
      <dgm:prSet/>
      <dgm:spPr/>
      <dgm:t>
        <a:bodyPr/>
        <a:lstStyle/>
        <a:p>
          <a:r>
            <a:rPr lang="en-IL" dirty="0"/>
            <a:t>Updating values in config map not affect running pods</a:t>
          </a:r>
          <a:endParaRPr lang="en-US" dirty="0"/>
        </a:p>
      </dgm:t>
    </dgm:pt>
    <dgm:pt modelId="{4DB24B26-FFBD-488F-843C-5F81FC13600A}" type="parTrans" cxnId="{81BACBF9-D6DB-4B63-BC56-A75EF58A2AE4}">
      <dgm:prSet/>
      <dgm:spPr/>
      <dgm:t>
        <a:bodyPr/>
        <a:lstStyle/>
        <a:p>
          <a:endParaRPr lang="en-US"/>
        </a:p>
      </dgm:t>
    </dgm:pt>
    <dgm:pt modelId="{8DAD8A33-AD83-436F-AB46-20E6BCDD60E3}" type="sibTrans" cxnId="{81BACBF9-D6DB-4B63-BC56-A75EF58A2AE4}">
      <dgm:prSet/>
      <dgm:spPr/>
      <dgm:t>
        <a:bodyPr/>
        <a:lstStyle/>
        <a:p>
          <a:endParaRPr lang="en-US"/>
        </a:p>
      </dgm:t>
    </dgm:pt>
    <dgm:pt modelId="{C75B2013-5AC2-40B2-BF77-7E2C0CD312B4}">
      <dgm:prSet/>
      <dgm:spPr/>
      <dgm:t>
        <a:bodyPr/>
        <a:lstStyle/>
        <a:p>
          <a:r>
            <a:rPr lang="en-IL" dirty="0"/>
            <a:t>You need to restart the pod in order to get a pod with updated values</a:t>
          </a:r>
          <a:endParaRPr lang="en-US" dirty="0"/>
        </a:p>
      </dgm:t>
    </dgm:pt>
    <dgm:pt modelId="{4F1DA21C-EE2E-45ED-A24F-D8C914E784EE}" type="parTrans" cxnId="{62609B2E-AC0D-4A01-979D-1B7FD611433F}">
      <dgm:prSet/>
      <dgm:spPr/>
      <dgm:t>
        <a:bodyPr/>
        <a:lstStyle/>
        <a:p>
          <a:endParaRPr lang="en-US"/>
        </a:p>
      </dgm:t>
    </dgm:pt>
    <dgm:pt modelId="{9E6CFBBE-8233-4774-86FE-E4A2CD3E5808}" type="sibTrans" cxnId="{62609B2E-AC0D-4A01-979D-1B7FD611433F}">
      <dgm:prSet/>
      <dgm:spPr/>
      <dgm:t>
        <a:bodyPr/>
        <a:lstStyle/>
        <a:p>
          <a:endParaRPr lang="en-US"/>
        </a:p>
      </dgm:t>
    </dgm:pt>
    <dgm:pt modelId="{059625A1-53DD-9E40-AA97-696EFB5C9B96}" type="pres">
      <dgm:prSet presAssocID="{5AF9D7BC-155A-41B0-837F-C89FBA2BB651}" presName="outerComposite" presStyleCnt="0">
        <dgm:presLayoutVars>
          <dgm:chMax val="5"/>
          <dgm:dir/>
          <dgm:resizeHandles val="exact"/>
        </dgm:presLayoutVars>
      </dgm:prSet>
      <dgm:spPr/>
    </dgm:pt>
    <dgm:pt modelId="{22E9A2BA-FAC9-C149-983A-DFD1EBD50963}" type="pres">
      <dgm:prSet presAssocID="{5AF9D7BC-155A-41B0-837F-C89FBA2BB651}" presName="dummyMaxCanvas" presStyleCnt="0">
        <dgm:presLayoutVars/>
      </dgm:prSet>
      <dgm:spPr/>
    </dgm:pt>
    <dgm:pt modelId="{CF230DBD-C903-144D-A299-E279009D4975}" type="pres">
      <dgm:prSet presAssocID="{5AF9D7BC-155A-41B0-837F-C89FBA2BB651}" presName="ThreeNodes_1" presStyleLbl="node1" presStyleIdx="0" presStyleCnt="3">
        <dgm:presLayoutVars>
          <dgm:bulletEnabled val="1"/>
        </dgm:presLayoutVars>
      </dgm:prSet>
      <dgm:spPr/>
    </dgm:pt>
    <dgm:pt modelId="{525D30D5-17F5-094F-8503-9D27FB67EF53}" type="pres">
      <dgm:prSet presAssocID="{5AF9D7BC-155A-41B0-837F-C89FBA2BB651}" presName="ThreeNodes_2" presStyleLbl="node1" presStyleIdx="1" presStyleCnt="3">
        <dgm:presLayoutVars>
          <dgm:bulletEnabled val="1"/>
        </dgm:presLayoutVars>
      </dgm:prSet>
      <dgm:spPr/>
    </dgm:pt>
    <dgm:pt modelId="{33ADC7CD-9291-7D40-9CFB-2DEC3F8F0ACF}" type="pres">
      <dgm:prSet presAssocID="{5AF9D7BC-155A-41B0-837F-C89FBA2BB651}" presName="ThreeNodes_3" presStyleLbl="node1" presStyleIdx="2" presStyleCnt="3">
        <dgm:presLayoutVars>
          <dgm:bulletEnabled val="1"/>
        </dgm:presLayoutVars>
      </dgm:prSet>
      <dgm:spPr/>
    </dgm:pt>
    <dgm:pt modelId="{CDF45246-4AEB-DE46-8F85-6345900EA1D0}" type="pres">
      <dgm:prSet presAssocID="{5AF9D7BC-155A-41B0-837F-C89FBA2BB651}" presName="ThreeConn_1-2" presStyleLbl="fgAccFollowNode1" presStyleIdx="0" presStyleCnt="2">
        <dgm:presLayoutVars>
          <dgm:bulletEnabled val="1"/>
        </dgm:presLayoutVars>
      </dgm:prSet>
      <dgm:spPr/>
    </dgm:pt>
    <dgm:pt modelId="{3F34677C-DFEA-404E-A0A6-69CCC12379D6}" type="pres">
      <dgm:prSet presAssocID="{5AF9D7BC-155A-41B0-837F-C89FBA2BB651}" presName="ThreeConn_2-3" presStyleLbl="fgAccFollowNode1" presStyleIdx="1" presStyleCnt="2">
        <dgm:presLayoutVars>
          <dgm:bulletEnabled val="1"/>
        </dgm:presLayoutVars>
      </dgm:prSet>
      <dgm:spPr/>
    </dgm:pt>
    <dgm:pt modelId="{D406F6CA-79D0-924A-8E01-47AC3368E3A9}" type="pres">
      <dgm:prSet presAssocID="{5AF9D7BC-155A-41B0-837F-C89FBA2BB651}" presName="ThreeNodes_1_text" presStyleLbl="node1" presStyleIdx="2" presStyleCnt="3">
        <dgm:presLayoutVars>
          <dgm:bulletEnabled val="1"/>
        </dgm:presLayoutVars>
      </dgm:prSet>
      <dgm:spPr/>
    </dgm:pt>
    <dgm:pt modelId="{70167125-A308-234A-A66B-5AAA36295E55}" type="pres">
      <dgm:prSet presAssocID="{5AF9D7BC-155A-41B0-837F-C89FBA2BB651}" presName="ThreeNodes_2_text" presStyleLbl="node1" presStyleIdx="2" presStyleCnt="3">
        <dgm:presLayoutVars>
          <dgm:bulletEnabled val="1"/>
        </dgm:presLayoutVars>
      </dgm:prSet>
      <dgm:spPr/>
    </dgm:pt>
    <dgm:pt modelId="{1CBB1F42-7EC1-F342-A73C-0896D0D0745D}" type="pres">
      <dgm:prSet presAssocID="{5AF9D7BC-155A-41B0-837F-C89FBA2BB6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AB44017-E864-A94E-A23B-CABD2D3A7F48}" type="presOf" srcId="{C75B2013-5AC2-40B2-BF77-7E2C0CD312B4}" destId="{1CBB1F42-7EC1-F342-A73C-0896D0D0745D}" srcOrd="1" destOrd="0" presId="urn:microsoft.com/office/officeart/2005/8/layout/vProcess5"/>
    <dgm:cxn modelId="{62609B2E-AC0D-4A01-979D-1B7FD611433F}" srcId="{5AF9D7BC-155A-41B0-837F-C89FBA2BB651}" destId="{C75B2013-5AC2-40B2-BF77-7E2C0CD312B4}" srcOrd="2" destOrd="0" parTransId="{4F1DA21C-EE2E-45ED-A24F-D8C914E784EE}" sibTransId="{9E6CFBBE-8233-4774-86FE-E4A2CD3E5808}"/>
    <dgm:cxn modelId="{0485525C-5DB0-4360-A1C3-01EFB271D637}" srcId="{5AF9D7BC-155A-41B0-837F-C89FBA2BB651}" destId="{01C0C251-71A8-43B6-8B5E-CB94FBD4ED4F}" srcOrd="0" destOrd="0" parTransId="{B5D56BAF-4609-45EF-A7CD-F25EEADC120D}" sibTransId="{66C061B8-0661-4B8A-816C-9B6C06537211}"/>
    <dgm:cxn modelId="{43858762-98A8-0245-B631-64AEE75C7AAA}" type="presOf" srcId="{01C0C251-71A8-43B6-8B5E-CB94FBD4ED4F}" destId="{CF230DBD-C903-144D-A299-E279009D4975}" srcOrd="0" destOrd="0" presId="urn:microsoft.com/office/officeart/2005/8/layout/vProcess5"/>
    <dgm:cxn modelId="{487D0869-7D28-E640-B815-F62B75CEE35B}" type="presOf" srcId="{5AF9D7BC-155A-41B0-837F-C89FBA2BB651}" destId="{059625A1-53DD-9E40-AA97-696EFB5C9B96}" srcOrd="0" destOrd="0" presId="urn:microsoft.com/office/officeart/2005/8/layout/vProcess5"/>
    <dgm:cxn modelId="{A716D26D-FAA3-B64B-9117-120B295234B6}" type="presOf" srcId="{22B51539-828C-4069-8ADD-61216A2EC500}" destId="{70167125-A308-234A-A66B-5AAA36295E55}" srcOrd="1" destOrd="0" presId="urn:microsoft.com/office/officeart/2005/8/layout/vProcess5"/>
    <dgm:cxn modelId="{D9C64270-91A8-DF42-B266-834195726500}" type="presOf" srcId="{8DAD8A33-AD83-436F-AB46-20E6BCDD60E3}" destId="{3F34677C-DFEA-404E-A0A6-69CCC12379D6}" srcOrd="0" destOrd="0" presId="urn:microsoft.com/office/officeart/2005/8/layout/vProcess5"/>
    <dgm:cxn modelId="{BB5BDDE8-0421-C445-97FA-3C26C7DF1E28}" type="presOf" srcId="{C75B2013-5AC2-40B2-BF77-7E2C0CD312B4}" destId="{33ADC7CD-9291-7D40-9CFB-2DEC3F8F0ACF}" srcOrd="0" destOrd="0" presId="urn:microsoft.com/office/officeart/2005/8/layout/vProcess5"/>
    <dgm:cxn modelId="{812FCBEE-39EE-E746-B06F-E44C5C164CF7}" type="presOf" srcId="{66C061B8-0661-4B8A-816C-9B6C06537211}" destId="{CDF45246-4AEB-DE46-8F85-6345900EA1D0}" srcOrd="0" destOrd="0" presId="urn:microsoft.com/office/officeart/2005/8/layout/vProcess5"/>
    <dgm:cxn modelId="{81BACBF9-D6DB-4B63-BC56-A75EF58A2AE4}" srcId="{5AF9D7BC-155A-41B0-837F-C89FBA2BB651}" destId="{22B51539-828C-4069-8ADD-61216A2EC500}" srcOrd="1" destOrd="0" parTransId="{4DB24B26-FFBD-488F-843C-5F81FC13600A}" sibTransId="{8DAD8A33-AD83-436F-AB46-20E6BCDD60E3}"/>
    <dgm:cxn modelId="{C6F4C9FB-2F6B-6B4C-8079-0978B15CC440}" type="presOf" srcId="{22B51539-828C-4069-8ADD-61216A2EC500}" destId="{525D30D5-17F5-094F-8503-9D27FB67EF53}" srcOrd="0" destOrd="0" presId="urn:microsoft.com/office/officeart/2005/8/layout/vProcess5"/>
    <dgm:cxn modelId="{CF0E92FE-9A1F-8941-87D9-3EFA0F5AD787}" type="presOf" srcId="{01C0C251-71A8-43B6-8B5E-CB94FBD4ED4F}" destId="{D406F6CA-79D0-924A-8E01-47AC3368E3A9}" srcOrd="1" destOrd="0" presId="urn:microsoft.com/office/officeart/2005/8/layout/vProcess5"/>
    <dgm:cxn modelId="{F55C9AE1-FED2-8B49-B413-A966A0EBCD6A}" type="presParOf" srcId="{059625A1-53DD-9E40-AA97-696EFB5C9B96}" destId="{22E9A2BA-FAC9-C149-983A-DFD1EBD50963}" srcOrd="0" destOrd="0" presId="urn:microsoft.com/office/officeart/2005/8/layout/vProcess5"/>
    <dgm:cxn modelId="{2255F123-71B9-2E45-B87D-EBFFF78E7941}" type="presParOf" srcId="{059625A1-53DD-9E40-AA97-696EFB5C9B96}" destId="{CF230DBD-C903-144D-A299-E279009D4975}" srcOrd="1" destOrd="0" presId="urn:microsoft.com/office/officeart/2005/8/layout/vProcess5"/>
    <dgm:cxn modelId="{D61C57BE-CB04-5B45-9233-21C48B4C461B}" type="presParOf" srcId="{059625A1-53DD-9E40-AA97-696EFB5C9B96}" destId="{525D30D5-17F5-094F-8503-9D27FB67EF53}" srcOrd="2" destOrd="0" presId="urn:microsoft.com/office/officeart/2005/8/layout/vProcess5"/>
    <dgm:cxn modelId="{F90E2383-948F-B04E-90DF-8B50984533DB}" type="presParOf" srcId="{059625A1-53DD-9E40-AA97-696EFB5C9B96}" destId="{33ADC7CD-9291-7D40-9CFB-2DEC3F8F0ACF}" srcOrd="3" destOrd="0" presId="urn:microsoft.com/office/officeart/2005/8/layout/vProcess5"/>
    <dgm:cxn modelId="{D8D5B5B6-9B90-284A-A73D-A45F84426A2E}" type="presParOf" srcId="{059625A1-53DD-9E40-AA97-696EFB5C9B96}" destId="{CDF45246-4AEB-DE46-8F85-6345900EA1D0}" srcOrd="4" destOrd="0" presId="urn:microsoft.com/office/officeart/2005/8/layout/vProcess5"/>
    <dgm:cxn modelId="{DD3883A9-0BEC-6C4C-8318-CD3504E74815}" type="presParOf" srcId="{059625A1-53DD-9E40-AA97-696EFB5C9B96}" destId="{3F34677C-DFEA-404E-A0A6-69CCC12379D6}" srcOrd="5" destOrd="0" presId="urn:microsoft.com/office/officeart/2005/8/layout/vProcess5"/>
    <dgm:cxn modelId="{A863C077-555A-DA46-850B-DC738643E653}" type="presParOf" srcId="{059625A1-53DD-9E40-AA97-696EFB5C9B96}" destId="{D406F6CA-79D0-924A-8E01-47AC3368E3A9}" srcOrd="6" destOrd="0" presId="urn:microsoft.com/office/officeart/2005/8/layout/vProcess5"/>
    <dgm:cxn modelId="{1C791057-73AD-A841-A996-534A197F831B}" type="presParOf" srcId="{059625A1-53DD-9E40-AA97-696EFB5C9B96}" destId="{70167125-A308-234A-A66B-5AAA36295E55}" srcOrd="7" destOrd="0" presId="urn:microsoft.com/office/officeart/2005/8/layout/vProcess5"/>
    <dgm:cxn modelId="{BBC49493-0708-CA49-84CB-C65DC4917DBC}" type="presParOf" srcId="{059625A1-53DD-9E40-AA97-696EFB5C9B96}" destId="{1CBB1F42-7EC1-F342-A73C-0896D0D0745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30DBD-C903-144D-A299-E279009D4975}">
      <dsp:nvSpPr>
        <dsp:cNvPr id="0" name=""/>
        <dsp:cNvSpPr/>
      </dsp:nvSpPr>
      <dsp:spPr>
        <a:xfrm>
          <a:off x="0" y="0"/>
          <a:ext cx="7952690" cy="13182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 dirty="0"/>
            <a:t>Envarioment variables are injected to pod from config map only while creating the pod</a:t>
          </a:r>
          <a:endParaRPr lang="en-US" sz="2700" kern="1200" dirty="0"/>
        </a:p>
      </dsp:txBody>
      <dsp:txXfrm>
        <a:off x="38611" y="38611"/>
        <a:ext cx="6530184" cy="1241038"/>
      </dsp:txXfrm>
    </dsp:sp>
    <dsp:sp modelId="{525D30D5-17F5-094F-8503-9D27FB67EF53}">
      <dsp:nvSpPr>
        <dsp:cNvPr id="0" name=""/>
        <dsp:cNvSpPr/>
      </dsp:nvSpPr>
      <dsp:spPr>
        <a:xfrm>
          <a:off x="701708" y="1537970"/>
          <a:ext cx="7952690" cy="131826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 dirty="0"/>
            <a:t>Updating values in config map not affect running pods</a:t>
          </a:r>
          <a:endParaRPr lang="en-US" sz="2700" kern="1200" dirty="0"/>
        </a:p>
      </dsp:txBody>
      <dsp:txXfrm>
        <a:off x="740319" y="1576581"/>
        <a:ext cx="6316891" cy="1241038"/>
      </dsp:txXfrm>
    </dsp:sp>
    <dsp:sp modelId="{33ADC7CD-9291-7D40-9CFB-2DEC3F8F0ACF}">
      <dsp:nvSpPr>
        <dsp:cNvPr id="0" name=""/>
        <dsp:cNvSpPr/>
      </dsp:nvSpPr>
      <dsp:spPr>
        <a:xfrm>
          <a:off x="1403416" y="3075940"/>
          <a:ext cx="7952690" cy="131826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 dirty="0"/>
            <a:t>You need to restart the pod in order to get a pod with updated values</a:t>
          </a:r>
          <a:endParaRPr lang="en-US" sz="2700" kern="1200" dirty="0"/>
        </a:p>
      </dsp:txBody>
      <dsp:txXfrm>
        <a:off x="1442027" y="3114551"/>
        <a:ext cx="6316891" cy="1241038"/>
      </dsp:txXfrm>
    </dsp:sp>
    <dsp:sp modelId="{CDF45246-4AEB-DE46-8F85-6345900EA1D0}">
      <dsp:nvSpPr>
        <dsp:cNvPr id="0" name=""/>
        <dsp:cNvSpPr/>
      </dsp:nvSpPr>
      <dsp:spPr>
        <a:xfrm>
          <a:off x="7095821" y="999680"/>
          <a:ext cx="856869" cy="856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88617" y="999680"/>
        <a:ext cx="471277" cy="644794"/>
      </dsp:txXfrm>
    </dsp:sp>
    <dsp:sp modelId="{3F34677C-DFEA-404E-A0A6-69CCC12379D6}">
      <dsp:nvSpPr>
        <dsp:cNvPr id="0" name=""/>
        <dsp:cNvSpPr/>
      </dsp:nvSpPr>
      <dsp:spPr>
        <a:xfrm>
          <a:off x="7797529" y="2528862"/>
          <a:ext cx="856869" cy="856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90325" y="2528862"/>
        <a:ext cx="471277" cy="644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210C-0619-E049-8204-7228F592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92D6-DC14-B548-9959-B09A9912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C4D7-2481-444B-9D21-D32B0F81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CDD3-175F-8947-83F0-14E6767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DEA4-9E27-7C45-B24B-601124F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88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D8A-FE72-2246-A351-1B8BA7A2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6C1B-C5B7-E341-BE14-35861EE8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909-F15E-E74D-BE3A-0FE28C74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05F9-564D-DE4A-91C8-BB599B12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9AEF-9298-B147-B57D-B8DA180A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FEF0F-0BBD-6446-BDF4-B5E3D5AA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120C-B808-EF42-9270-6D9D243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DEF2-F03F-C64C-8BF1-5090E0F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DC4B-84DF-1945-98E3-8F58B65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3625-533D-6943-9996-12B192F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837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1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5C7-A20D-FA48-A1D6-9415415F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B14B-1400-1648-8913-D092B346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5E3-397D-1048-B8AC-863B95B5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123E-2C06-784E-9569-CC796ED1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41B3-3664-914A-99A2-F0FC8685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31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120-D0D4-C340-9934-9C42B8E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48D6-B16E-624A-AE24-E4318248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3805-2868-4742-BD02-8FAC4B51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541E-5AA2-FD46-A1F7-C4A6D91A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7366-1B02-734A-9164-784C9D82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6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49AE-6AB2-8642-960B-EEB7D503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068E-B3B8-A842-8CB0-115117E6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56DB-44A9-A246-972A-3747C1AC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D1DE-6650-014C-AD43-9E2F5BE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E784-6F93-2844-B4D7-5A37AA8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D39B-AABA-B94F-A5BA-50D132A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2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9B93-0307-AF4F-B649-C2FF898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5980-F9F0-BF43-8262-8F4F53B8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384D3-273C-874A-B2F0-107F7599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CB3B9-BE3F-D04A-88D9-ADCF4CEB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5505-06CB-AA4E-AF09-6CD4AFC47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830FB-B207-4243-BDC0-C1ECD946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8C505-7F36-1746-80D8-D074917C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E8612-3C22-B045-8146-27F01374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525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0A3-D005-F44A-8020-92E0801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3B9ED-FCB4-E14C-A9D7-C3B5C77F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393D7-4A09-1549-8018-C858004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E3E83-3B1F-D348-B864-DE4AE735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13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6F4F5-599E-6F4B-A7BB-7ECB73F3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B8C5C-6ED9-814C-BD56-32DB1115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9A3FC-CE28-BB4A-9B37-23F7A6D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3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3C2D-9E7F-484F-BCFC-8D558F38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AA73-16BD-5F4C-B3D9-C06D56F2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B0F9-881D-564F-A5A9-EA6EB6F3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419F-2426-D245-B415-198B02B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F4DC-D70E-234C-ADEF-211F7DD6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0ED6C-75D7-6543-A402-45989EF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7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73EE-0225-EE45-B9B0-28040EC7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6058A-8AFC-E84E-BEF5-CD8B93D19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78B4-8599-A24C-B7EE-E45F0876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410E-20B0-8A42-B129-0ED47AA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8BF3-5FCC-4845-89B0-94430C01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2CB6-5AA1-B449-B498-447EB84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86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C334-4620-274D-937A-FF396C55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2553-426C-0A42-B0AA-28035895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1B67-93E1-D848-AECA-D0DF1FFAA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65BE-7E98-0348-A723-FB341991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F2EF-14AD-874A-8E70-585072A4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2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admin/kubelet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 Amit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774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68177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342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busybox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command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[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'sh'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'-c'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'echo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Hello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Kubernetes!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&amp;&amp;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sleep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3600'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]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84236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538640"/>
            <a:ext cx="4339080" cy="531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apps/v1beta2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Deployment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nginx-deployment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replicas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matchLabels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template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nginx:1.7.9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8552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16400" y="441432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86240" y="385740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454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0524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lang="en-US" sz="18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637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334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334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04283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BC73CF-B4CB-634C-BFE8-F3EE0BBE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9378" y="1395360"/>
            <a:ext cx="7074244" cy="52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7527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16400" y="441432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86240" y="385740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001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6951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797120" y="75204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2"/>
          <p:cNvSpPr/>
          <p:nvPr/>
        </p:nvSpPr>
        <p:spPr>
          <a:xfrm>
            <a:off x="1990080" y="1252800"/>
            <a:ext cx="179748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"/>
          <p:cNvSpPr/>
          <p:nvPr/>
        </p:nvSpPr>
        <p:spPr>
          <a:xfrm>
            <a:off x="2140560" y="124092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2463120" y="1741680"/>
            <a:ext cx="168480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5"/>
          <p:cNvSpPr/>
          <p:nvPr/>
        </p:nvSpPr>
        <p:spPr>
          <a:xfrm>
            <a:off x="2624040" y="174168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6"/>
          <p:cNvSpPr/>
          <p:nvPr/>
        </p:nvSpPr>
        <p:spPr>
          <a:xfrm>
            <a:off x="2921400" y="2242800"/>
            <a:ext cx="168120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6418800" y="2859480"/>
            <a:ext cx="2275920" cy="223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8"/>
          <p:cNvSpPr/>
          <p:nvPr/>
        </p:nvSpPr>
        <p:spPr>
          <a:xfrm>
            <a:off x="6591960" y="3360600"/>
            <a:ext cx="1929600" cy="123228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9192240" y="4507560"/>
            <a:ext cx="2275920" cy="223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0"/>
          <p:cNvSpPr/>
          <p:nvPr/>
        </p:nvSpPr>
        <p:spPr>
          <a:xfrm>
            <a:off x="9606240" y="5008680"/>
            <a:ext cx="1447200" cy="123228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>
            <a:off x="113400" y="186948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2"/>
          <p:cNvSpPr/>
          <p:nvPr/>
        </p:nvSpPr>
        <p:spPr>
          <a:xfrm>
            <a:off x="36360" y="1500120"/>
            <a:ext cx="20574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10.105.128.60 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3"/>
          <p:cNvSpPr/>
          <p:nvPr/>
        </p:nvSpPr>
        <p:spPr>
          <a:xfrm>
            <a:off x="4689000" y="367308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4"/>
          <p:cNvSpPr/>
          <p:nvPr/>
        </p:nvSpPr>
        <p:spPr>
          <a:xfrm>
            <a:off x="4684680" y="3395880"/>
            <a:ext cx="19767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5"/>
          <p:cNvSpPr/>
          <p:nvPr/>
        </p:nvSpPr>
        <p:spPr>
          <a:xfrm>
            <a:off x="7557120" y="561456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>
            <a:off x="7232760" y="5232960"/>
            <a:ext cx="19587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10.87.32.20:27017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7"/>
          <p:cNvSpPr/>
          <p:nvPr/>
        </p:nvSpPr>
        <p:spPr>
          <a:xfrm rot="903600">
            <a:off x="3819240" y="1954080"/>
            <a:ext cx="15926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8"/>
          <p:cNvSpPr/>
          <p:nvPr/>
        </p:nvSpPr>
        <p:spPr>
          <a:xfrm rot="903600">
            <a:off x="7612920" y="3008160"/>
            <a:ext cx="15894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10.43.0.3:8080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9"/>
          <p:cNvSpPr/>
          <p:nvPr/>
        </p:nvSpPr>
        <p:spPr>
          <a:xfrm rot="903600">
            <a:off x="10064880" y="4620240"/>
            <a:ext cx="1885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10.56.0.3:27017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Line 20"/>
          <p:cNvSpPr/>
          <p:nvPr/>
        </p:nvSpPr>
        <p:spPr>
          <a:xfrm>
            <a:off x="391680" y="609480"/>
            <a:ext cx="10662480" cy="26640"/>
          </a:xfrm>
          <a:prstGeom prst="line">
            <a:avLst/>
          </a:prstGeom>
          <a:ln w="2844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21"/>
          <p:cNvSpPr/>
          <p:nvPr/>
        </p:nvSpPr>
        <p:spPr>
          <a:xfrm>
            <a:off x="827280" y="198000"/>
            <a:ext cx="135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:31999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015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838080" y="295308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17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CustomShape 1"/>
          <p:cNvSpPr/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strike="noStrike" kern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Liveness</a:t>
            </a:r>
          </a:p>
        </p:txBody>
      </p:sp>
      <p:sp>
        <p:nvSpPr>
          <p:cNvPr id="297" name="CustomShape 2"/>
          <p:cNvSpPr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>
                <a:uFill>
                  <a:solidFill>
                    <a:srgbClr val="FFFFFF"/>
                  </a:solidFill>
                </a:uFill>
              </a:rPr>
              <a:t>The </a:t>
            </a:r>
            <a:r>
              <a:rPr lang="en-US" sz="2400" b="0" u="sng" strike="noStrike" spc="-1">
                <a:uFill>
                  <a:solidFill>
                    <a:srgbClr val="FFFFFF"/>
                  </a:solidFill>
                </a:uFill>
                <a:hlinkClick r:id="rId2"/>
              </a:rPr>
              <a:t>kubelet</a:t>
            </a:r>
            <a:r>
              <a:rPr lang="en-US" sz="2400" b="0" strike="noStrike" spc="-1">
                <a:uFill>
                  <a:solidFill>
                    <a:srgbClr val="FFFFFF"/>
                  </a:solidFill>
                </a:uFill>
              </a:rPr>
              <a:t> uses liveness probes to know when to restart a Container.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>
                <a:uFill>
                  <a:solidFill>
                    <a:srgbClr val="FFFFFF"/>
                  </a:solidFill>
                </a:uFill>
              </a:rPr>
              <a:t>For example, liveness probes could catch a deadlock, where an application is running, but unable to make progress.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>
                <a:uFill>
                  <a:solidFill>
                    <a:srgbClr val="FFFFFF"/>
                  </a:solidFill>
                </a:uFill>
              </a:rPr>
              <a:t>Restarting a Container in such a state can help to make the application more available despite bugs.</a:t>
            </a:r>
          </a:p>
        </p:txBody>
      </p:sp>
    </p:spTree>
    <p:extLst>
      <p:ext uri="{BB962C8B-B14F-4D97-AF65-F5344CB8AC3E}">
        <p14:creationId xmlns:p14="http://schemas.microsoft.com/office/powerpoint/2010/main" val="3040057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"/>
          <p:cNvPicPr/>
          <p:nvPr/>
        </p:nvPicPr>
        <p:blipFill>
          <a:blip r:embed="rId2"/>
          <a:stretch/>
        </p:blipFill>
        <p:spPr>
          <a:xfrm>
            <a:off x="1204560" y="365040"/>
            <a:ext cx="9749880" cy="6147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709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3"/>
          <p:cNvPicPr/>
          <p:nvPr/>
        </p:nvPicPr>
        <p:blipFill>
          <a:blip r:embed="rId2"/>
          <a:stretch/>
        </p:blipFill>
        <p:spPr>
          <a:xfrm>
            <a:off x="909720" y="130680"/>
            <a:ext cx="10314360" cy="6559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74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CustomShape 1"/>
          <p:cNvSpPr/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strike="noStrike" kern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Readiness</a:t>
            </a:r>
          </a:p>
        </p:txBody>
      </p:sp>
      <p:sp>
        <p:nvSpPr>
          <p:cNvPr id="301" name="CustomShape 2"/>
          <p:cNvSpPr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</a:rPr>
              <a:t>An application might need to load large data or configuration files during startup. 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</a:rPr>
              <a:t>A pod with containers reporting that they are not ready does not receive traffic through Kubernetes Services.</a:t>
            </a:r>
          </a:p>
        </p:txBody>
      </p:sp>
    </p:spTree>
    <p:extLst>
      <p:ext uri="{BB962C8B-B14F-4D97-AF65-F5344CB8AC3E}">
        <p14:creationId xmlns:p14="http://schemas.microsoft.com/office/powerpoint/2010/main" val="767045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4" name="Picture 3"/>
          <p:cNvPicPr/>
          <p:nvPr/>
        </p:nvPicPr>
        <p:blipFill>
          <a:blip r:embed="rId2"/>
          <a:stretch/>
        </p:blipFill>
        <p:spPr>
          <a:xfrm>
            <a:off x="1045080" y="77400"/>
            <a:ext cx="10217880" cy="67798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1DA029-A0AA-AC45-94CD-8B2C2E8BBB5C}"/>
              </a:ext>
            </a:extLst>
          </p:cNvPr>
          <p:cNvSpPr txBox="1"/>
          <p:nvPr/>
        </p:nvSpPr>
        <p:spPr>
          <a:xfrm>
            <a:off x="5291192" y="5044612"/>
            <a:ext cx="323635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L" dirty="0"/>
              <a:t>livenessProbe initialDelay</a:t>
            </a:r>
          </a:p>
          <a:p>
            <a:r>
              <a:rPr lang="en-IL" dirty="0"/>
              <a:t>must be larger than </a:t>
            </a:r>
          </a:p>
          <a:p>
            <a:r>
              <a:rPr lang="en-IL" dirty="0"/>
              <a:t>readinessProbe initalDelay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03A337-47B9-AC4F-A4F1-A677347F7EAD}"/>
              </a:ext>
            </a:extLst>
          </p:cNvPr>
          <p:cNvCxnSpPr/>
          <p:nvPr/>
        </p:nvCxnSpPr>
        <p:spPr>
          <a:xfrm flipH="1" flipV="1">
            <a:off x="4572000" y="4972692"/>
            <a:ext cx="719192" cy="267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96C705-8912-694A-89AE-C7F58EB3DB8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4695290" y="5506277"/>
            <a:ext cx="595902" cy="669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95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38080" y="41184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ConfigMaps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694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Content Placeholder 4"/>
          <p:cNvPicPr/>
          <p:nvPr/>
        </p:nvPicPr>
        <p:blipFill>
          <a:blip r:embed="rId2"/>
          <a:stretch/>
        </p:blipFill>
        <p:spPr>
          <a:xfrm>
            <a:off x="6778080" y="156960"/>
            <a:ext cx="5137200" cy="5430240"/>
          </a:xfrm>
          <a:prstGeom prst="rect">
            <a:avLst/>
          </a:prstGeom>
          <a:ln>
            <a:noFill/>
          </a:ln>
        </p:spPr>
      </p:pic>
      <p:pic>
        <p:nvPicPr>
          <p:cNvPr id="313" name="Picture 3"/>
          <p:cNvPicPr/>
          <p:nvPr/>
        </p:nvPicPr>
        <p:blipFill>
          <a:blip r:embed="rId3"/>
          <a:stretch/>
        </p:blipFill>
        <p:spPr>
          <a:xfrm>
            <a:off x="838080" y="1825560"/>
            <a:ext cx="4295160" cy="2964240"/>
          </a:xfrm>
          <a:prstGeom prst="rect">
            <a:avLst/>
          </a:prstGeom>
          <a:ln>
            <a:noFill/>
          </a:ln>
        </p:spPr>
      </p:pic>
      <p:sp>
        <p:nvSpPr>
          <p:cNvPr id="314" name="CustomShape 2"/>
          <p:cNvSpPr/>
          <p:nvPr/>
        </p:nvSpPr>
        <p:spPr>
          <a:xfrm>
            <a:off x="660240" y="571968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18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configmap special-config --from-literal=special.how=very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83808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377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CustomShape 1"/>
          <p:cNvSpPr/>
          <p:nvPr/>
        </p:nvSpPr>
        <p:spPr>
          <a:xfrm>
            <a:off x="1188069" y="381935"/>
            <a:ext cx="9356106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strike="noStrike" kern="1200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ConfigMap update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3" name="TextBox 1">
            <a:extLst>
              <a:ext uri="{FF2B5EF4-FFF2-40B4-BE49-F238E27FC236}">
                <a16:creationId xmlns:a16="http://schemas.microsoft.com/office/drawing/2014/main" id="{FCED2B42-6137-42C2-8B74-13D01E2A4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330048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9526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/>
          <p:cNvPicPr/>
          <p:nvPr/>
        </p:nvPicPr>
        <p:blipFill>
          <a:blip r:embed="rId2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2792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Content Placeholder 3"/>
          <p:cNvPicPr/>
          <p:nvPr/>
        </p:nvPicPr>
        <p:blipFill>
          <a:blip r:embed="rId2"/>
          <a:stretch/>
        </p:blipFill>
        <p:spPr>
          <a:xfrm>
            <a:off x="838080" y="1690560"/>
            <a:ext cx="3413880" cy="2372760"/>
          </a:xfrm>
          <a:prstGeom prst="rect">
            <a:avLst/>
          </a:prstGeom>
          <a:ln>
            <a:noFill/>
          </a:ln>
        </p:spPr>
      </p:pic>
      <p:sp>
        <p:nvSpPr>
          <p:cNvPr id="318" name="CustomShape 2"/>
          <p:cNvSpPr/>
          <p:nvPr/>
        </p:nvSpPr>
        <p:spPr>
          <a:xfrm>
            <a:off x="838080" y="132120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my-secret.yaml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660240" y="5413680"/>
            <a:ext cx="10870560" cy="1345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18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my-secret.yaml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secret generic mysecret --from-literal=username=admin --from-literal=password=1f2d1e2e67df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1" name="Picture 8"/>
          <p:cNvPicPr/>
          <p:nvPr/>
        </p:nvPicPr>
        <p:blipFill>
          <a:blip r:embed="rId3"/>
          <a:stretch/>
        </p:blipFill>
        <p:spPr>
          <a:xfrm>
            <a:off x="6916680" y="90000"/>
            <a:ext cx="3913200" cy="5163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944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container consists of an entire runtime environment: an application, plus all its dependencies, libraries and other binaries, and configuration files needed to run it, bundled into one package.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9431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48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358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351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72238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4267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878</Words>
  <Application>Microsoft Macintosh PowerPoint</Application>
  <PresentationFormat>Widescreen</PresentationFormat>
  <Paragraphs>201</Paragraphs>
  <Slides>30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Roboto</vt:lpstr>
      <vt:lpstr>Roboto Mono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Malin, Eylon</cp:lastModifiedBy>
  <cp:revision>8</cp:revision>
  <dcterms:created xsi:type="dcterms:W3CDTF">2021-05-16T11:22:59Z</dcterms:created>
  <dcterms:modified xsi:type="dcterms:W3CDTF">2022-02-28T16:17:30Z</dcterms:modified>
</cp:coreProperties>
</file>