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3" r:id="rId30"/>
    <p:sldId id="284" r:id="rId3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63"/>
  </p:normalViewPr>
  <p:slideViewPr>
    <p:cSldViewPr snapToGrid="0" snapToObjects="1">
      <p:cViewPr varScale="1">
        <p:scale>
          <a:sx n="146" d="100"/>
          <a:sy n="146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9D7BC-155A-41B0-837F-C89FBA2BB6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0C251-71A8-43B6-8B5E-CB94FBD4ED4F}">
      <dgm:prSet/>
      <dgm:spPr/>
      <dgm:t>
        <a:bodyPr/>
        <a:lstStyle/>
        <a:p>
          <a:r>
            <a:rPr lang="en-IL" dirty="0"/>
            <a:t>Envarioment variables are injected to pod from config map only while creating the pod</a:t>
          </a:r>
          <a:endParaRPr lang="en-US" dirty="0"/>
        </a:p>
      </dgm:t>
    </dgm:pt>
    <dgm:pt modelId="{B5D56BAF-4609-45EF-A7CD-F25EEADC120D}" type="parTrans" cxnId="{0485525C-5DB0-4360-A1C3-01EFB271D637}">
      <dgm:prSet/>
      <dgm:spPr/>
      <dgm:t>
        <a:bodyPr/>
        <a:lstStyle/>
        <a:p>
          <a:endParaRPr lang="en-US"/>
        </a:p>
      </dgm:t>
    </dgm:pt>
    <dgm:pt modelId="{66C061B8-0661-4B8A-816C-9B6C06537211}" type="sibTrans" cxnId="{0485525C-5DB0-4360-A1C3-01EFB271D637}">
      <dgm:prSet/>
      <dgm:spPr/>
      <dgm:t>
        <a:bodyPr/>
        <a:lstStyle/>
        <a:p>
          <a:endParaRPr lang="en-US"/>
        </a:p>
      </dgm:t>
    </dgm:pt>
    <dgm:pt modelId="{22B51539-828C-4069-8ADD-61216A2EC500}">
      <dgm:prSet/>
      <dgm:spPr/>
      <dgm:t>
        <a:bodyPr/>
        <a:lstStyle/>
        <a:p>
          <a:r>
            <a:rPr lang="en-IL" dirty="0"/>
            <a:t>Updating values in config map not affect running pods</a:t>
          </a:r>
          <a:endParaRPr lang="en-US" dirty="0"/>
        </a:p>
      </dgm:t>
    </dgm:pt>
    <dgm:pt modelId="{4DB24B26-FFBD-488F-843C-5F81FC13600A}" type="parTrans" cxnId="{81BACBF9-D6DB-4B63-BC56-A75EF58A2AE4}">
      <dgm:prSet/>
      <dgm:spPr/>
      <dgm:t>
        <a:bodyPr/>
        <a:lstStyle/>
        <a:p>
          <a:endParaRPr lang="en-US"/>
        </a:p>
      </dgm:t>
    </dgm:pt>
    <dgm:pt modelId="{8DAD8A33-AD83-436F-AB46-20E6BCDD60E3}" type="sibTrans" cxnId="{81BACBF9-D6DB-4B63-BC56-A75EF58A2AE4}">
      <dgm:prSet/>
      <dgm:spPr/>
      <dgm:t>
        <a:bodyPr/>
        <a:lstStyle/>
        <a:p>
          <a:endParaRPr lang="en-US"/>
        </a:p>
      </dgm:t>
    </dgm:pt>
    <dgm:pt modelId="{C75B2013-5AC2-40B2-BF77-7E2C0CD312B4}">
      <dgm:prSet/>
      <dgm:spPr/>
      <dgm:t>
        <a:bodyPr/>
        <a:lstStyle/>
        <a:p>
          <a:r>
            <a:rPr lang="en-IL" dirty="0"/>
            <a:t>You need to restart the pod in order to get a pod with updated values</a:t>
          </a:r>
          <a:endParaRPr lang="en-US" dirty="0"/>
        </a:p>
      </dgm:t>
    </dgm:pt>
    <dgm:pt modelId="{4F1DA21C-EE2E-45ED-A24F-D8C914E784EE}" type="parTrans" cxnId="{62609B2E-AC0D-4A01-979D-1B7FD611433F}">
      <dgm:prSet/>
      <dgm:spPr/>
      <dgm:t>
        <a:bodyPr/>
        <a:lstStyle/>
        <a:p>
          <a:endParaRPr lang="en-US"/>
        </a:p>
      </dgm:t>
    </dgm:pt>
    <dgm:pt modelId="{9E6CFBBE-8233-4774-86FE-E4A2CD3E5808}" type="sibTrans" cxnId="{62609B2E-AC0D-4A01-979D-1B7FD611433F}">
      <dgm:prSet/>
      <dgm:spPr/>
      <dgm:t>
        <a:bodyPr/>
        <a:lstStyle/>
        <a:p>
          <a:endParaRPr lang="en-US"/>
        </a:p>
      </dgm:t>
    </dgm:pt>
    <dgm:pt modelId="{059625A1-53DD-9E40-AA97-696EFB5C9B96}" type="pres">
      <dgm:prSet presAssocID="{5AF9D7BC-155A-41B0-837F-C89FBA2BB651}" presName="outerComposite" presStyleCnt="0">
        <dgm:presLayoutVars>
          <dgm:chMax val="5"/>
          <dgm:dir/>
          <dgm:resizeHandles val="exact"/>
        </dgm:presLayoutVars>
      </dgm:prSet>
      <dgm:spPr/>
    </dgm:pt>
    <dgm:pt modelId="{22E9A2BA-FAC9-C149-983A-DFD1EBD50963}" type="pres">
      <dgm:prSet presAssocID="{5AF9D7BC-155A-41B0-837F-C89FBA2BB651}" presName="dummyMaxCanvas" presStyleCnt="0">
        <dgm:presLayoutVars/>
      </dgm:prSet>
      <dgm:spPr/>
    </dgm:pt>
    <dgm:pt modelId="{CF230DBD-C903-144D-A299-E279009D4975}" type="pres">
      <dgm:prSet presAssocID="{5AF9D7BC-155A-41B0-837F-C89FBA2BB651}" presName="ThreeNodes_1" presStyleLbl="node1" presStyleIdx="0" presStyleCnt="3">
        <dgm:presLayoutVars>
          <dgm:bulletEnabled val="1"/>
        </dgm:presLayoutVars>
      </dgm:prSet>
      <dgm:spPr/>
    </dgm:pt>
    <dgm:pt modelId="{525D30D5-17F5-094F-8503-9D27FB67EF53}" type="pres">
      <dgm:prSet presAssocID="{5AF9D7BC-155A-41B0-837F-C89FBA2BB651}" presName="ThreeNodes_2" presStyleLbl="node1" presStyleIdx="1" presStyleCnt="3">
        <dgm:presLayoutVars>
          <dgm:bulletEnabled val="1"/>
        </dgm:presLayoutVars>
      </dgm:prSet>
      <dgm:spPr/>
    </dgm:pt>
    <dgm:pt modelId="{33ADC7CD-9291-7D40-9CFB-2DEC3F8F0ACF}" type="pres">
      <dgm:prSet presAssocID="{5AF9D7BC-155A-41B0-837F-C89FBA2BB651}" presName="ThreeNodes_3" presStyleLbl="node1" presStyleIdx="2" presStyleCnt="3">
        <dgm:presLayoutVars>
          <dgm:bulletEnabled val="1"/>
        </dgm:presLayoutVars>
      </dgm:prSet>
      <dgm:spPr/>
    </dgm:pt>
    <dgm:pt modelId="{CDF45246-4AEB-DE46-8F85-6345900EA1D0}" type="pres">
      <dgm:prSet presAssocID="{5AF9D7BC-155A-41B0-837F-C89FBA2BB651}" presName="ThreeConn_1-2" presStyleLbl="fgAccFollowNode1" presStyleIdx="0" presStyleCnt="2">
        <dgm:presLayoutVars>
          <dgm:bulletEnabled val="1"/>
        </dgm:presLayoutVars>
      </dgm:prSet>
      <dgm:spPr/>
    </dgm:pt>
    <dgm:pt modelId="{3F34677C-DFEA-404E-A0A6-69CCC12379D6}" type="pres">
      <dgm:prSet presAssocID="{5AF9D7BC-155A-41B0-837F-C89FBA2BB651}" presName="ThreeConn_2-3" presStyleLbl="fgAccFollowNode1" presStyleIdx="1" presStyleCnt="2">
        <dgm:presLayoutVars>
          <dgm:bulletEnabled val="1"/>
        </dgm:presLayoutVars>
      </dgm:prSet>
      <dgm:spPr/>
    </dgm:pt>
    <dgm:pt modelId="{D406F6CA-79D0-924A-8E01-47AC3368E3A9}" type="pres">
      <dgm:prSet presAssocID="{5AF9D7BC-155A-41B0-837F-C89FBA2BB651}" presName="ThreeNodes_1_text" presStyleLbl="node1" presStyleIdx="2" presStyleCnt="3">
        <dgm:presLayoutVars>
          <dgm:bulletEnabled val="1"/>
        </dgm:presLayoutVars>
      </dgm:prSet>
      <dgm:spPr/>
    </dgm:pt>
    <dgm:pt modelId="{70167125-A308-234A-A66B-5AAA36295E55}" type="pres">
      <dgm:prSet presAssocID="{5AF9D7BC-155A-41B0-837F-C89FBA2BB651}" presName="ThreeNodes_2_text" presStyleLbl="node1" presStyleIdx="2" presStyleCnt="3">
        <dgm:presLayoutVars>
          <dgm:bulletEnabled val="1"/>
        </dgm:presLayoutVars>
      </dgm:prSet>
      <dgm:spPr/>
    </dgm:pt>
    <dgm:pt modelId="{1CBB1F42-7EC1-F342-A73C-0896D0D0745D}" type="pres">
      <dgm:prSet presAssocID="{5AF9D7BC-155A-41B0-837F-C89FBA2BB6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B44017-E864-A94E-A23B-CABD2D3A7F48}" type="presOf" srcId="{C75B2013-5AC2-40B2-BF77-7E2C0CD312B4}" destId="{1CBB1F42-7EC1-F342-A73C-0896D0D0745D}" srcOrd="1" destOrd="0" presId="urn:microsoft.com/office/officeart/2005/8/layout/vProcess5"/>
    <dgm:cxn modelId="{62609B2E-AC0D-4A01-979D-1B7FD611433F}" srcId="{5AF9D7BC-155A-41B0-837F-C89FBA2BB651}" destId="{C75B2013-5AC2-40B2-BF77-7E2C0CD312B4}" srcOrd="2" destOrd="0" parTransId="{4F1DA21C-EE2E-45ED-A24F-D8C914E784EE}" sibTransId="{9E6CFBBE-8233-4774-86FE-E4A2CD3E5808}"/>
    <dgm:cxn modelId="{0485525C-5DB0-4360-A1C3-01EFB271D637}" srcId="{5AF9D7BC-155A-41B0-837F-C89FBA2BB651}" destId="{01C0C251-71A8-43B6-8B5E-CB94FBD4ED4F}" srcOrd="0" destOrd="0" parTransId="{B5D56BAF-4609-45EF-A7CD-F25EEADC120D}" sibTransId="{66C061B8-0661-4B8A-816C-9B6C06537211}"/>
    <dgm:cxn modelId="{43858762-98A8-0245-B631-64AEE75C7AAA}" type="presOf" srcId="{01C0C251-71A8-43B6-8B5E-CB94FBD4ED4F}" destId="{CF230DBD-C903-144D-A299-E279009D4975}" srcOrd="0" destOrd="0" presId="urn:microsoft.com/office/officeart/2005/8/layout/vProcess5"/>
    <dgm:cxn modelId="{487D0869-7D28-E640-B815-F62B75CEE35B}" type="presOf" srcId="{5AF9D7BC-155A-41B0-837F-C89FBA2BB651}" destId="{059625A1-53DD-9E40-AA97-696EFB5C9B96}" srcOrd="0" destOrd="0" presId="urn:microsoft.com/office/officeart/2005/8/layout/vProcess5"/>
    <dgm:cxn modelId="{A716D26D-FAA3-B64B-9117-120B295234B6}" type="presOf" srcId="{22B51539-828C-4069-8ADD-61216A2EC500}" destId="{70167125-A308-234A-A66B-5AAA36295E55}" srcOrd="1" destOrd="0" presId="urn:microsoft.com/office/officeart/2005/8/layout/vProcess5"/>
    <dgm:cxn modelId="{D9C64270-91A8-DF42-B266-834195726500}" type="presOf" srcId="{8DAD8A33-AD83-436F-AB46-20E6BCDD60E3}" destId="{3F34677C-DFEA-404E-A0A6-69CCC12379D6}" srcOrd="0" destOrd="0" presId="urn:microsoft.com/office/officeart/2005/8/layout/vProcess5"/>
    <dgm:cxn modelId="{BB5BDDE8-0421-C445-97FA-3C26C7DF1E28}" type="presOf" srcId="{C75B2013-5AC2-40B2-BF77-7E2C0CD312B4}" destId="{33ADC7CD-9291-7D40-9CFB-2DEC3F8F0ACF}" srcOrd="0" destOrd="0" presId="urn:microsoft.com/office/officeart/2005/8/layout/vProcess5"/>
    <dgm:cxn modelId="{812FCBEE-39EE-E746-B06F-E44C5C164CF7}" type="presOf" srcId="{66C061B8-0661-4B8A-816C-9B6C06537211}" destId="{CDF45246-4AEB-DE46-8F85-6345900EA1D0}" srcOrd="0" destOrd="0" presId="urn:microsoft.com/office/officeart/2005/8/layout/vProcess5"/>
    <dgm:cxn modelId="{81BACBF9-D6DB-4B63-BC56-A75EF58A2AE4}" srcId="{5AF9D7BC-155A-41B0-837F-C89FBA2BB651}" destId="{22B51539-828C-4069-8ADD-61216A2EC500}" srcOrd="1" destOrd="0" parTransId="{4DB24B26-FFBD-488F-843C-5F81FC13600A}" sibTransId="{8DAD8A33-AD83-436F-AB46-20E6BCDD60E3}"/>
    <dgm:cxn modelId="{C6F4C9FB-2F6B-6B4C-8079-0978B15CC440}" type="presOf" srcId="{22B51539-828C-4069-8ADD-61216A2EC500}" destId="{525D30D5-17F5-094F-8503-9D27FB67EF53}" srcOrd="0" destOrd="0" presId="urn:microsoft.com/office/officeart/2005/8/layout/vProcess5"/>
    <dgm:cxn modelId="{CF0E92FE-9A1F-8941-87D9-3EFA0F5AD787}" type="presOf" srcId="{01C0C251-71A8-43B6-8B5E-CB94FBD4ED4F}" destId="{D406F6CA-79D0-924A-8E01-47AC3368E3A9}" srcOrd="1" destOrd="0" presId="urn:microsoft.com/office/officeart/2005/8/layout/vProcess5"/>
    <dgm:cxn modelId="{F55C9AE1-FED2-8B49-B413-A966A0EBCD6A}" type="presParOf" srcId="{059625A1-53DD-9E40-AA97-696EFB5C9B96}" destId="{22E9A2BA-FAC9-C149-983A-DFD1EBD50963}" srcOrd="0" destOrd="0" presId="urn:microsoft.com/office/officeart/2005/8/layout/vProcess5"/>
    <dgm:cxn modelId="{2255F123-71B9-2E45-B87D-EBFFF78E7941}" type="presParOf" srcId="{059625A1-53DD-9E40-AA97-696EFB5C9B96}" destId="{CF230DBD-C903-144D-A299-E279009D4975}" srcOrd="1" destOrd="0" presId="urn:microsoft.com/office/officeart/2005/8/layout/vProcess5"/>
    <dgm:cxn modelId="{D61C57BE-CB04-5B45-9233-21C48B4C461B}" type="presParOf" srcId="{059625A1-53DD-9E40-AA97-696EFB5C9B96}" destId="{525D30D5-17F5-094F-8503-9D27FB67EF53}" srcOrd="2" destOrd="0" presId="urn:microsoft.com/office/officeart/2005/8/layout/vProcess5"/>
    <dgm:cxn modelId="{F90E2383-948F-B04E-90DF-8B50984533DB}" type="presParOf" srcId="{059625A1-53DD-9E40-AA97-696EFB5C9B96}" destId="{33ADC7CD-9291-7D40-9CFB-2DEC3F8F0ACF}" srcOrd="3" destOrd="0" presId="urn:microsoft.com/office/officeart/2005/8/layout/vProcess5"/>
    <dgm:cxn modelId="{D8D5B5B6-9B90-284A-A73D-A45F84426A2E}" type="presParOf" srcId="{059625A1-53DD-9E40-AA97-696EFB5C9B96}" destId="{CDF45246-4AEB-DE46-8F85-6345900EA1D0}" srcOrd="4" destOrd="0" presId="urn:microsoft.com/office/officeart/2005/8/layout/vProcess5"/>
    <dgm:cxn modelId="{DD3883A9-0BEC-6C4C-8318-CD3504E74815}" type="presParOf" srcId="{059625A1-53DD-9E40-AA97-696EFB5C9B96}" destId="{3F34677C-DFEA-404E-A0A6-69CCC12379D6}" srcOrd="5" destOrd="0" presId="urn:microsoft.com/office/officeart/2005/8/layout/vProcess5"/>
    <dgm:cxn modelId="{A863C077-555A-DA46-850B-DC738643E653}" type="presParOf" srcId="{059625A1-53DD-9E40-AA97-696EFB5C9B96}" destId="{D406F6CA-79D0-924A-8E01-47AC3368E3A9}" srcOrd="6" destOrd="0" presId="urn:microsoft.com/office/officeart/2005/8/layout/vProcess5"/>
    <dgm:cxn modelId="{1C791057-73AD-A841-A996-534A197F831B}" type="presParOf" srcId="{059625A1-53DD-9E40-AA97-696EFB5C9B96}" destId="{70167125-A308-234A-A66B-5AAA36295E55}" srcOrd="7" destOrd="0" presId="urn:microsoft.com/office/officeart/2005/8/layout/vProcess5"/>
    <dgm:cxn modelId="{BBC49493-0708-CA49-84CB-C65DC4917DBC}" type="presParOf" srcId="{059625A1-53DD-9E40-AA97-696EFB5C9B96}" destId="{1CBB1F42-7EC1-F342-A73C-0896D0D074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30DBD-C903-144D-A299-E279009D4975}">
      <dsp:nvSpPr>
        <dsp:cNvPr id="0" name=""/>
        <dsp:cNvSpPr/>
      </dsp:nvSpPr>
      <dsp:spPr>
        <a:xfrm>
          <a:off x="0" y="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Envarioment variables are injected to pod from config map only while creating the pod</a:t>
          </a:r>
          <a:endParaRPr lang="en-US" sz="2700" kern="1200" dirty="0"/>
        </a:p>
      </dsp:txBody>
      <dsp:txXfrm>
        <a:off x="38611" y="38611"/>
        <a:ext cx="6530184" cy="1241038"/>
      </dsp:txXfrm>
    </dsp:sp>
    <dsp:sp modelId="{525D30D5-17F5-094F-8503-9D27FB67EF53}">
      <dsp:nvSpPr>
        <dsp:cNvPr id="0" name=""/>
        <dsp:cNvSpPr/>
      </dsp:nvSpPr>
      <dsp:spPr>
        <a:xfrm>
          <a:off x="701708" y="153797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Updating values in config map not affect running pods</a:t>
          </a:r>
          <a:endParaRPr lang="en-US" sz="2700" kern="1200" dirty="0"/>
        </a:p>
      </dsp:txBody>
      <dsp:txXfrm>
        <a:off x="740319" y="1576581"/>
        <a:ext cx="6316891" cy="1241038"/>
      </dsp:txXfrm>
    </dsp:sp>
    <dsp:sp modelId="{33ADC7CD-9291-7D40-9CFB-2DEC3F8F0ACF}">
      <dsp:nvSpPr>
        <dsp:cNvPr id="0" name=""/>
        <dsp:cNvSpPr/>
      </dsp:nvSpPr>
      <dsp:spPr>
        <a:xfrm>
          <a:off x="1403416" y="307594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You need to restart the pod in order to get a pod with updated values</a:t>
          </a:r>
          <a:endParaRPr lang="en-US" sz="2700" kern="1200" dirty="0"/>
        </a:p>
      </dsp:txBody>
      <dsp:txXfrm>
        <a:off x="1442027" y="3114551"/>
        <a:ext cx="6316891" cy="1241038"/>
      </dsp:txXfrm>
    </dsp:sp>
    <dsp:sp modelId="{CDF45246-4AEB-DE46-8F85-6345900EA1D0}">
      <dsp:nvSpPr>
        <dsp:cNvPr id="0" name=""/>
        <dsp:cNvSpPr/>
      </dsp:nvSpPr>
      <dsp:spPr>
        <a:xfrm>
          <a:off x="7095821" y="999680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88617" y="999680"/>
        <a:ext cx="471277" cy="644794"/>
      </dsp:txXfrm>
    </dsp:sp>
    <dsp:sp modelId="{3F34677C-DFEA-404E-A0A6-69CCC12379D6}">
      <dsp:nvSpPr>
        <dsp:cNvPr id="0" name=""/>
        <dsp:cNvSpPr/>
      </dsp:nvSpPr>
      <dsp:spPr>
        <a:xfrm>
          <a:off x="7797529" y="2528862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0325" y="2528862"/>
        <a:ext cx="471277" cy="64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C73CF-B4CB-634C-BFE8-F3EE0BBE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378" y="1395360"/>
            <a:ext cx="7074244" cy="5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52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:31999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Liveness</a:t>
            </a:r>
          </a:p>
        </p:txBody>
      </p:sp>
      <p:sp>
        <p:nvSpPr>
          <p:cNvPr id="297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The </a:t>
            </a:r>
            <a:r>
              <a:rPr lang="en-US" sz="2400" b="0" u="sng" strike="noStrike" spc="-1">
                <a:uFill>
                  <a:solidFill>
                    <a:srgbClr val="FFFFFF"/>
                  </a:solidFill>
                </a:uFill>
                <a:hlinkClick r:id="rId2"/>
              </a:rPr>
              <a:t>kubelet</a:t>
            </a: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 uses liveness probes to know when to restart a Container.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For example, liveness probes could catch a deadlock, where an application is running, but unable to make progress.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Restarting a Container in such a state can help to make the application more available despite bugs.</a:t>
            </a: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Readiness</a:t>
            </a:r>
          </a:p>
        </p:txBody>
      </p:sp>
      <p:sp>
        <p:nvSpPr>
          <p:cNvPr id="301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An application might need to load large data or configuration files during startup.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 pod with containers reporting that they are not ready does not receive traffic through Kubernetes Services.</a:t>
            </a: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DA029-A0AA-AC45-94CD-8B2C2E8BBB5C}"/>
              </a:ext>
            </a:extLst>
          </p:cNvPr>
          <p:cNvSpPr txBox="1"/>
          <p:nvPr/>
        </p:nvSpPr>
        <p:spPr>
          <a:xfrm>
            <a:off x="5291192" y="5044612"/>
            <a:ext cx="3236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livenessProbe initialDelay</a:t>
            </a:r>
          </a:p>
          <a:p>
            <a:r>
              <a:rPr lang="en-IL" dirty="0"/>
              <a:t>must be larger than </a:t>
            </a:r>
          </a:p>
          <a:p>
            <a:r>
              <a:rPr lang="en-IL" dirty="0"/>
              <a:t>readinessProbe initalDelay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03A337-47B9-AC4F-A4F1-A677347F7EAD}"/>
              </a:ext>
            </a:extLst>
          </p:cNvPr>
          <p:cNvCxnSpPr/>
          <p:nvPr/>
        </p:nvCxnSpPr>
        <p:spPr>
          <a:xfrm flipH="1" flipV="1">
            <a:off x="4572000" y="4972692"/>
            <a:ext cx="719192" cy="26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96C705-8912-694A-89AE-C7F58EB3DB8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695290" y="5506277"/>
            <a:ext cx="595902" cy="66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18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18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configmap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special-config --from-literal=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special.how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=very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CustomShape 1"/>
          <p:cNvSpPr/>
          <p:nvPr/>
        </p:nvSpPr>
        <p:spPr>
          <a:xfrm>
            <a:off x="1188069" y="381935"/>
            <a:ext cx="9356106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strike="noStrike" kern="12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ConfigMap update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3" name="TextBox 1">
            <a:extLst>
              <a:ext uri="{FF2B5EF4-FFF2-40B4-BE49-F238E27FC236}">
                <a16:creationId xmlns:a16="http://schemas.microsoft.com/office/drawing/2014/main" id="{FCED2B42-6137-42C2-8B74-13D01E2A4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3004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952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18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18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secret generic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mysecret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--from-literal=username=admin --from-literal=password=1f2d1e2e67df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878</Words>
  <Application>Microsoft Macintosh PowerPoint</Application>
  <PresentationFormat>Widescreen</PresentationFormat>
  <Paragraphs>201</Paragraphs>
  <Slides>30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10</cp:revision>
  <dcterms:created xsi:type="dcterms:W3CDTF">2021-05-16T11:22:59Z</dcterms:created>
  <dcterms:modified xsi:type="dcterms:W3CDTF">2022-03-01T19:33:49Z</dcterms:modified>
</cp:coreProperties>
</file>