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328" r:id="rId15"/>
    <p:sldId id="270" r:id="rId16"/>
    <p:sldId id="323" r:id="rId17"/>
    <p:sldId id="321" r:id="rId18"/>
    <p:sldId id="324" r:id="rId19"/>
    <p:sldId id="329" r:id="rId20"/>
    <p:sldId id="267" r:id="rId21"/>
    <p:sldId id="268" r:id="rId22"/>
    <p:sldId id="312" r:id="rId23"/>
    <p:sldId id="269" r:id="rId24"/>
    <p:sldId id="271" r:id="rId25"/>
    <p:sldId id="309" r:id="rId26"/>
    <p:sldId id="272" r:id="rId27"/>
    <p:sldId id="311" r:id="rId28"/>
    <p:sldId id="326" r:id="rId29"/>
    <p:sldId id="306" r:id="rId30"/>
    <p:sldId id="327" r:id="rId31"/>
    <p:sldId id="303" r:id="rId32"/>
    <p:sldId id="273" r:id="rId33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3"/>
    <p:restoredTop sz="94692"/>
  </p:normalViewPr>
  <p:slideViewPr>
    <p:cSldViewPr snapToGrid="0" snapToObjects="1">
      <p:cViewPr varScale="1">
        <p:scale>
          <a:sx n="137" d="100"/>
          <a:sy n="137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rkt/" TargetMode="External"/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0D7-BE2A-5049-A200-EB0C92A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153084"/>
            <a:ext cx="10972440" cy="1144800"/>
          </a:xfrm>
        </p:spPr>
        <p:txBody>
          <a:bodyPr/>
          <a:lstStyle/>
          <a:p>
            <a:r>
              <a:rPr lang="en-US"/>
              <a:t>Kubernetes Components</a:t>
            </a:r>
            <a:endParaRPr lang="en-IL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D7BD8C6-FD9D-6641-9A89-F731F384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210310"/>
            <a:ext cx="9195994" cy="54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5108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Container Runtime </a:t>
            </a:r>
            <a:r>
              <a:rPr lang="en-US" dirty="0"/>
              <a:t>-  is the software that is responsible for running containers. </a:t>
            </a:r>
            <a:r>
              <a:rPr lang="en-US" dirty="0" err="1"/>
              <a:t>Kubernetes</a:t>
            </a:r>
            <a:r>
              <a:rPr lang="en-US" dirty="0"/>
              <a:t> supports two runtimes: </a:t>
            </a:r>
            <a:r>
              <a:rPr lang="en-US" u="sng" dirty="0" err="1">
                <a:hlinkClick r:id="rId2"/>
              </a:rPr>
              <a:t>Docker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rkt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03003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Addons (cluster components)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80" y="165784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a DNS server, which serves DNS records for Kubernetes services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2216D-9EF4-BF49-A02D-620CE3F99DBC}"/>
              </a:ext>
            </a:extLst>
          </p:cNvPr>
          <p:cNvSpPr txBox="1">
            <a:spLocks/>
          </p:cNvSpPr>
          <p:nvPr/>
        </p:nvSpPr>
        <p:spPr>
          <a:xfrm>
            <a:off x="636369" y="2788363"/>
            <a:ext cx="10515600" cy="72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UI (Dashboard) </a:t>
            </a:r>
            <a:r>
              <a:rPr lang="en-US" dirty="0"/>
              <a:t>-  web-based UI for Kubernetes clusters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E07FC-3B2A-1B46-A9FF-99254407AF2F}"/>
              </a:ext>
            </a:extLst>
          </p:cNvPr>
          <p:cNvSpPr txBox="1">
            <a:spLocks/>
          </p:cNvSpPr>
          <p:nvPr/>
        </p:nvSpPr>
        <p:spPr>
          <a:xfrm>
            <a:off x="636369" y="3432860"/>
            <a:ext cx="10515600" cy="1515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Container Resource Monitoring - </a:t>
            </a:r>
            <a:r>
              <a:rPr lang="en-US" dirty="0"/>
              <a:t>records generic time-series metrics about containers in a central database, and provides a UI for browsing that data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353673-A49D-6440-8786-9720E143ADF5}"/>
              </a:ext>
            </a:extLst>
          </p:cNvPr>
          <p:cNvSpPr txBox="1">
            <a:spLocks/>
          </p:cNvSpPr>
          <p:nvPr/>
        </p:nvSpPr>
        <p:spPr>
          <a:xfrm>
            <a:off x="609480" y="4952325"/>
            <a:ext cx="10515600" cy="1080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Cluster-level Logging</a:t>
            </a:r>
            <a:r>
              <a:rPr lang="en-US" dirty="0"/>
              <a:t> - responsible for saving container logs to a central log store with search/browsing 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8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pod.yaml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17400</TotalTime>
  <Words>1287</Words>
  <Application>Microsoft Macintosh PowerPoint</Application>
  <PresentationFormat>Widescreen</PresentationFormat>
  <Paragraphs>267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Components</vt:lpstr>
      <vt:lpstr>PowerPoint Presentation</vt:lpstr>
      <vt:lpstr>Master Componets</vt:lpstr>
      <vt:lpstr>PowerPoint Presentation</vt:lpstr>
      <vt:lpstr>Node Components</vt:lpstr>
      <vt:lpstr>Addons (cluster components)</vt:lpstr>
      <vt:lpstr>PowerPoint Presentation</vt:lpstr>
      <vt:lpstr>PowerPoint Presentation</vt:lpstr>
      <vt:lpstr>Set Environment Variable to the Pod Container</vt:lpstr>
      <vt:lpstr>PowerPoint Presentation</vt:lpstr>
      <vt:lpstr>PowerPoint Presentation</vt:lpstr>
      <vt:lpstr>Endpoints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Malin, Eylon</cp:lastModifiedBy>
  <cp:revision>93</cp:revision>
  <dcterms:created xsi:type="dcterms:W3CDTF">2017-12-31T19:47:46Z</dcterms:created>
  <dcterms:modified xsi:type="dcterms:W3CDTF">2021-12-14T13:53:16Z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