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2"/>
    <p:restoredTop sz="94663"/>
  </p:normalViewPr>
  <p:slideViewPr>
    <p:cSldViewPr snapToGrid="0" snapToObjects="1">
      <p:cViewPr varScale="1">
        <p:scale>
          <a:sx n="120" d="100"/>
          <a:sy n="120" d="100"/>
        </p:scale>
        <p:origin x="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6210C-0619-E049-8204-7228F5925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692D6-DC14-B548-9959-B09A9912C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AC4D7-2481-444B-9D21-D32B0F81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09/03/2022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DCDD3-175F-8947-83F0-14E67673C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2DEA4-9E27-7C45-B24B-601124F6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2880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AD8A-FE72-2246-A351-1B8BA7A2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B6C1B-C5B7-E341-BE14-35861EE83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0909-F15E-E74D-BE3A-0FE28C74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09/03/2022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E05F9-564D-DE4A-91C8-BB599B12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E9AEF-9298-B147-B57D-B8DA180A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783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FEF0F-0BBD-6446-BDF4-B5E3D5AA9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8120C-B808-EF42-9270-6D9D243E0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2DEF2-F03F-C64C-8BF1-5090E0FB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09/03/2022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CDC4B-84DF-1945-98E3-8F58B65E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3625-533D-6943-9996-12B192FB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8374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610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E5C7-A20D-FA48-A1D6-9415415F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B14B-1400-1648-8913-D092B346C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A55E3-397D-1048-B8AC-863B95B5C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09/03/2022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9123E-2C06-784E-9569-CC796ED1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41B3-3664-914A-99A2-F0FC8685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8311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C120-D0D4-C340-9934-9C42B8EF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448D6-B16E-624A-AE24-E4318248C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93805-2868-4742-BD02-8FAC4B519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09/03/2022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1541E-5AA2-FD46-A1F7-C4A6D91A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7366-1B02-734A-9164-784C9D82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68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49AE-6AB2-8642-960B-EEB7D503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8068E-B3B8-A842-8CB0-115117E6A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A56DB-44A9-A246-972A-3747C1AC7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3D1DE-6650-014C-AD43-9E2F5BEB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09/03/2022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2E784-6F93-2844-B4D7-5A37AA80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ED39B-AABA-B94F-A5BA-50D132AA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3629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9B93-0307-AF4F-B649-C2FF8984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85980-F9F0-BF43-8262-8F4F53B8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384D3-273C-874A-B2F0-107F75995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CB3B9-BE3F-D04A-88D9-ADCF4CEB0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5505-06CB-AA4E-AF09-6CD4AFC47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830FB-B207-4243-BDC0-C1ECD946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09/03/2022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8C505-7F36-1746-80D8-D074917C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EE8612-3C22-B045-8146-27F01374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525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00A3-D005-F44A-8020-92E0801B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3B9ED-FCB4-E14C-A9D7-C3B5C77F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09/03/2022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393D7-4A09-1549-8018-C8580042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E3E83-3B1F-D348-B864-DE4AE735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137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6F4F5-599E-6F4B-A7BB-7ECB73F3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09/03/2022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B8C5C-6ED9-814C-BD56-32DB1115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9A3FC-CE28-BB4A-9B37-23F7A6DD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339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13C2D-9E7F-484F-BCFC-8D558F38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AA73-16BD-5F4C-B3D9-C06D56F2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0B0F9-881D-564F-A5A9-EA6EB6F3F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9E419F-2426-D245-B415-198B02B3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09/03/2022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4F4DC-D70E-234C-ADEF-211F7DD69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0ED6C-75D7-6543-A402-45989EFC4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776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73EE-0225-EE45-B9B0-28040EC7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6058A-8AFC-E84E-BEF5-CD8B93D19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978B4-8599-A24C-B7EE-E45F08760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F410E-20B0-8A42-B129-0ED47AAE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343A-BF2E-4E4B-99FA-FDD616CF880E}" type="datetimeFigureOut">
              <a:rPr lang="en-IL" smtClean="0"/>
              <a:t>09/03/2022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A8BF3-5FCC-4845-89B0-94430C01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02CB6-5AA1-B449-B498-447EB844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863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4C334-4620-274D-937A-FF396C55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02553-426C-0A42-B0AA-28035895A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71B67-93E1-D848-AECA-D0DF1FFAA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2343A-BF2E-4E4B-99FA-FDD616CF880E}" type="datetimeFigureOut">
              <a:rPr lang="en-IL" smtClean="0"/>
              <a:t>09/03/2022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265BE-7E98-0348-A723-FB341991D7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DF2EF-14AD-874A-8E70-585072A43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B2B89-F4E1-7640-A8C4-7FC47D2170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620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3"/>
          <p:cNvPicPr/>
          <p:nvPr/>
        </p:nvPicPr>
        <p:blipFill>
          <a:blip r:embed="rId2"/>
          <a:stretch/>
        </p:blipFill>
        <p:spPr>
          <a:xfrm>
            <a:off x="87840" y="425160"/>
            <a:ext cx="12028320" cy="601380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5370480" y="1829520"/>
            <a:ext cx="6185520" cy="118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Using 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555240" y="371880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Nesia</a:t>
            </a:r>
            <a:r>
              <a:rPr lang="en-US" sz="24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Amit &amp; </a:t>
            </a:r>
            <a:r>
              <a:rPr lang="en-US" sz="2400" b="0" strike="noStrike" spc="-1" dirty="0" err="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Eylon</a:t>
            </a:r>
            <a:r>
              <a:rPr lang="en-US" sz="24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400" b="0" strike="noStrike" spc="-1" dirty="0" err="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Malin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6555240" y="302184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Day 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17740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3311640" y="2284200"/>
            <a:ext cx="5649120" cy="393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3"/>
          <p:cNvSpPr/>
          <p:nvPr/>
        </p:nvSpPr>
        <p:spPr>
          <a:xfrm>
            <a:off x="2967120" y="2189880"/>
            <a:ext cx="6359400" cy="3479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4"/>
          <p:cNvSpPr/>
          <p:nvPr/>
        </p:nvSpPr>
        <p:spPr>
          <a:xfrm>
            <a:off x="4297680" y="3017520"/>
            <a:ext cx="3158280" cy="1818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5"/>
          <p:cNvSpPr/>
          <p:nvPr/>
        </p:nvSpPr>
        <p:spPr>
          <a:xfrm>
            <a:off x="4006800" y="2521440"/>
            <a:ext cx="3840120" cy="2925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CustomShape 6"/>
          <p:cNvSpPr/>
          <p:nvPr/>
        </p:nvSpPr>
        <p:spPr>
          <a:xfrm>
            <a:off x="4545360" y="5760720"/>
            <a:ext cx="121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4" name="CustomShape 7"/>
          <p:cNvSpPr/>
          <p:nvPr/>
        </p:nvSpPr>
        <p:spPr>
          <a:xfrm>
            <a:off x="6583680" y="5823000"/>
            <a:ext cx="121500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CustomShape 8"/>
          <p:cNvSpPr/>
          <p:nvPr/>
        </p:nvSpPr>
        <p:spPr>
          <a:xfrm>
            <a:off x="4297680" y="521316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6" name="CustomShape 9"/>
          <p:cNvSpPr/>
          <p:nvPr/>
        </p:nvSpPr>
        <p:spPr>
          <a:xfrm>
            <a:off x="5164920" y="383076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/usr/src/app/config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10"/>
          <p:cNvSpPr/>
          <p:nvPr/>
        </p:nvSpPr>
        <p:spPr>
          <a:xfrm>
            <a:off x="7150320" y="822960"/>
            <a:ext cx="2176200" cy="160380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11"/>
          <p:cNvSpPr/>
          <p:nvPr/>
        </p:nvSpPr>
        <p:spPr>
          <a:xfrm>
            <a:off x="7589520" y="2011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12"/>
          <p:cNvSpPr/>
          <p:nvPr/>
        </p:nvSpPr>
        <p:spPr>
          <a:xfrm>
            <a:off x="4530240" y="301752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eylonmalin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/lets-chat-app:v1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13"/>
          <p:cNvSpPr/>
          <p:nvPr/>
        </p:nvSpPr>
        <p:spPr>
          <a:xfrm>
            <a:off x="7315200" y="5120640"/>
            <a:ext cx="82260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14"/>
          <p:cNvSpPr/>
          <p:nvPr/>
        </p:nvSpPr>
        <p:spPr>
          <a:xfrm>
            <a:off x="7315200" y="5123160"/>
            <a:ext cx="11221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tmpfs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2" name="CustomShape 15"/>
          <p:cNvSpPr/>
          <p:nvPr/>
        </p:nvSpPr>
        <p:spPr>
          <a:xfrm>
            <a:off x="9850320" y="320148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3" name="Line 16"/>
          <p:cNvSpPr/>
          <p:nvPr/>
        </p:nvSpPr>
        <p:spPr>
          <a:xfrm>
            <a:off x="6309360" y="4379400"/>
            <a:ext cx="1097280" cy="74124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164058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96" name="Picture 4"/>
          <p:cNvPicPr/>
          <p:nvPr/>
        </p:nvPicPr>
        <p:blipFill>
          <a:blip r:embed="rId2"/>
          <a:stretch/>
        </p:blipFill>
        <p:spPr>
          <a:xfrm>
            <a:off x="838080" y="1690560"/>
            <a:ext cx="3573360" cy="3962520"/>
          </a:xfrm>
          <a:prstGeom prst="rect">
            <a:avLst/>
          </a:prstGeom>
          <a:ln>
            <a:noFill/>
          </a:ln>
        </p:spPr>
      </p:pic>
      <p:sp>
        <p:nvSpPr>
          <p:cNvPr id="397" name="CustomShape 3"/>
          <p:cNvSpPr/>
          <p:nvPr/>
        </p:nvSpPr>
        <p:spPr>
          <a:xfrm>
            <a:off x="149760" y="5654160"/>
            <a:ext cx="11548080" cy="1039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</a:t>
            </a:r>
            <a:r>
              <a:rPr lang="en-US" sz="22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apply 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secret.yaml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create secret generic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mysecret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--from-file=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secret.key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98" name="Picture 6"/>
          <p:cNvPicPr/>
          <p:nvPr/>
        </p:nvPicPr>
        <p:blipFill>
          <a:blip r:embed="rId3"/>
          <a:stretch/>
        </p:blipFill>
        <p:spPr>
          <a:xfrm>
            <a:off x="6064560" y="203040"/>
            <a:ext cx="4065840" cy="5314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5612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365760" y="548640"/>
            <a:ext cx="711720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– 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And Secret into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 different Mount Paths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3311640" y="2284200"/>
            <a:ext cx="5649120" cy="393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CustomShape 3"/>
          <p:cNvSpPr/>
          <p:nvPr/>
        </p:nvSpPr>
        <p:spPr>
          <a:xfrm>
            <a:off x="2967120" y="2189880"/>
            <a:ext cx="6359400" cy="3479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CustomShape 4"/>
          <p:cNvSpPr/>
          <p:nvPr/>
        </p:nvSpPr>
        <p:spPr>
          <a:xfrm>
            <a:off x="4297680" y="3017520"/>
            <a:ext cx="3158280" cy="1818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5"/>
          <p:cNvSpPr/>
          <p:nvPr/>
        </p:nvSpPr>
        <p:spPr>
          <a:xfrm>
            <a:off x="4006800" y="2521440"/>
            <a:ext cx="3840120" cy="2925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CustomShape 6"/>
          <p:cNvSpPr/>
          <p:nvPr/>
        </p:nvSpPr>
        <p:spPr>
          <a:xfrm>
            <a:off x="4545360" y="5760720"/>
            <a:ext cx="121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7"/>
          <p:cNvSpPr/>
          <p:nvPr/>
        </p:nvSpPr>
        <p:spPr>
          <a:xfrm>
            <a:off x="6583680" y="5823000"/>
            <a:ext cx="121500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8"/>
          <p:cNvSpPr/>
          <p:nvPr/>
        </p:nvSpPr>
        <p:spPr>
          <a:xfrm>
            <a:off x="4297680" y="521316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9"/>
          <p:cNvSpPr/>
          <p:nvPr/>
        </p:nvSpPr>
        <p:spPr>
          <a:xfrm>
            <a:off x="5207040" y="365760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/usr/src/app/config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10"/>
          <p:cNvSpPr/>
          <p:nvPr/>
        </p:nvSpPr>
        <p:spPr>
          <a:xfrm>
            <a:off x="7150320" y="822960"/>
            <a:ext cx="2176200" cy="160380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CustomShape 11"/>
          <p:cNvSpPr/>
          <p:nvPr/>
        </p:nvSpPr>
        <p:spPr>
          <a:xfrm>
            <a:off x="7589520" y="2011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12"/>
          <p:cNvSpPr/>
          <p:nvPr/>
        </p:nvSpPr>
        <p:spPr>
          <a:xfrm>
            <a:off x="4530240" y="301752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eylonmalin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lets-chat-app:v1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13"/>
          <p:cNvSpPr/>
          <p:nvPr/>
        </p:nvSpPr>
        <p:spPr>
          <a:xfrm>
            <a:off x="7315200" y="5120640"/>
            <a:ext cx="82260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2" name="CustomShape 14"/>
          <p:cNvSpPr/>
          <p:nvPr/>
        </p:nvSpPr>
        <p:spPr>
          <a:xfrm>
            <a:off x="7315200" y="5123160"/>
            <a:ext cx="11221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tmpfs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CustomShape 15"/>
          <p:cNvSpPr/>
          <p:nvPr/>
        </p:nvSpPr>
        <p:spPr>
          <a:xfrm>
            <a:off x="9850320" y="320148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4" name="Line 16"/>
          <p:cNvSpPr/>
          <p:nvPr/>
        </p:nvSpPr>
        <p:spPr>
          <a:xfrm>
            <a:off x="6583680" y="4205880"/>
            <a:ext cx="822960" cy="91476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5" name="CustomShape 17"/>
          <p:cNvSpPr/>
          <p:nvPr/>
        </p:nvSpPr>
        <p:spPr>
          <a:xfrm>
            <a:off x="4480560" y="420588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Line 18"/>
          <p:cNvSpPr/>
          <p:nvPr/>
        </p:nvSpPr>
        <p:spPr>
          <a:xfrm flipH="1" flipV="1">
            <a:off x="6131520" y="4663440"/>
            <a:ext cx="1183680" cy="639360"/>
          </a:xfrm>
          <a:prstGeom prst="line">
            <a:avLst/>
          </a:prstGeom>
          <a:ln>
            <a:solidFill>
              <a:srgbClr val="0066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CustomShape 19"/>
          <p:cNvSpPr/>
          <p:nvPr/>
        </p:nvSpPr>
        <p:spPr>
          <a:xfrm>
            <a:off x="9601200" y="393336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79970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Projected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20" name="Picture 3"/>
          <p:cNvPicPr/>
          <p:nvPr/>
        </p:nvPicPr>
        <p:blipFill>
          <a:blip r:embed="rId2"/>
          <a:stretch/>
        </p:blipFill>
        <p:spPr>
          <a:xfrm>
            <a:off x="4937760" y="60480"/>
            <a:ext cx="5634360" cy="67060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77268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65760" y="548640"/>
            <a:ext cx="711720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– 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And Secret into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The same Mount Path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3311640" y="2284200"/>
            <a:ext cx="5649120" cy="393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3"/>
          <p:cNvSpPr/>
          <p:nvPr/>
        </p:nvSpPr>
        <p:spPr>
          <a:xfrm>
            <a:off x="2967120" y="2189880"/>
            <a:ext cx="6359400" cy="3479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CustomShape 4"/>
          <p:cNvSpPr/>
          <p:nvPr/>
        </p:nvSpPr>
        <p:spPr>
          <a:xfrm>
            <a:off x="4297680" y="3017520"/>
            <a:ext cx="3158280" cy="1818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CustomShape 5"/>
          <p:cNvSpPr/>
          <p:nvPr/>
        </p:nvSpPr>
        <p:spPr>
          <a:xfrm>
            <a:off x="4006800" y="2521440"/>
            <a:ext cx="3840120" cy="2925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6"/>
          <p:cNvSpPr/>
          <p:nvPr/>
        </p:nvSpPr>
        <p:spPr>
          <a:xfrm>
            <a:off x="4545360" y="5760720"/>
            <a:ext cx="1215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7" name="CustomShape 7"/>
          <p:cNvSpPr/>
          <p:nvPr/>
        </p:nvSpPr>
        <p:spPr>
          <a:xfrm>
            <a:off x="6583680" y="5823000"/>
            <a:ext cx="121500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8" name="CustomShape 8"/>
          <p:cNvSpPr/>
          <p:nvPr/>
        </p:nvSpPr>
        <p:spPr>
          <a:xfrm>
            <a:off x="4297680" y="521316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9" name="CustomShape 9"/>
          <p:cNvSpPr/>
          <p:nvPr/>
        </p:nvSpPr>
        <p:spPr>
          <a:xfrm>
            <a:off x="4846320" y="4023720"/>
            <a:ext cx="1650960" cy="5482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/usr/src/app/config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0" name="CustomShape 10"/>
          <p:cNvSpPr/>
          <p:nvPr/>
        </p:nvSpPr>
        <p:spPr>
          <a:xfrm>
            <a:off x="7150320" y="822960"/>
            <a:ext cx="2176200" cy="160380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CustomShape 11"/>
          <p:cNvSpPr/>
          <p:nvPr/>
        </p:nvSpPr>
        <p:spPr>
          <a:xfrm>
            <a:off x="7589520" y="2011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12"/>
          <p:cNvSpPr/>
          <p:nvPr/>
        </p:nvSpPr>
        <p:spPr>
          <a:xfrm>
            <a:off x="4530240" y="301752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eylonmalin</a:t>
            </a:r>
            <a:r>
              <a:rPr lang="en-US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lets-chat-app:v1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13"/>
          <p:cNvSpPr/>
          <p:nvPr/>
        </p:nvSpPr>
        <p:spPr>
          <a:xfrm>
            <a:off x="7315200" y="5120640"/>
            <a:ext cx="822600" cy="456840"/>
          </a:xfrm>
          <a:prstGeom prst="rect">
            <a:avLst/>
          </a:prstGeom>
          <a:solidFill>
            <a:srgbClr val="FFFFFF"/>
          </a:solidFill>
          <a:ln>
            <a:solidFill>
              <a:srgbClr val="0000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CustomShape 14"/>
          <p:cNvSpPr/>
          <p:nvPr/>
        </p:nvSpPr>
        <p:spPr>
          <a:xfrm>
            <a:off x="7315200" y="5123160"/>
            <a:ext cx="11221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tmpfs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15"/>
          <p:cNvSpPr/>
          <p:nvPr/>
        </p:nvSpPr>
        <p:spPr>
          <a:xfrm>
            <a:off x="9850320" y="320148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Line 16"/>
          <p:cNvSpPr/>
          <p:nvPr/>
        </p:nvSpPr>
        <p:spPr>
          <a:xfrm>
            <a:off x="6497280" y="4480560"/>
            <a:ext cx="909360" cy="64008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7" name="Line 17"/>
          <p:cNvSpPr/>
          <p:nvPr/>
        </p:nvSpPr>
        <p:spPr>
          <a:xfrm flipH="1" flipV="1">
            <a:off x="5669280" y="4572000"/>
            <a:ext cx="1645920" cy="730800"/>
          </a:xfrm>
          <a:prstGeom prst="line">
            <a:avLst/>
          </a:prstGeom>
          <a:ln>
            <a:solidFill>
              <a:srgbClr val="006699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18"/>
          <p:cNvSpPr/>
          <p:nvPr/>
        </p:nvSpPr>
        <p:spPr>
          <a:xfrm>
            <a:off x="9601200" y="3933360"/>
            <a:ext cx="14878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Secret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27548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emptyDir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25A40B-F867-FF45-9423-B4C766930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192" y="681841"/>
            <a:ext cx="6053624" cy="560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831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– emptyDir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Lets-chat-web Pod – with 2 Containers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2651760" y="2729160"/>
            <a:ext cx="3313800" cy="19339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CustomShape 3"/>
          <p:cNvSpPr/>
          <p:nvPr/>
        </p:nvSpPr>
        <p:spPr>
          <a:xfrm>
            <a:off x="1463040" y="1815120"/>
            <a:ext cx="9052200" cy="46767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CustomShape 4"/>
          <p:cNvSpPr/>
          <p:nvPr/>
        </p:nvSpPr>
        <p:spPr>
          <a:xfrm>
            <a:off x="6291720" y="2743200"/>
            <a:ext cx="3309120" cy="1828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CustomShape 5"/>
          <p:cNvSpPr/>
          <p:nvPr/>
        </p:nvSpPr>
        <p:spPr>
          <a:xfrm>
            <a:off x="4973760" y="5119560"/>
            <a:ext cx="1857240" cy="11894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CustomShape 6"/>
          <p:cNvSpPr/>
          <p:nvPr/>
        </p:nvSpPr>
        <p:spPr>
          <a:xfrm>
            <a:off x="3274200" y="3891600"/>
            <a:ext cx="2211840" cy="68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7"/>
          <p:cNvSpPr/>
          <p:nvPr/>
        </p:nvSpPr>
        <p:spPr>
          <a:xfrm>
            <a:off x="2651760" y="337356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eylonmalin</a:t>
            </a:r>
            <a:r>
              <a:rPr lang="en-US" sz="1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/lets-chat-web:v1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8"/>
          <p:cNvSpPr/>
          <p:nvPr/>
        </p:nvSpPr>
        <p:spPr>
          <a:xfrm>
            <a:off x="3291840" y="4114800"/>
            <a:ext cx="2194200" cy="2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/var/log/nginx/letschat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9"/>
          <p:cNvSpPr/>
          <p:nvPr/>
        </p:nvSpPr>
        <p:spPr>
          <a:xfrm>
            <a:off x="6309360" y="338328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blacklabelops/logrotate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0" name="CustomShape 10"/>
          <p:cNvSpPr/>
          <p:nvPr/>
        </p:nvSpPr>
        <p:spPr>
          <a:xfrm>
            <a:off x="6675120" y="3840480"/>
            <a:ext cx="2211840" cy="6800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11"/>
          <p:cNvSpPr/>
          <p:nvPr/>
        </p:nvSpPr>
        <p:spPr>
          <a:xfrm>
            <a:off x="6692760" y="4114800"/>
            <a:ext cx="2194200" cy="29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/var/logs/lets-chat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2" name="CustomShape 12"/>
          <p:cNvSpPr/>
          <p:nvPr/>
        </p:nvSpPr>
        <p:spPr>
          <a:xfrm>
            <a:off x="5147280" y="5679000"/>
            <a:ext cx="143604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emptyDir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Line 13"/>
          <p:cNvSpPr/>
          <p:nvPr/>
        </p:nvSpPr>
        <p:spPr>
          <a:xfrm>
            <a:off x="4754880" y="4572000"/>
            <a:ext cx="548640" cy="61092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4" name="Line 14"/>
          <p:cNvSpPr/>
          <p:nvPr/>
        </p:nvSpPr>
        <p:spPr>
          <a:xfrm flipH="1">
            <a:off x="6675120" y="4520880"/>
            <a:ext cx="822960" cy="69120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3275751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hostPath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56" name="Picture 4"/>
          <p:cNvPicPr/>
          <p:nvPr/>
        </p:nvPicPr>
        <p:blipFill>
          <a:blip r:embed="rId2"/>
          <a:stretch/>
        </p:blipFill>
        <p:spPr>
          <a:xfrm>
            <a:off x="5470200" y="504720"/>
            <a:ext cx="6494040" cy="5542920"/>
          </a:xfrm>
          <a:prstGeom prst="rect">
            <a:avLst/>
          </a:prstGeom>
          <a:ln>
            <a:noFill/>
          </a:ln>
        </p:spPr>
      </p:pic>
      <p:pic>
        <p:nvPicPr>
          <p:cNvPr id="457" name="Picture 8"/>
          <p:cNvPicPr/>
          <p:nvPr/>
        </p:nvPicPr>
        <p:blipFill>
          <a:blip r:embed="rId3"/>
          <a:stretch/>
        </p:blipFill>
        <p:spPr>
          <a:xfrm>
            <a:off x="1171440" y="1943280"/>
            <a:ext cx="3371760" cy="3381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91380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hostPath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To 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3534840" y="1765440"/>
            <a:ext cx="5828040" cy="35380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CustomShape 3"/>
          <p:cNvSpPr/>
          <p:nvPr/>
        </p:nvSpPr>
        <p:spPr>
          <a:xfrm>
            <a:off x="3039120" y="548640"/>
            <a:ext cx="6836400" cy="4257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CustomShape 4"/>
          <p:cNvSpPr/>
          <p:nvPr/>
        </p:nvSpPr>
        <p:spPr>
          <a:xfrm>
            <a:off x="5943600" y="2103120"/>
            <a:ext cx="2560320" cy="107640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CustomShape 5"/>
          <p:cNvSpPr/>
          <p:nvPr/>
        </p:nvSpPr>
        <p:spPr>
          <a:xfrm>
            <a:off x="5303520" y="1371600"/>
            <a:ext cx="3474720" cy="22575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CustomShape 6"/>
          <p:cNvSpPr/>
          <p:nvPr/>
        </p:nvSpPr>
        <p:spPr>
          <a:xfrm>
            <a:off x="4754880" y="4848480"/>
            <a:ext cx="12988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4" name="CustomShape 7"/>
          <p:cNvSpPr/>
          <p:nvPr/>
        </p:nvSpPr>
        <p:spPr>
          <a:xfrm>
            <a:off x="7099200" y="490896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5" name="CustomShape 8"/>
          <p:cNvSpPr/>
          <p:nvPr/>
        </p:nvSpPr>
        <p:spPr>
          <a:xfrm>
            <a:off x="43891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6" name="CustomShape 9"/>
          <p:cNvSpPr/>
          <p:nvPr/>
        </p:nvSpPr>
        <p:spPr>
          <a:xfrm>
            <a:off x="4506120" y="3512880"/>
            <a:ext cx="1595160" cy="8701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CustomShape 10"/>
          <p:cNvSpPr/>
          <p:nvPr/>
        </p:nvSpPr>
        <p:spPr>
          <a:xfrm rot="884400">
            <a:off x="5643360" y="2967120"/>
            <a:ext cx="543240" cy="65412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11"/>
          <p:cNvSpPr/>
          <p:nvPr/>
        </p:nvSpPr>
        <p:spPr>
          <a:xfrm>
            <a:off x="5578200" y="2377440"/>
            <a:ext cx="292572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mongo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8726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– Persistent Volume Claim (PVC)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D5AB8A-25B7-CD4D-A3E3-25A1AA911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069" y="1689840"/>
            <a:ext cx="4322001" cy="4909458"/>
          </a:xfrm>
          <a:prstGeom prst="rect">
            <a:avLst/>
          </a:prstGeom>
          <a:solidFill>
            <a:schemeClr val="bg2">
              <a:lumMod val="90000"/>
            </a:schemeClr>
          </a:solidFill>
          <a:ln w="22225">
            <a:solidFill>
              <a:schemeClr val="accent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071C01-7DCB-914D-A72A-CDFAFD180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0" y="1689840"/>
            <a:ext cx="4553490" cy="3807193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0401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838080" y="4240800"/>
            <a:ext cx="5170320" cy="9295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ConfigMap and Secrets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838080" y="2953080"/>
            <a:ext cx="5170320" cy="1050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Liveness and Rediness Probes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5"/>
          <p:cNvSpPr/>
          <p:nvPr/>
        </p:nvSpPr>
        <p:spPr>
          <a:xfrm>
            <a:off x="838080" y="5407200"/>
            <a:ext cx="5170320" cy="9507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7" name="CustomShape 6"/>
          <p:cNvSpPr/>
          <p:nvPr/>
        </p:nvSpPr>
        <p:spPr>
          <a:xfrm>
            <a:off x="838080" y="5407200"/>
            <a:ext cx="5170320" cy="10519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9919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Need Volumes for: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Persistent of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Need to share Files Between Containers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74332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Container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2115360" y="1690560"/>
            <a:ext cx="8160480" cy="4680360"/>
          </a:xfrm>
          <a:prstGeom prst="cube">
            <a:avLst>
              <a:gd name="adj" fmla="val 9815"/>
            </a:avLst>
          </a:prstGeom>
          <a:solidFill>
            <a:srgbClr val="99B7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2" name="Picture 4"/>
          <p:cNvPicPr/>
          <p:nvPr/>
        </p:nvPicPr>
        <p:blipFill>
          <a:blip r:embed="rId2"/>
          <a:stretch/>
        </p:blipFill>
        <p:spPr>
          <a:xfrm>
            <a:off x="5936760" y="2642040"/>
            <a:ext cx="1218600" cy="1218600"/>
          </a:xfrm>
          <a:prstGeom prst="rect">
            <a:avLst/>
          </a:prstGeom>
          <a:ln>
            <a:noFill/>
          </a:ln>
        </p:spPr>
      </p:pic>
      <p:sp>
        <p:nvSpPr>
          <p:cNvPr id="333" name="CustomShape 3"/>
          <p:cNvSpPr/>
          <p:nvPr/>
        </p:nvSpPr>
        <p:spPr>
          <a:xfrm>
            <a:off x="3149640" y="4760640"/>
            <a:ext cx="2945520" cy="11894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91917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4623120" y="26769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CustomShape 3"/>
          <p:cNvSpPr/>
          <p:nvPr/>
        </p:nvSpPr>
        <p:spPr>
          <a:xfrm>
            <a:off x="3706560" y="1815120"/>
            <a:ext cx="5035320" cy="4284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4"/>
          <p:cNvSpPr/>
          <p:nvPr/>
        </p:nvSpPr>
        <p:spPr>
          <a:xfrm>
            <a:off x="6291720" y="289764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5"/>
          <p:cNvSpPr/>
          <p:nvPr/>
        </p:nvSpPr>
        <p:spPr>
          <a:xfrm>
            <a:off x="5167080" y="4458960"/>
            <a:ext cx="1857240" cy="11894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9" name="CustomShape 6"/>
          <p:cNvSpPr/>
          <p:nvPr/>
        </p:nvSpPr>
        <p:spPr>
          <a:xfrm rot="21142200">
            <a:off x="5166360" y="3800880"/>
            <a:ext cx="543240" cy="727920"/>
          </a:xfrm>
          <a:prstGeom prst="triangl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7"/>
          <p:cNvSpPr/>
          <p:nvPr/>
        </p:nvSpPr>
        <p:spPr>
          <a:xfrm>
            <a:off x="4862160" y="3573720"/>
            <a:ext cx="474480" cy="22284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7827316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3311640" y="22842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3"/>
          <p:cNvSpPr/>
          <p:nvPr/>
        </p:nvSpPr>
        <p:spPr>
          <a:xfrm>
            <a:off x="3039120" y="21898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4"/>
          <p:cNvSpPr/>
          <p:nvPr/>
        </p:nvSpPr>
        <p:spPr>
          <a:xfrm>
            <a:off x="6184080" y="2818080"/>
            <a:ext cx="393480" cy="3614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CustomShape 5"/>
          <p:cNvSpPr/>
          <p:nvPr/>
        </p:nvSpPr>
        <p:spPr>
          <a:xfrm>
            <a:off x="6008760" y="262872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CustomShape 6"/>
          <p:cNvSpPr/>
          <p:nvPr/>
        </p:nvSpPr>
        <p:spPr>
          <a:xfrm>
            <a:off x="4370400" y="4772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7"/>
          <p:cNvSpPr/>
          <p:nvPr/>
        </p:nvSpPr>
        <p:spPr>
          <a:xfrm>
            <a:off x="5911200" y="48204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8" name="CustomShape 8"/>
          <p:cNvSpPr/>
          <p:nvPr/>
        </p:nvSpPr>
        <p:spPr>
          <a:xfrm>
            <a:off x="40579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9"/>
          <p:cNvSpPr/>
          <p:nvPr/>
        </p:nvSpPr>
        <p:spPr>
          <a:xfrm>
            <a:off x="6381360" y="2980440"/>
            <a:ext cx="393480" cy="36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CustomShape 10"/>
          <p:cNvSpPr/>
          <p:nvPr/>
        </p:nvSpPr>
        <p:spPr>
          <a:xfrm>
            <a:off x="4506120" y="3512880"/>
            <a:ext cx="1595160" cy="8701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File-System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11"/>
          <p:cNvSpPr/>
          <p:nvPr/>
        </p:nvSpPr>
        <p:spPr>
          <a:xfrm rot="884400">
            <a:off x="5643360" y="2967120"/>
            <a:ext cx="543240" cy="65412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9290554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53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354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62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363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11"/>
          <p:cNvSpPr/>
          <p:nvPr/>
        </p:nvSpPr>
        <p:spPr>
          <a:xfrm>
            <a:off x="7365240" y="2441880"/>
            <a:ext cx="182880" cy="171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12"/>
          <p:cNvSpPr/>
          <p:nvPr/>
        </p:nvSpPr>
        <p:spPr>
          <a:xfrm>
            <a:off x="7189560" y="2252520"/>
            <a:ext cx="465480" cy="475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13"/>
          <p:cNvSpPr/>
          <p:nvPr/>
        </p:nvSpPr>
        <p:spPr>
          <a:xfrm>
            <a:off x="7285680" y="2283480"/>
            <a:ext cx="182880" cy="17172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14"/>
          <p:cNvSpPr/>
          <p:nvPr/>
        </p:nvSpPr>
        <p:spPr>
          <a:xfrm>
            <a:off x="5744880" y="2480400"/>
            <a:ext cx="573480" cy="463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15"/>
          <p:cNvSpPr/>
          <p:nvPr/>
        </p:nvSpPr>
        <p:spPr>
          <a:xfrm>
            <a:off x="4290120" y="2584800"/>
            <a:ext cx="573480" cy="463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16"/>
          <p:cNvSpPr/>
          <p:nvPr/>
        </p:nvSpPr>
        <p:spPr>
          <a:xfrm>
            <a:off x="1749240" y="4577040"/>
            <a:ext cx="1051200" cy="63288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17"/>
          <p:cNvSpPr/>
          <p:nvPr/>
        </p:nvSpPr>
        <p:spPr>
          <a:xfrm>
            <a:off x="3383280" y="3559680"/>
            <a:ext cx="573480" cy="463320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31089443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Types of Volumes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731880" y="1556951"/>
            <a:ext cx="10514880" cy="475735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configMap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/Secret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projected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emptyDir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hostPath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NFS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CEPH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awsElasticBlockStore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err="1"/>
              <a:t>azureDisk</a:t>
            </a:r>
            <a:endParaRPr lang="en-US" sz="2800" dirty="0"/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err="1"/>
              <a:t>azureFile</a:t>
            </a:r>
            <a:endParaRPr lang="en-US" sz="2800" dirty="0"/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glusterFS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storageOS</a:t>
            </a: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dirty="0"/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79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Volume - ConfigMap</a:t>
            </a:r>
            <a:endParaRPr lang="en-US" sz="4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4" name="Content Placeholder 4"/>
          <p:cNvPicPr/>
          <p:nvPr/>
        </p:nvPicPr>
        <p:blipFill>
          <a:blip r:embed="rId2"/>
          <a:stretch/>
        </p:blipFill>
        <p:spPr>
          <a:xfrm>
            <a:off x="838080" y="1875240"/>
            <a:ext cx="4073760" cy="3258720"/>
          </a:xfrm>
          <a:prstGeom prst="rect">
            <a:avLst/>
          </a:prstGeom>
          <a:ln>
            <a:noFill/>
          </a:ln>
        </p:spPr>
      </p:pic>
      <p:pic>
        <p:nvPicPr>
          <p:cNvPr id="375" name="Picture 3"/>
          <p:cNvPicPr/>
          <p:nvPr/>
        </p:nvPicPr>
        <p:blipFill>
          <a:blip r:embed="rId3"/>
          <a:stretch/>
        </p:blipFill>
        <p:spPr>
          <a:xfrm>
            <a:off x="6309360" y="365040"/>
            <a:ext cx="5153040" cy="5450400"/>
          </a:xfrm>
          <a:prstGeom prst="rect">
            <a:avLst/>
          </a:prstGeom>
          <a:ln>
            <a:noFill/>
          </a:ln>
        </p:spPr>
      </p:pic>
      <p:sp>
        <p:nvSpPr>
          <p:cNvPr id="376" name="CustomShape 2"/>
          <p:cNvSpPr/>
          <p:nvPr/>
        </p:nvSpPr>
        <p:spPr>
          <a:xfrm>
            <a:off x="947520" y="15058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my-config.yaml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120960" y="5657040"/>
            <a:ext cx="10870560" cy="1039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apply 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config.yaml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create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configmap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--from-file=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example.property.file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25437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4293</TotalTime>
  <Words>261</Words>
  <Application>Microsoft Macintosh PowerPoint</Application>
  <PresentationFormat>Widescreen</PresentationFormat>
  <Paragraphs>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Malin, Eylon</cp:lastModifiedBy>
  <cp:revision>10</cp:revision>
  <dcterms:created xsi:type="dcterms:W3CDTF">2021-05-16T11:22:59Z</dcterms:created>
  <dcterms:modified xsi:type="dcterms:W3CDTF">2022-03-09T11:04:42Z</dcterms:modified>
</cp:coreProperties>
</file>