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7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Amit &amp;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eylonmalin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40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secret generic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mysecret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--from-file=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secret.key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/>
          <p:cNvPicPr/>
          <p:nvPr/>
        </p:nvPicPr>
        <p:blipFill>
          <a:blip r:embed="rId3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eylonmalin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9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0" name="Picture 3"/>
          <p:cNvPicPr/>
          <p:nvPr/>
        </p:nvPicPr>
        <p:blipFill>
          <a:blip r:embed="rId2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2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Mount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eylonmalin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5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5A40B-F867-FF45-9423-B4C76693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92" y="681841"/>
            <a:ext cx="6053624" cy="56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eylonmalin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/lets-chat-web:v1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7575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/>
          <p:cNvPicPr/>
          <p:nvPr/>
        </p:nvPicPr>
        <p:blipFill>
          <a:blip r:embed="rId2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/>
          <p:cNvPicPr/>
          <p:nvPr/>
        </p:nvPicPr>
        <p:blipFill>
          <a:blip r:embed="rId3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3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2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Persistent Volume Claim (PVC)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5AB8A-25B7-CD4D-A3E3-25A1AA91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69" y="1689840"/>
            <a:ext cx="4322001" cy="490945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61D17-4AA5-5249-A185-6B922E12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700726"/>
            <a:ext cx="4356100" cy="3949700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40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9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3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1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273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9055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894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556951"/>
            <a:ext cx="10514880" cy="47573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/Secret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awsElasticBlockStore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azureDisk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azureFile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glusterFS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storageOS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/>
          <p:cNvPicPr/>
          <p:nvPr/>
        </p:nvPicPr>
        <p:blipFill>
          <a:blip r:embed="rId2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configmap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--from-file=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example.property.file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54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261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9</cp:revision>
  <dcterms:created xsi:type="dcterms:W3CDTF">2021-05-16T11:22:59Z</dcterms:created>
  <dcterms:modified xsi:type="dcterms:W3CDTF">2022-03-08T20:06:16Z</dcterms:modified>
</cp:coreProperties>
</file>