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A40B-F867-FF45-9423-B4C76693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2" y="681841"/>
            <a:ext cx="6053624" cy="5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/lets-chat-web:v1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556951"/>
            <a:ext cx="10514880" cy="4757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/Secret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awsElasticBlockStore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azureDisk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azureFile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glusterFS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storageOS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example.property.file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253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8</cp:revision>
  <dcterms:created xsi:type="dcterms:W3CDTF">2021-05-16T11:22:59Z</dcterms:created>
  <dcterms:modified xsi:type="dcterms:W3CDTF">2022-03-01T20:21:30Z</dcterms:modified>
</cp:coreProperties>
</file>