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3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2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9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1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2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7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63FB7-4976-458F-92C7-F682026A9BC6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E1D7-6961-4304-815C-061FB69D4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k8s.io/ingress-nginx/README.md" TargetMode="External"/><Relationship Id="rId2" Type="http://schemas.openxmlformats.org/officeDocument/2006/relationships/hyperlink" Target="https://git.k8s.io/ingress-gce/READM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06" y="425003"/>
            <a:ext cx="12028868" cy="601443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370489" y="1829582"/>
            <a:ext cx="6186152" cy="11816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Using Kubernetes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6555345" y="3718729"/>
            <a:ext cx="5001296" cy="1394138"/>
          </a:xfrm>
        </p:spPr>
        <p:txBody>
          <a:bodyPr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Nesia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Amit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555345" y="3021660"/>
            <a:ext cx="5001296" cy="1394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>
                <a:solidFill>
                  <a:schemeClr val="accent1">
                    <a:lumMod val="75000"/>
                  </a:schemeClr>
                </a:solidFill>
              </a:rPr>
              <a:t>Day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2031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gular Pentagon 3"/>
          <p:cNvSpPr/>
          <p:nvPr/>
        </p:nvSpPr>
        <p:spPr>
          <a:xfrm>
            <a:off x="3585627" y="39557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gular Pentagon 4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gular Pentagon 5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gular Pentagon 6"/>
          <p:cNvSpPr/>
          <p:nvPr/>
        </p:nvSpPr>
        <p:spPr>
          <a:xfrm>
            <a:off x="3310718" y="3832828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gular Pentagon 7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gular Pentagon 8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ube 10"/>
          <p:cNvSpPr/>
          <p:nvPr/>
        </p:nvSpPr>
        <p:spPr>
          <a:xfrm>
            <a:off x="6542530" y="5287843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367017" y="509854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4908180" y="1383445"/>
            <a:ext cx="2206020" cy="1832793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87740" y="642078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 rot="1682879">
            <a:off x="8872549" y="4428672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 rot="20168234">
            <a:off x="3438499" y="3867715"/>
            <a:ext cx="856943" cy="338554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Docker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57257" y="6462900"/>
            <a:ext cx="85694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Docker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589475"/>
            <a:ext cx="12192000" cy="0"/>
          </a:xfrm>
          <a:prstGeom prst="line">
            <a:avLst/>
          </a:prstGeom>
          <a:ln w="28575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5696356" y="1613665"/>
            <a:ext cx="1000218" cy="522893"/>
            <a:chOff x="6209100" y="1600200"/>
            <a:chExt cx="562350" cy="522893"/>
          </a:xfrm>
        </p:grpSpPr>
        <p:sp>
          <p:nvSpPr>
            <p:cNvPr id="26" name="Oval 25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27" name="Curved Right Arrow 26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748766" y="376026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58415" y="5935825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09853" y="2822048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95237" y="3947320"/>
            <a:ext cx="1122689" cy="379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Node#1</a:t>
            </a:r>
          </a:p>
        </p:txBody>
      </p:sp>
      <p:sp>
        <p:nvSpPr>
          <p:cNvPr id="34" name="TextBox 33"/>
          <p:cNvSpPr txBox="1"/>
          <p:nvPr/>
        </p:nvSpPr>
        <p:spPr>
          <a:xfrm rot="20095450">
            <a:off x="8533973" y="1155377"/>
            <a:ext cx="1373301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ingress-controller</a:t>
            </a:r>
          </a:p>
        </p:txBody>
      </p:sp>
      <p:sp>
        <p:nvSpPr>
          <p:cNvPr id="35" name="TextBox 34"/>
          <p:cNvSpPr txBox="1"/>
          <p:nvPr/>
        </p:nvSpPr>
        <p:spPr>
          <a:xfrm rot="20095450">
            <a:off x="6014785" y="4870967"/>
            <a:ext cx="134013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ingress-controller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891512" y="1218045"/>
            <a:ext cx="1000937" cy="1001292"/>
            <a:chOff x="2891512" y="1218045"/>
            <a:chExt cx="1000937" cy="1001292"/>
          </a:xfrm>
        </p:grpSpPr>
        <p:sp>
          <p:nvSpPr>
            <p:cNvPr id="37" name="Cube 36"/>
            <p:cNvSpPr/>
            <p:nvPr/>
          </p:nvSpPr>
          <p:spPr>
            <a:xfrm>
              <a:off x="3079179" y="1439216"/>
              <a:ext cx="636645" cy="552388"/>
            </a:xfrm>
            <a:prstGeom prst="cub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foo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2891512" y="1218045"/>
              <a:ext cx="1000937" cy="1001292"/>
            </a:xfrm>
            <a:prstGeom prst="ellipse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283091" y="4919382"/>
            <a:ext cx="1000937" cy="1001292"/>
            <a:chOff x="4399991" y="4644054"/>
            <a:chExt cx="1000937" cy="1001292"/>
          </a:xfrm>
        </p:grpSpPr>
        <p:sp>
          <p:nvSpPr>
            <p:cNvPr id="41" name="Cube 40"/>
            <p:cNvSpPr/>
            <p:nvPr/>
          </p:nvSpPr>
          <p:spPr>
            <a:xfrm>
              <a:off x="4587658" y="4865225"/>
              <a:ext cx="710842" cy="552388"/>
            </a:xfrm>
            <a:prstGeom prst="cub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boo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399991" y="4644054"/>
              <a:ext cx="1000937" cy="1001292"/>
            </a:xfrm>
            <a:prstGeom prst="ellipse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949870" y="2214524"/>
            <a:ext cx="1000218" cy="522893"/>
            <a:chOff x="6209100" y="1600200"/>
            <a:chExt cx="562350" cy="522893"/>
          </a:xfrm>
        </p:grpSpPr>
        <p:sp>
          <p:nvSpPr>
            <p:cNvPr id="45" name="Oval 44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46" name="Curved Right Arrow 45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43535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990849" y="2055907"/>
            <a:ext cx="1000218" cy="522893"/>
            <a:chOff x="6209100" y="1600200"/>
            <a:chExt cx="562350" cy="522893"/>
          </a:xfrm>
        </p:grpSpPr>
        <p:sp>
          <p:nvSpPr>
            <p:cNvPr id="48" name="Oval 47"/>
            <p:cNvSpPr/>
            <p:nvPr/>
          </p:nvSpPr>
          <p:spPr>
            <a:xfrm>
              <a:off x="6209100" y="1600200"/>
              <a:ext cx="562350" cy="488668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 </a:t>
              </a:r>
            </a:p>
          </p:txBody>
        </p:sp>
        <p:sp>
          <p:nvSpPr>
            <p:cNvPr id="49" name="Curved Right Arrow 48"/>
            <p:cNvSpPr/>
            <p:nvPr/>
          </p:nvSpPr>
          <p:spPr>
            <a:xfrm>
              <a:off x="6235581" y="1671178"/>
              <a:ext cx="282174" cy="451915"/>
            </a:xfrm>
            <a:prstGeom prst="curvedRightArrow">
              <a:avLst>
                <a:gd name="adj1" fmla="val 18493"/>
                <a:gd name="adj2" fmla="val 50000"/>
                <a:gd name="adj3" fmla="val 25000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1" name="Cube 50"/>
          <p:cNvSpPr/>
          <p:nvPr/>
        </p:nvSpPr>
        <p:spPr>
          <a:xfrm>
            <a:off x="1502948" y="2229422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1314372" y="1999202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 rot="20095450">
            <a:off x="999929" y="1801523"/>
            <a:ext cx="1293435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ingress-controller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241165" y="698500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80/443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74874" y="864526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80/443</a:t>
            </a:r>
          </a:p>
        </p:txBody>
      </p:sp>
      <p:sp>
        <p:nvSpPr>
          <p:cNvPr id="64" name="Rectangle 63"/>
          <p:cNvSpPr/>
          <p:nvPr/>
        </p:nvSpPr>
        <p:spPr>
          <a:xfrm>
            <a:off x="5074312" y="3837222"/>
            <a:ext cx="1020363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80/443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745" y="66966"/>
            <a:ext cx="643814" cy="428429"/>
          </a:xfrm>
          <a:prstGeom prst="rect">
            <a:avLst/>
          </a:prstGeom>
        </p:spPr>
      </p:pic>
      <p:cxnSp>
        <p:nvCxnSpPr>
          <p:cNvPr id="67" name="Elbow Connector 66"/>
          <p:cNvCxnSpPr>
            <a:stCxn id="65" idx="1"/>
            <a:endCxn id="62" idx="0"/>
          </p:cNvCxnSpPr>
          <p:nvPr/>
        </p:nvCxnSpPr>
        <p:spPr>
          <a:xfrm rot="10800000" flipV="1">
            <a:off x="2751347" y="281180"/>
            <a:ext cx="1388398" cy="4173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>
            <a:stCxn id="62" idx="2"/>
            <a:endCxn id="52" idx="7"/>
          </p:cNvCxnSpPr>
          <p:nvPr/>
        </p:nvCxnSpPr>
        <p:spPr>
          <a:xfrm rot="5400000">
            <a:off x="1882417" y="1276908"/>
            <a:ext cx="1155238" cy="5826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2382952" y="-26513"/>
            <a:ext cx="181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my-k8s.com/foo</a:t>
            </a:r>
          </a:p>
        </p:txBody>
      </p:sp>
      <p:sp>
        <p:nvSpPr>
          <p:cNvPr id="72" name="Cloud 71"/>
          <p:cNvSpPr/>
          <p:nvPr/>
        </p:nvSpPr>
        <p:spPr>
          <a:xfrm>
            <a:off x="3261528" y="3000494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loud 72"/>
          <p:cNvSpPr/>
          <p:nvPr/>
        </p:nvSpPr>
        <p:spPr>
          <a:xfrm>
            <a:off x="3079179" y="2835927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sp>
        <p:nvSpPr>
          <p:cNvPr id="74" name="Cloud 73"/>
          <p:cNvSpPr/>
          <p:nvPr/>
        </p:nvSpPr>
        <p:spPr>
          <a:xfrm>
            <a:off x="5903921" y="4372191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loud 74"/>
          <p:cNvSpPr/>
          <p:nvPr/>
        </p:nvSpPr>
        <p:spPr>
          <a:xfrm>
            <a:off x="5721572" y="4207624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sp>
        <p:nvSpPr>
          <p:cNvPr id="76" name="Cloud 75"/>
          <p:cNvSpPr/>
          <p:nvPr/>
        </p:nvSpPr>
        <p:spPr>
          <a:xfrm>
            <a:off x="8072579" y="2709518"/>
            <a:ext cx="934826" cy="606030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loud 76"/>
          <p:cNvSpPr/>
          <p:nvPr/>
        </p:nvSpPr>
        <p:spPr>
          <a:xfrm>
            <a:off x="7890230" y="2544951"/>
            <a:ext cx="893174" cy="684461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</a:t>
            </a:r>
          </a:p>
        </p:txBody>
      </p:sp>
      <p:cxnSp>
        <p:nvCxnSpPr>
          <p:cNvPr id="79" name="Elbow Connector 78"/>
          <p:cNvCxnSpPr>
            <a:stCxn id="52" idx="5"/>
            <a:endCxn id="73" idx="2"/>
          </p:cNvCxnSpPr>
          <p:nvPr/>
        </p:nvCxnSpPr>
        <p:spPr>
          <a:xfrm rot="16200000" flipH="1">
            <a:off x="2463187" y="2559396"/>
            <a:ext cx="324300" cy="913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73" idx="3"/>
            <a:endCxn id="38" idx="4"/>
          </p:cNvCxnSpPr>
          <p:nvPr/>
        </p:nvCxnSpPr>
        <p:spPr>
          <a:xfrm rot="16200000" flipV="1">
            <a:off x="3131012" y="2480307"/>
            <a:ext cx="655725" cy="1337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1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34" grpId="0"/>
      <p:bldP spid="35" grpId="0"/>
      <p:bldP spid="51" grpId="0" animBg="1"/>
      <p:bldP spid="52" grpId="0" animBg="1"/>
      <p:bldP spid="53" grpId="0"/>
      <p:bldP spid="62" grpId="0" animBg="1"/>
      <p:bldP spid="63" grpId="0" animBg="1"/>
      <p:bldP spid="64" grpId="0" animBg="1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Ingress is a collection of rules that allow inbound connections to reach the cluster services.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18" y="2991643"/>
            <a:ext cx="2571772" cy="16622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812" y="2991642"/>
            <a:ext cx="2732505" cy="190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0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Ingress-Controller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for the Ingress resource to work, the cluster must have an Ingress controller running.</a:t>
            </a:r>
          </a:p>
          <a:p>
            <a:endParaRPr lang="en-US" dirty="0"/>
          </a:p>
          <a:p>
            <a:r>
              <a:rPr lang="en-US" dirty="0" err="1"/>
              <a:t>Kubernetes</a:t>
            </a:r>
            <a:r>
              <a:rPr lang="en-US" dirty="0"/>
              <a:t> currently support and maintain </a:t>
            </a:r>
            <a:r>
              <a:rPr lang="en-US" u="sng" dirty="0">
                <a:hlinkClick r:id="rId2"/>
              </a:rPr>
              <a:t>GCE</a:t>
            </a:r>
            <a:r>
              <a:rPr lang="en-US" dirty="0"/>
              <a:t> and </a:t>
            </a:r>
            <a:r>
              <a:rPr lang="en-US" u="sng" dirty="0" err="1">
                <a:hlinkClick r:id="rId3"/>
              </a:rPr>
              <a:t>nginx</a:t>
            </a:r>
            <a:r>
              <a:rPr lang="en-US" dirty="0"/>
              <a:t> controllers.</a:t>
            </a:r>
          </a:p>
        </p:txBody>
      </p:sp>
    </p:spTree>
    <p:extLst>
      <p:ext uri="{BB962C8B-B14F-4D97-AF65-F5344CB8AC3E}">
        <p14:creationId xmlns:p14="http://schemas.microsoft.com/office/powerpoint/2010/main" val="323902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type: Simple </a:t>
            </a:r>
            <a:r>
              <a:rPr lang="en-US" dirty="0" err="1"/>
              <a:t>Fanout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72" y="1818703"/>
            <a:ext cx="5436648" cy="4764703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612" y="1690687"/>
            <a:ext cx="5378928" cy="7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20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Type: Named based virtual hosting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7850"/>
            <a:ext cx="4229100" cy="4765921"/>
          </a:xfrm>
          <a:prstGeom prst="rect">
            <a:avLst/>
          </a:prstGeom>
          <a:ln w="22225"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612" y="1847850"/>
            <a:ext cx="6317374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8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Ingress Type: Single service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374"/>
            <a:ext cx="4848003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1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107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Using Kubernetes</vt:lpstr>
      <vt:lpstr>PowerPoint Presentation</vt:lpstr>
      <vt:lpstr>Ingress</vt:lpstr>
      <vt:lpstr>Ingress-Controller</vt:lpstr>
      <vt:lpstr>Ingress type: Simple Fanout</vt:lpstr>
      <vt:lpstr>Ingress Type: Named based virtual hosting</vt:lpstr>
      <vt:lpstr>Ingress Type: Single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nesia amit</dc:creator>
  <cp:lastModifiedBy>Malin, Eylon</cp:lastModifiedBy>
  <cp:revision>10</cp:revision>
  <dcterms:created xsi:type="dcterms:W3CDTF">2018-05-23T20:40:23Z</dcterms:created>
  <dcterms:modified xsi:type="dcterms:W3CDTF">2022-01-02T19:56:17Z</dcterms:modified>
</cp:coreProperties>
</file>