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:30XXX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kubelet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uses liveness probes to know when to restart a Container.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liveness probes could catch a deadlock, where an application is running, but unable to make progress.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Restarting a Container in such a state can help to make the application more available despite bugs.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Readiness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might need to load large data or configuration files during startup.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pod with containers reporting that they are not ready does not receive traffic through Kubernetes Services.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830</Words>
  <Application>Microsoft Macintosh PowerPoint</Application>
  <PresentationFormat>Widescreen</PresentationFormat>
  <Paragraphs>194</Paragraphs>
  <Slides>29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5</cp:revision>
  <dcterms:created xsi:type="dcterms:W3CDTF">2021-05-16T11:22:59Z</dcterms:created>
  <dcterms:modified xsi:type="dcterms:W3CDTF">2021-12-30T13:07:51Z</dcterms:modified>
</cp:coreProperties>
</file>