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--from-file=secret.key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775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configMap/Secret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glusterFS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--from-file=example.property.file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250</Words>
  <Application>Microsoft Macintosh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5</cp:revision>
  <dcterms:created xsi:type="dcterms:W3CDTF">2021-05-16T11:22:59Z</dcterms:created>
  <dcterms:modified xsi:type="dcterms:W3CDTF">2021-12-30T13:07:15Z</dcterms:modified>
</cp:coreProperties>
</file>