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6"/>
  </p:notesMasterIdLst>
  <p:sldIdLst>
    <p:sldId id="257" r:id="rId2"/>
    <p:sldId id="273" r:id="rId3"/>
    <p:sldId id="278" r:id="rId4"/>
    <p:sldId id="288" r:id="rId5"/>
    <p:sldId id="301" r:id="rId6"/>
    <p:sldId id="307" r:id="rId7"/>
    <p:sldId id="302" r:id="rId8"/>
    <p:sldId id="296" r:id="rId9"/>
    <p:sldId id="294" r:id="rId10"/>
    <p:sldId id="295" r:id="rId11"/>
    <p:sldId id="297" r:id="rId12"/>
    <p:sldId id="309" r:id="rId13"/>
    <p:sldId id="298" r:id="rId14"/>
    <p:sldId id="308" r:id="rId15"/>
  </p:sldIdLst>
  <p:sldSz cx="12192000" cy="6858000"/>
  <p:notesSz cx="6858000" cy="10763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5124"/>
    <a:srgbClr val="F02E2E"/>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92BD1-E95F-470E-AA52-49842B17FA82}" v="468" dt="2020-06-09T10:04:40.429"/>
    <p1510:client id="{53A3E261-C8C5-4AB2-90D3-3125AF9DD1CB}" v="566" dt="2020-06-08T19:55:12.080"/>
    <p1510:client id="{5E0FD106-0CD6-423A-9BF7-60A7B1A60044}" v="25" dt="2020-06-09T09:15:17.859"/>
    <p1510:client id="{60B0CDBC-FDB6-4811-AF1B-4621C13B5EF5}" v="23" dt="2020-06-08T18:55:44.057"/>
    <p1510:client id="{790C05C8-A856-4632-A299-1892604B1036}" v="6" dt="2020-06-08T18:39:13.097"/>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744" autoAdjust="0"/>
    <p:restoredTop sz="79732" autoAdjust="0"/>
  </p:normalViewPr>
  <p:slideViewPr>
    <p:cSldViewPr snapToGrid="0">
      <p:cViewPr varScale="1">
        <p:scale>
          <a:sx n="68" d="100"/>
          <a:sy n="68" d="100"/>
        </p:scale>
        <p:origin x="125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hyperlink" Target="http://www.bleathem.ca/talks/2012-JavaOne/testing-jsf.html" TargetMode="External"/><Relationship Id="rId13" Type="http://schemas.openxmlformats.org/officeDocument/2006/relationships/hyperlink" Target="https://restfulapi.net/" TargetMode="External"/><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29.png"/><Relationship Id="rId2" Type="http://schemas.openxmlformats.org/officeDocument/2006/relationships/hyperlink" Target="http://graphicdesign.stackexchange.com/questions/77654/what-is-the-unambiguously-correct-pictogram-for-database-storage" TargetMode="External"/><Relationship Id="rId16" Type="http://schemas.openxmlformats.org/officeDocument/2006/relationships/hyperlink" Target="https://flutter.dev/docs/development/ui/widgets/cupertino" TargetMode="External"/><Relationship Id="rId1" Type="http://schemas.openxmlformats.org/officeDocument/2006/relationships/image" Target="../media/image24.png"/><Relationship Id="rId6" Type="http://schemas.openxmlformats.org/officeDocument/2006/relationships/hyperlink" Target="https://stackoverflow.com/tags/spring/info" TargetMode="External"/><Relationship Id="rId11" Type="http://schemas.openxmlformats.org/officeDocument/2006/relationships/hyperlink" Target="http://pempek.net/articles/2014/10/16/farewell-netrc-welcome-git-credentials/" TargetMode="External"/><Relationship Id="rId5" Type="http://schemas.openxmlformats.org/officeDocument/2006/relationships/image" Target="../media/image26.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hyperlink" Target="https://commons.wikimedia.org/wiki/File:Database-mysql.svg" TargetMode="External"/><Relationship Id="rId9" Type="http://schemas.openxmlformats.org/officeDocument/2006/relationships/image" Target="../media/image28.png"/><Relationship Id="rId14" Type="http://schemas.openxmlformats.org/officeDocument/2006/relationships/image" Target="../media/image3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hyperlink" Target="http://www.bleathem.ca/talks/2012-JavaOne/testing-jsf.html" TargetMode="External"/><Relationship Id="rId13" Type="http://schemas.openxmlformats.org/officeDocument/2006/relationships/hyperlink" Target="https://restfulapi.net/" TargetMode="External"/><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29.png"/><Relationship Id="rId2" Type="http://schemas.openxmlformats.org/officeDocument/2006/relationships/hyperlink" Target="http://graphicdesign.stackexchange.com/questions/77654/what-is-the-unambiguously-correct-pictogram-for-database-storage" TargetMode="External"/><Relationship Id="rId16" Type="http://schemas.openxmlformats.org/officeDocument/2006/relationships/hyperlink" Target="https://flutter.dev/docs/development/ui/widgets/cupertino" TargetMode="External"/><Relationship Id="rId1" Type="http://schemas.openxmlformats.org/officeDocument/2006/relationships/image" Target="../media/image24.png"/><Relationship Id="rId6" Type="http://schemas.openxmlformats.org/officeDocument/2006/relationships/hyperlink" Target="https://stackoverflow.com/tags/spring/info" TargetMode="External"/><Relationship Id="rId11" Type="http://schemas.openxmlformats.org/officeDocument/2006/relationships/hyperlink" Target="http://pempek.net/articles/2014/10/16/farewell-netrc-welcome-git-credentials/" TargetMode="External"/><Relationship Id="rId5" Type="http://schemas.openxmlformats.org/officeDocument/2006/relationships/image" Target="../media/image26.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hyperlink" Target="https://commons.wikimedia.org/wiki/File:Database-mysql.svg" TargetMode="External"/><Relationship Id="rId9" Type="http://schemas.openxmlformats.org/officeDocument/2006/relationships/image" Target="../media/image28.png"/><Relationship Id="rId14"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20A67B-CCA6-4B8F-BF61-A9559560FFA4}"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23E14EAE-85A1-4B4F-A7E5-B3DE44AD39F1}">
      <dgm:prSet/>
      <dgm:spPr/>
      <dgm:t>
        <a:bodyPr/>
        <a:lstStyle/>
        <a:p>
          <a:r>
            <a:rPr lang="he-IL"/>
            <a:t>גל מדאר 315534941</a:t>
          </a:r>
          <a:endParaRPr lang="en-US"/>
        </a:p>
      </dgm:t>
    </dgm:pt>
    <dgm:pt modelId="{30024975-1CEC-4E11-A003-8561F00475CB}" type="parTrans" cxnId="{6A62C8F9-4A65-4E7C-8566-056CCAEDB613}">
      <dgm:prSet/>
      <dgm:spPr/>
      <dgm:t>
        <a:bodyPr/>
        <a:lstStyle/>
        <a:p>
          <a:pPr algn="ctr"/>
          <a:endParaRPr lang="en-US"/>
        </a:p>
      </dgm:t>
    </dgm:pt>
    <dgm:pt modelId="{3B2B6919-A36C-401A-9474-CEF6279D69F8}" type="sibTrans" cxnId="{6A62C8F9-4A65-4E7C-8566-056CCAEDB613}">
      <dgm:prSet/>
      <dgm:spPr/>
      <dgm:t>
        <a:bodyPr/>
        <a:lstStyle/>
        <a:p>
          <a:endParaRPr lang="en-US"/>
        </a:p>
      </dgm:t>
    </dgm:pt>
    <dgm:pt modelId="{F75844FF-94DB-4664-A617-00089A8F1B8A}">
      <dgm:prSet/>
      <dgm:spPr/>
      <dgm:t>
        <a:bodyPr/>
        <a:lstStyle/>
        <a:p>
          <a:r>
            <a:rPr lang="he-IL"/>
            <a:t>דניאל מרמלשטיין 307911347</a:t>
          </a:r>
          <a:endParaRPr lang="en-US"/>
        </a:p>
      </dgm:t>
    </dgm:pt>
    <dgm:pt modelId="{9536EC40-9D7D-46C7-BE0F-90C4717D9AB7}" type="parTrans" cxnId="{1DD54B2B-FE70-43F0-99E4-91A9189423DE}">
      <dgm:prSet/>
      <dgm:spPr/>
      <dgm:t>
        <a:bodyPr/>
        <a:lstStyle/>
        <a:p>
          <a:pPr algn="ctr"/>
          <a:endParaRPr lang="en-US"/>
        </a:p>
      </dgm:t>
    </dgm:pt>
    <dgm:pt modelId="{0D8509B5-229B-405C-AB71-BCC380B3E08B}" type="sibTrans" cxnId="{1DD54B2B-FE70-43F0-99E4-91A9189423DE}">
      <dgm:prSet/>
      <dgm:spPr/>
      <dgm:t>
        <a:bodyPr/>
        <a:lstStyle/>
        <a:p>
          <a:endParaRPr lang="en-US"/>
        </a:p>
      </dgm:t>
    </dgm:pt>
    <dgm:pt modelId="{831E223C-3080-497F-AB28-15877A9FD59A}">
      <dgm:prSet/>
      <dgm:spPr/>
      <dgm:t>
        <a:bodyPr/>
        <a:lstStyle/>
        <a:p>
          <a:r>
            <a:rPr lang="he-IL" dirty="0"/>
            <a:t>אילון מזרחי</a:t>
          </a:r>
        </a:p>
        <a:p>
          <a:r>
            <a:rPr lang="he-IL" b="0" i="0" u="none" dirty="0"/>
            <a:t>206125411</a:t>
          </a:r>
          <a:endParaRPr lang="en-US" dirty="0"/>
        </a:p>
      </dgm:t>
    </dgm:pt>
    <dgm:pt modelId="{1E4F54B5-2732-4068-BCF2-4384418715DB}" type="parTrans" cxnId="{BC43A775-498C-419A-B0B1-43CE612B017E}">
      <dgm:prSet/>
      <dgm:spPr/>
      <dgm:t>
        <a:bodyPr/>
        <a:lstStyle/>
        <a:p>
          <a:pPr algn="ctr"/>
          <a:endParaRPr lang="en-US"/>
        </a:p>
      </dgm:t>
    </dgm:pt>
    <dgm:pt modelId="{E15D55D3-240D-4FEC-BBDB-8D007B3161B0}" type="sibTrans" cxnId="{BC43A775-498C-419A-B0B1-43CE612B017E}">
      <dgm:prSet/>
      <dgm:spPr/>
      <dgm:t>
        <a:bodyPr/>
        <a:lstStyle/>
        <a:p>
          <a:endParaRPr lang="en-US"/>
        </a:p>
      </dgm:t>
    </dgm:pt>
    <dgm:pt modelId="{A6F0DCDE-F5A3-4D6A-96E1-1A4C7CE30352}">
      <dgm:prSet/>
      <dgm:spPr>
        <a:solidFill>
          <a:schemeClr val="accent2">
            <a:lumMod val="75000"/>
          </a:schemeClr>
        </a:solidFill>
      </dgm:spPr>
      <dgm:t>
        <a:bodyPr/>
        <a:lstStyle/>
        <a:p>
          <a:r>
            <a:rPr lang="he-IL" dirty="0"/>
            <a:t>מרצה</a:t>
          </a:r>
          <a:r>
            <a:rPr lang="he-IL" dirty="0">
              <a:latin typeface="Calibri Light" panose="020F0302020204030204"/>
            </a:rPr>
            <a:t> </a:t>
          </a:r>
          <a:endParaRPr lang="he-IL" dirty="0"/>
        </a:p>
        <a:p>
          <a:r>
            <a:rPr lang="he-IL" dirty="0">
              <a:latin typeface="Calibri Light" panose="020F0302020204030204"/>
            </a:rPr>
            <a:t>אייל</a:t>
          </a:r>
          <a:r>
            <a:rPr lang="he-IL" dirty="0"/>
            <a:t> אייזנשטיין</a:t>
          </a:r>
          <a:endParaRPr lang="en-US" dirty="0"/>
        </a:p>
      </dgm:t>
    </dgm:pt>
    <dgm:pt modelId="{15A42265-C0BF-41BD-81FD-A2F4220E96B3}" type="parTrans" cxnId="{C22AAFC5-D669-40A9-924A-B1F3911C5866}">
      <dgm:prSet/>
      <dgm:spPr/>
      <dgm:t>
        <a:bodyPr/>
        <a:lstStyle/>
        <a:p>
          <a:pPr algn="ctr" rtl="1"/>
          <a:endParaRPr lang="he-IL"/>
        </a:p>
      </dgm:t>
    </dgm:pt>
    <dgm:pt modelId="{398FF4A8-9AA2-4D63-B109-FB5360E3F09E}" type="sibTrans" cxnId="{C22AAFC5-D669-40A9-924A-B1F3911C5866}">
      <dgm:prSet/>
      <dgm:spPr/>
      <dgm:t>
        <a:bodyPr/>
        <a:lstStyle/>
        <a:p>
          <a:endParaRPr lang="he-IL"/>
        </a:p>
      </dgm:t>
    </dgm:pt>
    <dgm:pt modelId="{2600F5F0-6668-4CB3-915E-5D70A280F017}">
      <dgm:prSet/>
      <dgm:spPr/>
      <dgm:t>
        <a:bodyPr/>
        <a:lstStyle/>
        <a:p>
          <a:r>
            <a:rPr lang="he-IL"/>
            <a:t>דניאל איבקוביץ'</a:t>
          </a:r>
        </a:p>
        <a:p>
          <a:r>
            <a:rPr lang="he-IL" b="0" i="0" u="none"/>
            <a:t>316421262</a:t>
          </a:r>
          <a:endParaRPr lang="en-US"/>
        </a:p>
      </dgm:t>
    </dgm:pt>
    <dgm:pt modelId="{16B67B59-3BD0-44BA-9392-CA3B38057B6B}" type="sibTrans" cxnId="{B7E3D505-242B-4E5D-8E09-F8E0317541A2}">
      <dgm:prSet/>
      <dgm:spPr/>
      <dgm:t>
        <a:bodyPr/>
        <a:lstStyle/>
        <a:p>
          <a:endParaRPr lang="he-IL"/>
        </a:p>
      </dgm:t>
    </dgm:pt>
    <dgm:pt modelId="{7B5895B3-D4D3-4399-9077-85EC3FAE3692}" type="parTrans" cxnId="{B7E3D505-242B-4E5D-8E09-F8E0317541A2}">
      <dgm:prSet/>
      <dgm:spPr/>
      <dgm:t>
        <a:bodyPr/>
        <a:lstStyle/>
        <a:p>
          <a:pPr algn="ctr" rtl="1"/>
          <a:endParaRPr lang="he-IL"/>
        </a:p>
      </dgm:t>
    </dgm:pt>
    <dgm:pt modelId="{4B42CCFE-8276-4A45-957B-AD806729A551}">
      <dgm:prSet/>
      <dgm:spPr/>
      <dgm:t>
        <a:bodyPr/>
        <a:lstStyle/>
        <a:p>
          <a:r>
            <a:rPr lang="he-IL"/>
            <a:t>שחף פרידמן</a:t>
          </a:r>
        </a:p>
        <a:p>
          <a:r>
            <a:rPr lang="he-IL" b="0" i="0" u="none"/>
            <a:t>206022345</a:t>
          </a:r>
          <a:endParaRPr lang="en-US"/>
        </a:p>
      </dgm:t>
    </dgm:pt>
    <dgm:pt modelId="{1DAAA4E2-BCB8-4DF4-83C3-D30A14959AAE}" type="parTrans" cxnId="{44FAE51A-CED8-4237-85B1-ED1A13E40F2E}">
      <dgm:prSet/>
      <dgm:spPr/>
      <dgm:t>
        <a:bodyPr/>
        <a:lstStyle/>
        <a:p>
          <a:pPr algn="ctr" rtl="1"/>
          <a:endParaRPr lang="he-IL"/>
        </a:p>
      </dgm:t>
    </dgm:pt>
    <dgm:pt modelId="{C2DE2B56-14AB-4031-B6EF-2830C928F457}" type="sibTrans" cxnId="{44FAE51A-CED8-4237-85B1-ED1A13E40F2E}">
      <dgm:prSet/>
      <dgm:spPr/>
      <dgm:t>
        <a:bodyPr/>
        <a:lstStyle/>
        <a:p>
          <a:endParaRPr lang="he-IL"/>
        </a:p>
      </dgm:t>
    </dgm:pt>
    <dgm:pt modelId="{1317B524-CFEA-4E56-8928-0BC69C58A46F}" type="pres">
      <dgm:prSet presAssocID="{C820A67B-CCA6-4B8F-BF61-A9559560FFA4}" presName="diagram" presStyleCnt="0">
        <dgm:presLayoutVars>
          <dgm:dir/>
          <dgm:resizeHandles val="exact"/>
        </dgm:presLayoutVars>
      </dgm:prSet>
      <dgm:spPr/>
    </dgm:pt>
    <dgm:pt modelId="{3D55581A-C735-4817-A757-D8F79D45121A}" type="pres">
      <dgm:prSet presAssocID="{A6F0DCDE-F5A3-4D6A-96E1-1A4C7CE30352}" presName="node" presStyleLbl="node1" presStyleIdx="0" presStyleCnt="6" custLinFactNeighborX="55000" custLinFactNeighborY="-62510">
        <dgm:presLayoutVars>
          <dgm:bulletEnabled val="1"/>
        </dgm:presLayoutVars>
      </dgm:prSet>
      <dgm:spPr/>
    </dgm:pt>
    <dgm:pt modelId="{1C30EFBC-9E38-4A88-9807-422661642B89}" type="pres">
      <dgm:prSet presAssocID="{398FF4A8-9AA2-4D63-B109-FB5360E3F09E}" presName="sibTrans" presStyleCnt="0"/>
      <dgm:spPr/>
    </dgm:pt>
    <dgm:pt modelId="{97F66A5D-B9B1-493D-AF53-62FBF21E8706}" type="pres">
      <dgm:prSet presAssocID="{831E223C-3080-497F-AB28-15877A9FD59A}" presName="node" presStyleLbl="node1" presStyleIdx="1" presStyleCnt="6" custLinFactNeighborX="-54854" custLinFactNeighborY="69871">
        <dgm:presLayoutVars>
          <dgm:bulletEnabled val="1"/>
        </dgm:presLayoutVars>
      </dgm:prSet>
      <dgm:spPr/>
    </dgm:pt>
    <dgm:pt modelId="{CCC456F4-C872-4EA3-9E5E-ED078D8B7E5E}" type="pres">
      <dgm:prSet presAssocID="{E15D55D3-240D-4FEC-BBDB-8D007B3161B0}" presName="sibTrans" presStyleCnt="0"/>
      <dgm:spPr/>
    </dgm:pt>
    <dgm:pt modelId="{DFF6EB28-D320-4365-B3AE-B79DD94CF74C}" type="pres">
      <dgm:prSet presAssocID="{23E14EAE-85A1-4B4F-A7E5-B3DE44AD39F1}" presName="node" presStyleLbl="node1" presStyleIdx="2" presStyleCnt="6" custLinFactNeighborX="-26" custLinFactNeighborY="70613">
        <dgm:presLayoutVars>
          <dgm:bulletEnabled val="1"/>
        </dgm:presLayoutVars>
      </dgm:prSet>
      <dgm:spPr/>
    </dgm:pt>
    <dgm:pt modelId="{B9D070F4-ABD5-4E26-A594-227EF71521CA}" type="pres">
      <dgm:prSet presAssocID="{3B2B6919-A36C-401A-9474-CEF6279D69F8}" presName="sibTrans" presStyleCnt="0"/>
      <dgm:spPr/>
    </dgm:pt>
    <dgm:pt modelId="{78ED6222-2734-4D5F-9941-ACD78DE175B0}" type="pres">
      <dgm:prSet presAssocID="{4B42CCFE-8276-4A45-957B-AD806729A551}" presName="node" presStyleLbl="node1" presStyleIdx="3" presStyleCnt="6" custLinFactNeighborX="-26" custLinFactNeighborY="70613">
        <dgm:presLayoutVars>
          <dgm:bulletEnabled val="1"/>
        </dgm:presLayoutVars>
      </dgm:prSet>
      <dgm:spPr/>
    </dgm:pt>
    <dgm:pt modelId="{866C9168-0600-4937-8989-CBDB307EFC65}" type="pres">
      <dgm:prSet presAssocID="{C2DE2B56-14AB-4031-B6EF-2830C928F457}" presName="sibTrans" presStyleCnt="0"/>
      <dgm:spPr/>
    </dgm:pt>
    <dgm:pt modelId="{56285D9C-250F-4A28-A6F0-8C547BEF3269}" type="pres">
      <dgm:prSet presAssocID="{F75844FF-94DB-4664-A617-00089A8F1B8A}" presName="node" presStyleLbl="node1" presStyleIdx="4" presStyleCnt="6" custLinFactNeighborX="-26" custLinFactNeighborY="70613">
        <dgm:presLayoutVars>
          <dgm:bulletEnabled val="1"/>
        </dgm:presLayoutVars>
      </dgm:prSet>
      <dgm:spPr/>
    </dgm:pt>
    <dgm:pt modelId="{F97EC95C-A403-4AC8-9C53-B813A30CEAD7}" type="pres">
      <dgm:prSet presAssocID="{0D8509B5-229B-405C-AB71-BCC380B3E08B}" presName="sibTrans" presStyleCnt="0"/>
      <dgm:spPr/>
    </dgm:pt>
    <dgm:pt modelId="{A3105AE6-37E4-4708-AAEA-96DF520489DA}" type="pres">
      <dgm:prSet presAssocID="{2600F5F0-6668-4CB3-915E-5D70A280F017}" presName="node" presStyleLbl="node1" presStyleIdx="5" presStyleCnt="6" custLinFactNeighborX="-26" custLinFactNeighborY="70613">
        <dgm:presLayoutVars>
          <dgm:bulletEnabled val="1"/>
        </dgm:presLayoutVars>
      </dgm:prSet>
      <dgm:spPr/>
    </dgm:pt>
  </dgm:ptLst>
  <dgm:cxnLst>
    <dgm:cxn modelId="{B7E3D505-242B-4E5D-8E09-F8E0317541A2}" srcId="{C820A67B-CCA6-4B8F-BF61-A9559560FFA4}" destId="{2600F5F0-6668-4CB3-915E-5D70A280F017}" srcOrd="5" destOrd="0" parTransId="{7B5895B3-D4D3-4399-9077-85EC3FAE3692}" sibTransId="{16B67B59-3BD0-44BA-9392-CA3B38057B6B}"/>
    <dgm:cxn modelId="{44FAE51A-CED8-4237-85B1-ED1A13E40F2E}" srcId="{C820A67B-CCA6-4B8F-BF61-A9559560FFA4}" destId="{4B42CCFE-8276-4A45-957B-AD806729A551}" srcOrd="3" destOrd="0" parTransId="{1DAAA4E2-BCB8-4DF4-83C3-D30A14959AAE}" sibTransId="{C2DE2B56-14AB-4031-B6EF-2830C928F457}"/>
    <dgm:cxn modelId="{1DD54B2B-FE70-43F0-99E4-91A9189423DE}" srcId="{C820A67B-CCA6-4B8F-BF61-A9559560FFA4}" destId="{F75844FF-94DB-4664-A617-00089A8F1B8A}" srcOrd="4" destOrd="0" parTransId="{9536EC40-9D7D-46C7-BE0F-90C4717D9AB7}" sibTransId="{0D8509B5-229B-405C-AB71-BCC380B3E08B}"/>
    <dgm:cxn modelId="{A50F3538-5B4A-4E67-9EA4-82D303C91017}" type="presOf" srcId="{2600F5F0-6668-4CB3-915E-5D70A280F017}" destId="{A3105AE6-37E4-4708-AAEA-96DF520489DA}" srcOrd="0" destOrd="0" presId="urn:microsoft.com/office/officeart/2005/8/layout/default"/>
    <dgm:cxn modelId="{4F96D64F-1555-42CC-8D1B-FC2C004729A8}" type="presOf" srcId="{831E223C-3080-497F-AB28-15877A9FD59A}" destId="{97F66A5D-B9B1-493D-AF53-62FBF21E8706}" srcOrd="0" destOrd="0" presId="urn:microsoft.com/office/officeart/2005/8/layout/default"/>
    <dgm:cxn modelId="{BC43A775-498C-419A-B0B1-43CE612B017E}" srcId="{C820A67B-CCA6-4B8F-BF61-A9559560FFA4}" destId="{831E223C-3080-497F-AB28-15877A9FD59A}" srcOrd="1" destOrd="0" parTransId="{1E4F54B5-2732-4068-BCF2-4384418715DB}" sibTransId="{E15D55D3-240D-4FEC-BBDB-8D007B3161B0}"/>
    <dgm:cxn modelId="{7A7E5F7D-44E2-4211-822A-A1713A862798}" type="presOf" srcId="{23E14EAE-85A1-4B4F-A7E5-B3DE44AD39F1}" destId="{DFF6EB28-D320-4365-B3AE-B79DD94CF74C}" srcOrd="0" destOrd="0" presId="urn:microsoft.com/office/officeart/2005/8/layout/default"/>
    <dgm:cxn modelId="{6750F58B-40E3-4D93-9283-52CDC24AF0DA}" type="presOf" srcId="{4B42CCFE-8276-4A45-957B-AD806729A551}" destId="{78ED6222-2734-4D5F-9941-ACD78DE175B0}" srcOrd="0" destOrd="0" presId="urn:microsoft.com/office/officeart/2005/8/layout/default"/>
    <dgm:cxn modelId="{8DF089A2-2AFF-496B-B267-1CE55ADAA23D}" type="presOf" srcId="{C820A67B-CCA6-4B8F-BF61-A9559560FFA4}" destId="{1317B524-CFEA-4E56-8928-0BC69C58A46F}" srcOrd="0" destOrd="0" presId="urn:microsoft.com/office/officeart/2005/8/layout/default"/>
    <dgm:cxn modelId="{49A652A4-75D8-44E1-8CA5-9EC792B36D94}" type="presOf" srcId="{F75844FF-94DB-4664-A617-00089A8F1B8A}" destId="{56285D9C-250F-4A28-A6F0-8C547BEF3269}" srcOrd="0" destOrd="0" presId="urn:microsoft.com/office/officeart/2005/8/layout/default"/>
    <dgm:cxn modelId="{C22AAFC5-D669-40A9-924A-B1F3911C5866}" srcId="{C820A67B-CCA6-4B8F-BF61-A9559560FFA4}" destId="{A6F0DCDE-F5A3-4D6A-96E1-1A4C7CE30352}" srcOrd="0" destOrd="0" parTransId="{15A42265-C0BF-41BD-81FD-A2F4220E96B3}" sibTransId="{398FF4A8-9AA2-4D63-B109-FB5360E3F09E}"/>
    <dgm:cxn modelId="{890E25F6-2A03-4438-A730-10677ECFCEC5}" type="presOf" srcId="{A6F0DCDE-F5A3-4D6A-96E1-1A4C7CE30352}" destId="{3D55581A-C735-4817-A757-D8F79D45121A}" srcOrd="0" destOrd="0" presId="urn:microsoft.com/office/officeart/2005/8/layout/default"/>
    <dgm:cxn modelId="{6A62C8F9-4A65-4E7C-8566-056CCAEDB613}" srcId="{C820A67B-CCA6-4B8F-BF61-A9559560FFA4}" destId="{23E14EAE-85A1-4B4F-A7E5-B3DE44AD39F1}" srcOrd="2" destOrd="0" parTransId="{30024975-1CEC-4E11-A003-8561F00475CB}" sibTransId="{3B2B6919-A36C-401A-9474-CEF6279D69F8}"/>
    <dgm:cxn modelId="{7017AE17-A876-4D5D-A6CE-4B5070E6B07D}" type="presParOf" srcId="{1317B524-CFEA-4E56-8928-0BC69C58A46F}" destId="{3D55581A-C735-4817-A757-D8F79D45121A}" srcOrd="0" destOrd="0" presId="urn:microsoft.com/office/officeart/2005/8/layout/default"/>
    <dgm:cxn modelId="{8F8A24B0-35D2-4B09-B10C-DFE398F80F12}" type="presParOf" srcId="{1317B524-CFEA-4E56-8928-0BC69C58A46F}" destId="{1C30EFBC-9E38-4A88-9807-422661642B89}" srcOrd="1" destOrd="0" presId="urn:microsoft.com/office/officeart/2005/8/layout/default"/>
    <dgm:cxn modelId="{C5AA14D1-33B7-4F97-A023-92ED4A9298AC}" type="presParOf" srcId="{1317B524-CFEA-4E56-8928-0BC69C58A46F}" destId="{97F66A5D-B9B1-493D-AF53-62FBF21E8706}" srcOrd="2" destOrd="0" presId="urn:microsoft.com/office/officeart/2005/8/layout/default"/>
    <dgm:cxn modelId="{6E2AE40F-2D9F-4317-B94A-6D2F3235485D}" type="presParOf" srcId="{1317B524-CFEA-4E56-8928-0BC69C58A46F}" destId="{CCC456F4-C872-4EA3-9E5E-ED078D8B7E5E}" srcOrd="3" destOrd="0" presId="urn:microsoft.com/office/officeart/2005/8/layout/default"/>
    <dgm:cxn modelId="{D612268D-B8A2-4B0F-8A38-FB827D5F0BFD}" type="presParOf" srcId="{1317B524-CFEA-4E56-8928-0BC69C58A46F}" destId="{DFF6EB28-D320-4365-B3AE-B79DD94CF74C}" srcOrd="4" destOrd="0" presId="urn:microsoft.com/office/officeart/2005/8/layout/default"/>
    <dgm:cxn modelId="{F4895B81-ACB2-47FE-A0F4-2942DE8EAC66}" type="presParOf" srcId="{1317B524-CFEA-4E56-8928-0BC69C58A46F}" destId="{B9D070F4-ABD5-4E26-A594-227EF71521CA}" srcOrd="5" destOrd="0" presId="urn:microsoft.com/office/officeart/2005/8/layout/default"/>
    <dgm:cxn modelId="{0395FE29-E9AA-4E36-983D-F1DE0A7B5F01}" type="presParOf" srcId="{1317B524-CFEA-4E56-8928-0BC69C58A46F}" destId="{78ED6222-2734-4D5F-9941-ACD78DE175B0}" srcOrd="6" destOrd="0" presId="urn:microsoft.com/office/officeart/2005/8/layout/default"/>
    <dgm:cxn modelId="{51E329E7-9A5F-4FF9-8BF7-254A756E6BF0}" type="presParOf" srcId="{1317B524-CFEA-4E56-8928-0BC69C58A46F}" destId="{866C9168-0600-4937-8989-CBDB307EFC65}" srcOrd="7" destOrd="0" presId="urn:microsoft.com/office/officeart/2005/8/layout/default"/>
    <dgm:cxn modelId="{288EBE39-EC04-4BE5-B58B-22F1501923C9}" type="presParOf" srcId="{1317B524-CFEA-4E56-8928-0BC69C58A46F}" destId="{56285D9C-250F-4A28-A6F0-8C547BEF3269}" srcOrd="8" destOrd="0" presId="urn:microsoft.com/office/officeart/2005/8/layout/default"/>
    <dgm:cxn modelId="{078F835E-29DC-4DEA-94A4-CBBD17672A76}" type="presParOf" srcId="{1317B524-CFEA-4E56-8928-0BC69C58A46F}" destId="{F97EC95C-A403-4AC8-9C53-B813A30CEAD7}" srcOrd="9" destOrd="0" presId="urn:microsoft.com/office/officeart/2005/8/layout/default"/>
    <dgm:cxn modelId="{6B7857E3-FD51-4797-873D-679C8775D5AB}" type="presParOf" srcId="{1317B524-CFEA-4E56-8928-0BC69C58A46F}" destId="{A3105AE6-37E4-4708-AAEA-96DF520489DA}"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C6659E-2BA1-4259-88D3-831DB296497B}"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F56148-757E-4ED0-85EE-82048666483A}">
      <dgm:prSet custT="1"/>
      <dgm:spPr/>
      <dgm:t>
        <a:bodyPr/>
        <a:lstStyle/>
        <a:p>
          <a:pPr>
            <a:lnSpc>
              <a:spcPct val="100000"/>
            </a:lnSpc>
            <a:defRPr cap="all"/>
          </a:pPr>
          <a:r>
            <a:rPr lang="he-IL" sz="1600" dirty="0"/>
            <a:t>הוספת/הסרת אזור האכלה</a:t>
          </a:r>
          <a:endParaRPr lang="en-US" sz="1600" dirty="0"/>
        </a:p>
      </dgm:t>
    </dgm:pt>
    <dgm:pt modelId="{FBF12F7A-8E54-46AD-8584-F5E150850640}" type="parTrans" cxnId="{6133238D-E948-47D8-AD61-ED3645A525CC}">
      <dgm:prSet/>
      <dgm:spPr/>
      <dgm:t>
        <a:bodyPr/>
        <a:lstStyle/>
        <a:p>
          <a:endParaRPr lang="en-US" sz="2000"/>
        </a:p>
      </dgm:t>
    </dgm:pt>
    <dgm:pt modelId="{92CB9D0D-83B3-4A6C-9AD5-5AC883FD1F82}" type="sibTrans" cxnId="{6133238D-E948-47D8-AD61-ED3645A525CC}">
      <dgm:prSet/>
      <dgm:spPr/>
      <dgm:t>
        <a:bodyPr/>
        <a:lstStyle/>
        <a:p>
          <a:endParaRPr lang="en-US" sz="2000"/>
        </a:p>
      </dgm:t>
    </dgm:pt>
    <dgm:pt modelId="{888534A4-E9BF-441C-970D-E0DAD602165A}">
      <dgm:prSet custT="1"/>
      <dgm:spPr/>
      <dgm:t>
        <a:bodyPr/>
        <a:lstStyle/>
        <a:p>
          <a:pPr>
            <a:lnSpc>
              <a:spcPct val="100000"/>
            </a:lnSpc>
            <a:defRPr cap="all"/>
          </a:pPr>
          <a:r>
            <a:rPr lang="he-IL" sz="1600"/>
            <a:t>הוספת/הסרת כלי אוכל באזור האכלה</a:t>
          </a:r>
          <a:endParaRPr lang="en-US" sz="1600"/>
        </a:p>
      </dgm:t>
    </dgm:pt>
    <dgm:pt modelId="{915933CA-752C-4534-9D4A-29BEB38448C8}" type="parTrans" cxnId="{32DA1961-7448-4A03-9368-FE02D1350A2B}">
      <dgm:prSet/>
      <dgm:spPr/>
      <dgm:t>
        <a:bodyPr/>
        <a:lstStyle/>
        <a:p>
          <a:endParaRPr lang="en-US" sz="2000"/>
        </a:p>
      </dgm:t>
    </dgm:pt>
    <dgm:pt modelId="{5BA92122-BC28-412C-904B-15748B00A3DE}" type="sibTrans" cxnId="{32DA1961-7448-4A03-9368-FE02D1350A2B}">
      <dgm:prSet/>
      <dgm:spPr/>
      <dgm:t>
        <a:bodyPr/>
        <a:lstStyle/>
        <a:p>
          <a:endParaRPr lang="en-US" sz="2000"/>
        </a:p>
      </dgm:t>
    </dgm:pt>
    <dgm:pt modelId="{DAB722EC-FA42-4258-9D74-3549C3B6DB79}">
      <dgm:prSet custT="1"/>
      <dgm:spPr/>
      <dgm:t>
        <a:bodyPr/>
        <a:lstStyle/>
        <a:p>
          <a:pPr>
            <a:lnSpc>
              <a:spcPct val="100000"/>
            </a:lnSpc>
            <a:defRPr cap="all"/>
          </a:pPr>
          <a:r>
            <a:rPr lang="he-IL" sz="1600"/>
            <a:t>הוספת/הסרת כלי מים באזור האכלה</a:t>
          </a:r>
          <a:endParaRPr lang="en-US" sz="1600"/>
        </a:p>
      </dgm:t>
    </dgm:pt>
    <dgm:pt modelId="{C6FE88F5-5182-47BA-97AC-3D9933E507F0}" type="parTrans" cxnId="{8CFF06CB-3275-4E0B-AA3E-515577A84D8D}">
      <dgm:prSet/>
      <dgm:spPr/>
      <dgm:t>
        <a:bodyPr/>
        <a:lstStyle/>
        <a:p>
          <a:endParaRPr lang="en-US" sz="2000"/>
        </a:p>
      </dgm:t>
    </dgm:pt>
    <dgm:pt modelId="{6666812A-A875-43E9-A69A-76B682ACB530}" type="sibTrans" cxnId="{8CFF06CB-3275-4E0B-AA3E-515577A84D8D}">
      <dgm:prSet/>
      <dgm:spPr/>
      <dgm:t>
        <a:bodyPr/>
        <a:lstStyle/>
        <a:p>
          <a:endParaRPr lang="en-US" sz="2000"/>
        </a:p>
      </dgm:t>
    </dgm:pt>
    <dgm:pt modelId="{DF6612E8-2380-4E00-A673-09528A5F51E4}">
      <dgm:prSet custT="1"/>
      <dgm:spPr/>
      <dgm:t>
        <a:bodyPr/>
        <a:lstStyle/>
        <a:p>
          <a:pPr>
            <a:lnSpc>
              <a:spcPct val="100000"/>
            </a:lnSpc>
            <a:defRPr cap="all"/>
          </a:pPr>
          <a:r>
            <a:rPr lang="he-IL" sz="1600"/>
            <a:t>עדכון סטטוס של כלי מים/אוכל</a:t>
          </a:r>
          <a:endParaRPr lang="en-US" sz="1600"/>
        </a:p>
      </dgm:t>
    </dgm:pt>
    <dgm:pt modelId="{97DF0345-963F-4438-BD84-4C0ACC23BE8B}" type="parTrans" cxnId="{2E799B9B-6FAB-494A-9731-9C3131548E77}">
      <dgm:prSet/>
      <dgm:spPr/>
      <dgm:t>
        <a:bodyPr/>
        <a:lstStyle/>
        <a:p>
          <a:endParaRPr lang="en-US" sz="2000"/>
        </a:p>
      </dgm:t>
    </dgm:pt>
    <dgm:pt modelId="{C4210485-3CF2-4AA2-9CE4-0BB07AE7D91B}" type="sibTrans" cxnId="{2E799B9B-6FAB-494A-9731-9C3131548E77}">
      <dgm:prSet/>
      <dgm:spPr/>
      <dgm:t>
        <a:bodyPr/>
        <a:lstStyle/>
        <a:p>
          <a:endParaRPr lang="en-US" sz="2000"/>
        </a:p>
      </dgm:t>
    </dgm:pt>
    <dgm:pt modelId="{0D462DDE-7938-422E-8EAC-B48000F799E6}">
      <dgm:prSet custT="1"/>
      <dgm:spPr/>
      <dgm:t>
        <a:bodyPr/>
        <a:lstStyle/>
        <a:p>
          <a:pPr>
            <a:lnSpc>
              <a:spcPct val="100000"/>
            </a:lnSpc>
            <a:defRPr cap="all"/>
          </a:pPr>
          <a:r>
            <a:rPr lang="he-IL" sz="1600"/>
            <a:t>מציאת אזור האכלה שצריך התייחסות</a:t>
          </a:r>
          <a:endParaRPr lang="en-US" sz="1600"/>
        </a:p>
      </dgm:t>
    </dgm:pt>
    <dgm:pt modelId="{AB68BA74-69B7-4F53-AEAA-C749007A03A3}" type="parTrans" cxnId="{C72739CE-904C-41FA-9529-855C1A5F5E10}">
      <dgm:prSet/>
      <dgm:spPr/>
      <dgm:t>
        <a:bodyPr/>
        <a:lstStyle/>
        <a:p>
          <a:endParaRPr lang="en-US" sz="2000"/>
        </a:p>
      </dgm:t>
    </dgm:pt>
    <dgm:pt modelId="{16D266DB-A4A6-4C23-B6B9-68A0E0A0AEFC}" type="sibTrans" cxnId="{C72739CE-904C-41FA-9529-855C1A5F5E10}">
      <dgm:prSet/>
      <dgm:spPr/>
      <dgm:t>
        <a:bodyPr/>
        <a:lstStyle/>
        <a:p>
          <a:endParaRPr lang="en-US" sz="2000"/>
        </a:p>
      </dgm:t>
    </dgm:pt>
    <dgm:pt modelId="{4DE67938-0BA8-4A9C-B0B4-FCBF7C46C1DB}" type="pres">
      <dgm:prSet presAssocID="{44C6659E-2BA1-4259-88D3-831DB296497B}" presName="root" presStyleCnt="0">
        <dgm:presLayoutVars>
          <dgm:dir/>
          <dgm:resizeHandles val="exact"/>
        </dgm:presLayoutVars>
      </dgm:prSet>
      <dgm:spPr/>
    </dgm:pt>
    <dgm:pt modelId="{B96FE1D1-846B-4436-AED3-F2AE0CB6A02A}" type="pres">
      <dgm:prSet presAssocID="{0D462DDE-7938-422E-8EAC-B48000F799E6}" presName="compNode" presStyleCnt="0"/>
      <dgm:spPr/>
    </dgm:pt>
    <dgm:pt modelId="{CC626BB6-BF39-4C9A-BF00-E553F27CF1A9}" type="pres">
      <dgm:prSet presAssocID="{0D462DDE-7938-422E-8EAC-B48000F799E6}" presName="iconBgRect" presStyleLbl="bgShp" presStyleIdx="0" presStyleCnt="5"/>
      <dgm:spPr>
        <a:prstGeom prst="round2DiagRect">
          <a:avLst>
            <a:gd name="adj1" fmla="val 29727"/>
            <a:gd name="adj2" fmla="val 0"/>
          </a:avLst>
        </a:prstGeom>
      </dgm:spPr>
    </dgm:pt>
    <dgm:pt modelId="{F1837792-2BC4-4057-86D7-D1FD41FBB1A2}" type="pres">
      <dgm:prSet presAssocID="{0D462DDE-7938-422E-8EAC-B48000F799E6}" presName="iconRect" presStyleLbl="node1" presStyleIdx="0" presStyleCnt="5"/>
      <dgm:spPr>
        <a:xfrm>
          <a:off x="1158743"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gm:spPr>
      <dgm:extLst>
        <a:ext uri="{E40237B7-FDA0-4F09-8148-C483321AD2D9}">
          <dgm14:cNvPr xmlns:dgm14="http://schemas.microsoft.com/office/drawing/2010/diagram" id="0" name="" descr="Marker"/>
        </a:ext>
      </dgm:extLst>
    </dgm:pt>
    <dgm:pt modelId="{05BAE580-8874-462B-93E5-579C4898C36F}" type="pres">
      <dgm:prSet presAssocID="{0D462DDE-7938-422E-8EAC-B48000F799E6}" presName="spaceRect" presStyleCnt="0"/>
      <dgm:spPr/>
    </dgm:pt>
    <dgm:pt modelId="{BCD52B3D-87BD-4EEA-9BB5-29C2330278AA}" type="pres">
      <dgm:prSet presAssocID="{0D462DDE-7938-422E-8EAC-B48000F799E6}" presName="textRect" presStyleLbl="revTx" presStyleIdx="0" presStyleCnt="5">
        <dgm:presLayoutVars>
          <dgm:chMax val="1"/>
          <dgm:chPref val="1"/>
        </dgm:presLayoutVars>
      </dgm:prSet>
      <dgm:spPr/>
    </dgm:pt>
    <dgm:pt modelId="{97053AB5-BE01-41CA-ACF9-E7811B4D5E2B}" type="pres">
      <dgm:prSet presAssocID="{16D266DB-A4A6-4C23-B6B9-68A0E0A0AEFC}" presName="sibTrans" presStyleCnt="0"/>
      <dgm:spPr/>
    </dgm:pt>
    <dgm:pt modelId="{4E78740F-971A-4682-9764-247095DAD54F}" type="pres">
      <dgm:prSet presAssocID="{DF6612E8-2380-4E00-A673-09528A5F51E4}" presName="compNode" presStyleCnt="0"/>
      <dgm:spPr/>
    </dgm:pt>
    <dgm:pt modelId="{4CD6BE35-AE50-4BD5-888F-2812AD5C0D95}" type="pres">
      <dgm:prSet presAssocID="{DF6612E8-2380-4E00-A673-09528A5F51E4}" presName="iconBgRect" presStyleLbl="bgShp" presStyleIdx="1" presStyleCnt="5"/>
      <dgm:spPr>
        <a:prstGeom prst="round2DiagRect">
          <a:avLst>
            <a:gd name="adj1" fmla="val 29727"/>
            <a:gd name="adj2" fmla="val 0"/>
          </a:avLst>
        </a:prstGeom>
      </dgm:spPr>
    </dgm:pt>
    <dgm:pt modelId="{FF2E7BE2-0D7C-49C6-A553-B8225947FE7E}" type="pres">
      <dgm:prSet presAssocID="{DF6612E8-2380-4E00-A673-09528A5F51E4}" presName="iconRect" presStyleLbl="node1" presStyleIdx="1"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Knife"/>
        </a:ext>
      </dgm:extLst>
    </dgm:pt>
    <dgm:pt modelId="{7926C2AF-B2AA-4FB4-AF96-8CC36188AA0B}" type="pres">
      <dgm:prSet presAssocID="{DF6612E8-2380-4E00-A673-09528A5F51E4}" presName="spaceRect" presStyleCnt="0"/>
      <dgm:spPr/>
    </dgm:pt>
    <dgm:pt modelId="{61A31BC0-F2A3-4B03-A684-CC139F3BD70C}" type="pres">
      <dgm:prSet presAssocID="{DF6612E8-2380-4E00-A673-09528A5F51E4}" presName="textRect" presStyleLbl="revTx" presStyleIdx="1" presStyleCnt="5">
        <dgm:presLayoutVars>
          <dgm:chMax val="1"/>
          <dgm:chPref val="1"/>
        </dgm:presLayoutVars>
      </dgm:prSet>
      <dgm:spPr/>
    </dgm:pt>
    <dgm:pt modelId="{79081E2C-49DD-43FE-A3B7-AE1CDF31C238}" type="pres">
      <dgm:prSet presAssocID="{C4210485-3CF2-4AA2-9CE4-0BB07AE7D91B}" presName="sibTrans" presStyleCnt="0"/>
      <dgm:spPr/>
    </dgm:pt>
    <dgm:pt modelId="{56DF056C-F87F-46F6-9199-68F22B4CDD9B}" type="pres">
      <dgm:prSet presAssocID="{888534A4-E9BF-441C-970D-E0DAD602165A}" presName="compNode" presStyleCnt="0"/>
      <dgm:spPr/>
    </dgm:pt>
    <dgm:pt modelId="{2C6DF4AA-B07C-45E1-B004-CB32351B9060}" type="pres">
      <dgm:prSet presAssocID="{888534A4-E9BF-441C-970D-E0DAD602165A}" presName="iconBgRect" presStyleLbl="bgShp" presStyleIdx="2" presStyleCnt="5"/>
      <dgm:spPr>
        <a:prstGeom prst="round2DiagRect">
          <a:avLst>
            <a:gd name="adj1" fmla="val 29727"/>
            <a:gd name="adj2" fmla="val 0"/>
          </a:avLst>
        </a:prstGeom>
      </dgm:spPr>
    </dgm:pt>
    <dgm:pt modelId="{BCDEEE5F-BDD8-42B6-BC62-D152B212C04C}" type="pres">
      <dgm:prSet presAssocID="{888534A4-E9BF-441C-970D-E0DAD602165A}"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No sign"/>
        </a:ext>
      </dgm:extLst>
    </dgm:pt>
    <dgm:pt modelId="{50869F55-E431-477C-85C8-14C54B0009CA}" type="pres">
      <dgm:prSet presAssocID="{888534A4-E9BF-441C-970D-E0DAD602165A}" presName="spaceRect" presStyleCnt="0"/>
      <dgm:spPr/>
    </dgm:pt>
    <dgm:pt modelId="{E2CDA133-7AF9-42B8-8F04-1ABCD7615D03}" type="pres">
      <dgm:prSet presAssocID="{888534A4-E9BF-441C-970D-E0DAD602165A}" presName="textRect" presStyleLbl="revTx" presStyleIdx="2" presStyleCnt="5">
        <dgm:presLayoutVars>
          <dgm:chMax val="1"/>
          <dgm:chPref val="1"/>
        </dgm:presLayoutVars>
      </dgm:prSet>
      <dgm:spPr/>
    </dgm:pt>
    <dgm:pt modelId="{0C247396-0503-454A-BB02-5ACF114E8C63}" type="pres">
      <dgm:prSet presAssocID="{5BA92122-BC28-412C-904B-15748B00A3DE}" presName="sibTrans" presStyleCnt="0"/>
      <dgm:spPr/>
    </dgm:pt>
    <dgm:pt modelId="{3A8F8CDE-5B8D-45AB-AE0D-CDD577B8C9B3}" type="pres">
      <dgm:prSet presAssocID="{DAB722EC-FA42-4258-9D74-3549C3B6DB79}" presName="compNode" presStyleCnt="0"/>
      <dgm:spPr/>
    </dgm:pt>
    <dgm:pt modelId="{3257F4FF-D566-4943-9641-BDAABAB61930}" type="pres">
      <dgm:prSet presAssocID="{DAB722EC-FA42-4258-9D74-3549C3B6DB79}" presName="iconBgRect" presStyleLbl="bgShp" presStyleIdx="3" presStyleCnt="5"/>
      <dgm:spPr>
        <a:prstGeom prst="round2DiagRect">
          <a:avLst>
            <a:gd name="adj1" fmla="val 29727"/>
            <a:gd name="adj2" fmla="val 0"/>
          </a:avLst>
        </a:prstGeom>
      </dgm:spPr>
    </dgm:pt>
    <dgm:pt modelId="{49413FED-45F4-478B-B3F5-44B53B7FE2B0}" type="pres">
      <dgm:prSet presAssocID="{DAB722EC-FA42-4258-9D74-3549C3B6DB79}" presName="iconRect" presStyleLbl="node1" presStyleIdx="3" presStyleCnt="5"/>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asta"/>
        </a:ext>
      </dgm:extLst>
    </dgm:pt>
    <dgm:pt modelId="{DAFB0356-EF7B-4C2C-A151-2624CD3EBCC8}" type="pres">
      <dgm:prSet presAssocID="{DAB722EC-FA42-4258-9D74-3549C3B6DB79}" presName="spaceRect" presStyleCnt="0"/>
      <dgm:spPr/>
    </dgm:pt>
    <dgm:pt modelId="{FDBE53A2-9476-416C-B9A0-78E26C1708FE}" type="pres">
      <dgm:prSet presAssocID="{DAB722EC-FA42-4258-9D74-3549C3B6DB79}" presName="textRect" presStyleLbl="revTx" presStyleIdx="3" presStyleCnt="5">
        <dgm:presLayoutVars>
          <dgm:chMax val="1"/>
          <dgm:chPref val="1"/>
        </dgm:presLayoutVars>
      </dgm:prSet>
      <dgm:spPr/>
    </dgm:pt>
    <dgm:pt modelId="{EB716066-FDAA-4CB1-8F50-BA207E3D0794}" type="pres">
      <dgm:prSet presAssocID="{6666812A-A875-43E9-A69A-76B682ACB530}" presName="sibTrans" presStyleCnt="0"/>
      <dgm:spPr/>
    </dgm:pt>
    <dgm:pt modelId="{CEA4ABB5-35CB-4068-AC94-5B55DD55BFA2}" type="pres">
      <dgm:prSet presAssocID="{DAF56148-757E-4ED0-85EE-82048666483A}" presName="compNode" presStyleCnt="0"/>
      <dgm:spPr/>
    </dgm:pt>
    <dgm:pt modelId="{D2DD8331-5D09-4196-A9F8-C5DF20A31A5A}" type="pres">
      <dgm:prSet presAssocID="{DAF56148-757E-4ED0-85EE-82048666483A}" presName="iconBgRect" presStyleLbl="bgShp" presStyleIdx="4" presStyleCnt="5"/>
      <dgm:spPr>
        <a:prstGeom prst="round2DiagRect">
          <a:avLst>
            <a:gd name="adj1" fmla="val 29727"/>
            <a:gd name="adj2" fmla="val 0"/>
          </a:avLst>
        </a:prstGeom>
      </dgm:spPr>
    </dgm:pt>
    <dgm:pt modelId="{9C77D024-2D2A-4133-8574-D5BC537E08B3}" type="pres">
      <dgm:prSet presAssocID="{DAF56148-757E-4ED0-85EE-82048666483A}" presName="iconRect" presStyleLbl="node1" presStyleIdx="4" presStyleCnt="5" custScaleX="134230" custScaleY="154683"/>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p with pin"/>
        </a:ext>
      </dgm:extLst>
    </dgm:pt>
    <dgm:pt modelId="{582A8749-9842-4B79-8E8F-4520C177F3BE}" type="pres">
      <dgm:prSet presAssocID="{DAF56148-757E-4ED0-85EE-82048666483A}" presName="spaceRect" presStyleCnt="0"/>
      <dgm:spPr/>
    </dgm:pt>
    <dgm:pt modelId="{7F5E2942-C149-47C9-87E2-7604A6E47829}" type="pres">
      <dgm:prSet presAssocID="{DAF56148-757E-4ED0-85EE-82048666483A}" presName="textRect" presStyleLbl="revTx" presStyleIdx="4" presStyleCnt="5">
        <dgm:presLayoutVars>
          <dgm:chMax val="1"/>
          <dgm:chPref val="1"/>
        </dgm:presLayoutVars>
      </dgm:prSet>
      <dgm:spPr/>
    </dgm:pt>
  </dgm:ptLst>
  <dgm:cxnLst>
    <dgm:cxn modelId="{32DA1961-7448-4A03-9368-FE02D1350A2B}" srcId="{44C6659E-2BA1-4259-88D3-831DB296497B}" destId="{888534A4-E9BF-441C-970D-E0DAD602165A}" srcOrd="2" destOrd="0" parTransId="{915933CA-752C-4534-9D4A-29BEB38448C8}" sibTransId="{5BA92122-BC28-412C-904B-15748B00A3DE}"/>
    <dgm:cxn modelId="{024CE562-4F60-433D-AD3C-E71E08C7209E}" type="presOf" srcId="{44C6659E-2BA1-4259-88D3-831DB296497B}" destId="{4DE67938-0BA8-4A9C-B0B4-FCBF7C46C1DB}" srcOrd="0" destOrd="0" presId="urn:microsoft.com/office/officeart/2018/5/layout/IconLeafLabelList"/>
    <dgm:cxn modelId="{3DECA874-E160-477F-BA91-3294E382302E}" type="presOf" srcId="{DAF56148-757E-4ED0-85EE-82048666483A}" destId="{7F5E2942-C149-47C9-87E2-7604A6E47829}" srcOrd="0" destOrd="0" presId="urn:microsoft.com/office/officeart/2018/5/layout/IconLeafLabelList"/>
    <dgm:cxn modelId="{6A320F8D-D400-412B-91C2-C41F836A526B}" type="presOf" srcId="{DAB722EC-FA42-4258-9D74-3549C3B6DB79}" destId="{FDBE53A2-9476-416C-B9A0-78E26C1708FE}" srcOrd="0" destOrd="0" presId="urn:microsoft.com/office/officeart/2018/5/layout/IconLeafLabelList"/>
    <dgm:cxn modelId="{6133238D-E948-47D8-AD61-ED3645A525CC}" srcId="{44C6659E-2BA1-4259-88D3-831DB296497B}" destId="{DAF56148-757E-4ED0-85EE-82048666483A}" srcOrd="4" destOrd="0" parTransId="{FBF12F7A-8E54-46AD-8584-F5E150850640}" sibTransId="{92CB9D0D-83B3-4A6C-9AD5-5AC883FD1F82}"/>
    <dgm:cxn modelId="{2E799B9B-6FAB-494A-9731-9C3131548E77}" srcId="{44C6659E-2BA1-4259-88D3-831DB296497B}" destId="{DF6612E8-2380-4E00-A673-09528A5F51E4}" srcOrd="1" destOrd="0" parTransId="{97DF0345-963F-4438-BD84-4C0ACC23BE8B}" sibTransId="{C4210485-3CF2-4AA2-9CE4-0BB07AE7D91B}"/>
    <dgm:cxn modelId="{067150C1-8037-43FD-BE9B-C5397E12726A}" type="presOf" srcId="{0D462DDE-7938-422E-8EAC-B48000F799E6}" destId="{BCD52B3D-87BD-4EEA-9BB5-29C2330278AA}" srcOrd="0" destOrd="0" presId="urn:microsoft.com/office/officeart/2018/5/layout/IconLeafLabelList"/>
    <dgm:cxn modelId="{8CFF06CB-3275-4E0B-AA3E-515577A84D8D}" srcId="{44C6659E-2BA1-4259-88D3-831DB296497B}" destId="{DAB722EC-FA42-4258-9D74-3549C3B6DB79}" srcOrd="3" destOrd="0" parTransId="{C6FE88F5-5182-47BA-97AC-3D9933E507F0}" sibTransId="{6666812A-A875-43E9-A69A-76B682ACB530}"/>
    <dgm:cxn modelId="{C72739CE-904C-41FA-9529-855C1A5F5E10}" srcId="{44C6659E-2BA1-4259-88D3-831DB296497B}" destId="{0D462DDE-7938-422E-8EAC-B48000F799E6}" srcOrd="0" destOrd="0" parTransId="{AB68BA74-69B7-4F53-AEAA-C749007A03A3}" sibTransId="{16D266DB-A4A6-4C23-B6B9-68A0E0A0AEFC}"/>
    <dgm:cxn modelId="{6AE6F1D4-3F99-45C7-83CA-819424E8326F}" type="presOf" srcId="{888534A4-E9BF-441C-970D-E0DAD602165A}" destId="{E2CDA133-7AF9-42B8-8F04-1ABCD7615D03}" srcOrd="0" destOrd="0" presId="urn:microsoft.com/office/officeart/2018/5/layout/IconLeafLabelList"/>
    <dgm:cxn modelId="{722927EC-ABAE-4102-96B3-C459447E8223}" type="presOf" srcId="{DF6612E8-2380-4E00-A673-09528A5F51E4}" destId="{61A31BC0-F2A3-4B03-A684-CC139F3BD70C}" srcOrd="0" destOrd="0" presId="urn:microsoft.com/office/officeart/2018/5/layout/IconLeafLabelList"/>
    <dgm:cxn modelId="{5EAD59A7-E9DF-4BDC-8DD6-923057CAF187}" type="presParOf" srcId="{4DE67938-0BA8-4A9C-B0B4-FCBF7C46C1DB}" destId="{B96FE1D1-846B-4436-AED3-F2AE0CB6A02A}" srcOrd="0" destOrd="0" presId="urn:microsoft.com/office/officeart/2018/5/layout/IconLeafLabelList"/>
    <dgm:cxn modelId="{5D0000FB-7840-4279-ACD6-065D05F554F9}" type="presParOf" srcId="{B96FE1D1-846B-4436-AED3-F2AE0CB6A02A}" destId="{CC626BB6-BF39-4C9A-BF00-E553F27CF1A9}" srcOrd="0" destOrd="0" presId="urn:microsoft.com/office/officeart/2018/5/layout/IconLeafLabelList"/>
    <dgm:cxn modelId="{DDC8F1CF-E140-4007-8F84-7C23E2245F99}" type="presParOf" srcId="{B96FE1D1-846B-4436-AED3-F2AE0CB6A02A}" destId="{F1837792-2BC4-4057-86D7-D1FD41FBB1A2}" srcOrd="1" destOrd="0" presId="urn:microsoft.com/office/officeart/2018/5/layout/IconLeafLabelList"/>
    <dgm:cxn modelId="{05AAB85B-C541-4EAF-8FC9-9EA217F14C61}" type="presParOf" srcId="{B96FE1D1-846B-4436-AED3-F2AE0CB6A02A}" destId="{05BAE580-8874-462B-93E5-579C4898C36F}" srcOrd="2" destOrd="0" presId="urn:microsoft.com/office/officeart/2018/5/layout/IconLeafLabelList"/>
    <dgm:cxn modelId="{2959A442-8967-4999-8428-55A0CA3A879B}" type="presParOf" srcId="{B96FE1D1-846B-4436-AED3-F2AE0CB6A02A}" destId="{BCD52B3D-87BD-4EEA-9BB5-29C2330278AA}" srcOrd="3" destOrd="0" presId="urn:microsoft.com/office/officeart/2018/5/layout/IconLeafLabelList"/>
    <dgm:cxn modelId="{FA3BAC34-869B-4426-A2A1-ED15ECB2F2DA}" type="presParOf" srcId="{4DE67938-0BA8-4A9C-B0B4-FCBF7C46C1DB}" destId="{97053AB5-BE01-41CA-ACF9-E7811B4D5E2B}" srcOrd="1" destOrd="0" presId="urn:microsoft.com/office/officeart/2018/5/layout/IconLeafLabelList"/>
    <dgm:cxn modelId="{03B66A9A-507B-4E22-A33A-2C9B9C4F5499}" type="presParOf" srcId="{4DE67938-0BA8-4A9C-B0B4-FCBF7C46C1DB}" destId="{4E78740F-971A-4682-9764-247095DAD54F}" srcOrd="2" destOrd="0" presId="urn:microsoft.com/office/officeart/2018/5/layout/IconLeafLabelList"/>
    <dgm:cxn modelId="{DDC3BCDA-1471-41D4-88A3-D2482A464B01}" type="presParOf" srcId="{4E78740F-971A-4682-9764-247095DAD54F}" destId="{4CD6BE35-AE50-4BD5-888F-2812AD5C0D95}" srcOrd="0" destOrd="0" presId="urn:microsoft.com/office/officeart/2018/5/layout/IconLeafLabelList"/>
    <dgm:cxn modelId="{F4C3F652-065E-4849-B58B-030BBF362D57}" type="presParOf" srcId="{4E78740F-971A-4682-9764-247095DAD54F}" destId="{FF2E7BE2-0D7C-49C6-A553-B8225947FE7E}" srcOrd="1" destOrd="0" presId="urn:microsoft.com/office/officeart/2018/5/layout/IconLeafLabelList"/>
    <dgm:cxn modelId="{E56B41ED-C80A-4E1C-B855-9C6AC238D717}" type="presParOf" srcId="{4E78740F-971A-4682-9764-247095DAD54F}" destId="{7926C2AF-B2AA-4FB4-AF96-8CC36188AA0B}" srcOrd="2" destOrd="0" presId="urn:microsoft.com/office/officeart/2018/5/layout/IconLeafLabelList"/>
    <dgm:cxn modelId="{96C507BE-CEA8-408D-A429-F4552B2D89D1}" type="presParOf" srcId="{4E78740F-971A-4682-9764-247095DAD54F}" destId="{61A31BC0-F2A3-4B03-A684-CC139F3BD70C}" srcOrd="3" destOrd="0" presId="urn:microsoft.com/office/officeart/2018/5/layout/IconLeafLabelList"/>
    <dgm:cxn modelId="{AB4A1F4D-CC36-4D4F-B8BF-7BAC55C3E022}" type="presParOf" srcId="{4DE67938-0BA8-4A9C-B0B4-FCBF7C46C1DB}" destId="{79081E2C-49DD-43FE-A3B7-AE1CDF31C238}" srcOrd="3" destOrd="0" presId="urn:microsoft.com/office/officeart/2018/5/layout/IconLeafLabelList"/>
    <dgm:cxn modelId="{AFD9F07B-DA8A-488F-B12D-227D90AE1E1D}" type="presParOf" srcId="{4DE67938-0BA8-4A9C-B0B4-FCBF7C46C1DB}" destId="{56DF056C-F87F-46F6-9199-68F22B4CDD9B}" srcOrd="4" destOrd="0" presId="urn:microsoft.com/office/officeart/2018/5/layout/IconLeafLabelList"/>
    <dgm:cxn modelId="{914A0EA5-3B9C-47B5-B3B2-D4D52D5D6300}" type="presParOf" srcId="{56DF056C-F87F-46F6-9199-68F22B4CDD9B}" destId="{2C6DF4AA-B07C-45E1-B004-CB32351B9060}" srcOrd="0" destOrd="0" presId="urn:microsoft.com/office/officeart/2018/5/layout/IconLeafLabelList"/>
    <dgm:cxn modelId="{B92D8786-933C-4622-9A6F-010C3948FE03}" type="presParOf" srcId="{56DF056C-F87F-46F6-9199-68F22B4CDD9B}" destId="{BCDEEE5F-BDD8-42B6-BC62-D152B212C04C}" srcOrd="1" destOrd="0" presId="urn:microsoft.com/office/officeart/2018/5/layout/IconLeafLabelList"/>
    <dgm:cxn modelId="{D00E6EBC-CBA4-48EE-8706-A74B22D59C9B}" type="presParOf" srcId="{56DF056C-F87F-46F6-9199-68F22B4CDD9B}" destId="{50869F55-E431-477C-85C8-14C54B0009CA}" srcOrd="2" destOrd="0" presId="urn:microsoft.com/office/officeart/2018/5/layout/IconLeafLabelList"/>
    <dgm:cxn modelId="{694E526A-B948-4A97-A908-57E571EA3D74}" type="presParOf" srcId="{56DF056C-F87F-46F6-9199-68F22B4CDD9B}" destId="{E2CDA133-7AF9-42B8-8F04-1ABCD7615D03}" srcOrd="3" destOrd="0" presId="urn:microsoft.com/office/officeart/2018/5/layout/IconLeafLabelList"/>
    <dgm:cxn modelId="{24B3F539-27FE-46B9-B716-E3D666D6A1DF}" type="presParOf" srcId="{4DE67938-0BA8-4A9C-B0B4-FCBF7C46C1DB}" destId="{0C247396-0503-454A-BB02-5ACF114E8C63}" srcOrd="5" destOrd="0" presId="urn:microsoft.com/office/officeart/2018/5/layout/IconLeafLabelList"/>
    <dgm:cxn modelId="{5DB31FAE-6B00-431F-A623-813BE7A1BC2E}" type="presParOf" srcId="{4DE67938-0BA8-4A9C-B0B4-FCBF7C46C1DB}" destId="{3A8F8CDE-5B8D-45AB-AE0D-CDD577B8C9B3}" srcOrd="6" destOrd="0" presId="urn:microsoft.com/office/officeart/2018/5/layout/IconLeafLabelList"/>
    <dgm:cxn modelId="{477D1F46-21FE-4975-B6C2-482D1A848A0C}" type="presParOf" srcId="{3A8F8CDE-5B8D-45AB-AE0D-CDD577B8C9B3}" destId="{3257F4FF-D566-4943-9641-BDAABAB61930}" srcOrd="0" destOrd="0" presId="urn:microsoft.com/office/officeart/2018/5/layout/IconLeafLabelList"/>
    <dgm:cxn modelId="{5179D543-2DC4-4525-9479-211E49D2A402}" type="presParOf" srcId="{3A8F8CDE-5B8D-45AB-AE0D-CDD577B8C9B3}" destId="{49413FED-45F4-478B-B3F5-44B53B7FE2B0}" srcOrd="1" destOrd="0" presId="urn:microsoft.com/office/officeart/2018/5/layout/IconLeafLabelList"/>
    <dgm:cxn modelId="{774EDB02-4B04-476E-9F54-6C79364981B6}" type="presParOf" srcId="{3A8F8CDE-5B8D-45AB-AE0D-CDD577B8C9B3}" destId="{DAFB0356-EF7B-4C2C-A151-2624CD3EBCC8}" srcOrd="2" destOrd="0" presId="urn:microsoft.com/office/officeart/2018/5/layout/IconLeafLabelList"/>
    <dgm:cxn modelId="{FACBB4DE-4E09-45AC-8107-0404A8637DBF}" type="presParOf" srcId="{3A8F8CDE-5B8D-45AB-AE0D-CDD577B8C9B3}" destId="{FDBE53A2-9476-416C-B9A0-78E26C1708FE}" srcOrd="3" destOrd="0" presId="urn:microsoft.com/office/officeart/2018/5/layout/IconLeafLabelList"/>
    <dgm:cxn modelId="{E7AA8D8C-ED99-4997-B42D-B7A385D58B58}" type="presParOf" srcId="{4DE67938-0BA8-4A9C-B0B4-FCBF7C46C1DB}" destId="{EB716066-FDAA-4CB1-8F50-BA207E3D0794}" srcOrd="7" destOrd="0" presId="urn:microsoft.com/office/officeart/2018/5/layout/IconLeafLabelList"/>
    <dgm:cxn modelId="{4561DF02-26A0-4BF4-B576-CEFD1F957B47}" type="presParOf" srcId="{4DE67938-0BA8-4A9C-B0B4-FCBF7C46C1DB}" destId="{CEA4ABB5-35CB-4068-AC94-5B55DD55BFA2}" srcOrd="8" destOrd="0" presId="urn:microsoft.com/office/officeart/2018/5/layout/IconLeafLabelList"/>
    <dgm:cxn modelId="{D0DF9514-11B9-43D2-B35A-321950125E84}" type="presParOf" srcId="{CEA4ABB5-35CB-4068-AC94-5B55DD55BFA2}" destId="{D2DD8331-5D09-4196-A9F8-C5DF20A31A5A}" srcOrd="0" destOrd="0" presId="urn:microsoft.com/office/officeart/2018/5/layout/IconLeafLabelList"/>
    <dgm:cxn modelId="{2DD59911-39AC-4E56-90E5-2FEC7995B64C}" type="presParOf" srcId="{CEA4ABB5-35CB-4068-AC94-5B55DD55BFA2}" destId="{9C77D024-2D2A-4133-8574-D5BC537E08B3}" srcOrd="1" destOrd="0" presId="urn:microsoft.com/office/officeart/2018/5/layout/IconLeafLabelList"/>
    <dgm:cxn modelId="{A0D52C63-0840-42A4-A956-9486293F7CF9}" type="presParOf" srcId="{CEA4ABB5-35CB-4068-AC94-5B55DD55BFA2}" destId="{582A8749-9842-4B79-8E8F-4520C177F3BE}" srcOrd="2" destOrd="0" presId="urn:microsoft.com/office/officeart/2018/5/layout/IconLeafLabelList"/>
    <dgm:cxn modelId="{CF2EE111-156B-4A16-AB01-D3C29829D0C7}" type="presParOf" srcId="{CEA4ABB5-35CB-4068-AC94-5B55DD55BFA2}" destId="{7F5E2942-C149-47C9-87E2-7604A6E4782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C6659E-2BA1-4259-88D3-831DB296497B}"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AF56148-757E-4ED0-85EE-82048666483A}">
      <dgm:prSet custT="1"/>
      <dgm:spPr/>
      <dgm:t>
        <a:bodyPr/>
        <a:lstStyle/>
        <a:p>
          <a:pPr>
            <a:lnSpc>
              <a:spcPct val="100000"/>
            </a:lnSpc>
            <a:defRPr cap="all"/>
          </a:pPr>
          <a:r>
            <a:rPr lang="he-IL" sz="2400" dirty="0">
              <a:cs typeface="+mn-cs"/>
            </a:rPr>
            <a:t>אימות משתמשים</a:t>
          </a:r>
          <a:endParaRPr lang="he-IL" sz="2400" dirty="0">
            <a:latin typeface="Calibri Light" panose="020F0302020204030204"/>
            <a:cs typeface="+mn-cs"/>
          </a:endParaRPr>
        </a:p>
      </dgm:t>
    </dgm:pt>
    <dgm:pt modelId="{FBF12F7A-8E54-46AD-8584-F5E150850640}" type="parTrans" cxnId="{6133238D-E948-47D8-AD61-ED3645A525CC}">
      <dgm:prSet/>
      <dgm:spPr/>
      <dgm:t>
        <a:bodyPr/>
        <a:lstStyle/>
        <a:p>
          <a:endParaRPr lang="en-US"/>
        </a:p>
      </dgm:t>
    </dgm:pt>
    <dgm:pt modelId="{92CB9D0D-83B3-4A6C-9AD5-5AC883FD1F82}" type="sibTrans" cxnId="{6133238D-E948-47D8-AD61-ED3645A525CC}">
      <dgm:prSet/>
      <dgm:spPr/>
      <dgm:t>
        <a:bodyPr/>
        <a:lstStyle/>
        <a:p>
          <a:endParaRPr lang="en-US"/>
        </a:p>
      </dgm:t>
    </dgm:pt>
    <dgm:pt modelId="{DAB722EC-FA42-4258-9D74-3549C3B6DB79}">
      <dgm:prSet custT="1"/>
      <dgm:spPr/>
      <dgm:t>
        <a:bodyPr/>
        <a:lstStyle/>
        <a:p>
          <a:pPr>
            <a:lnSpc>
              <a:spcPct val="100000"/>
            </a:lnSpc>
            <a:defRPr cap="all"/>
          </a:pPr>
          <a:r>
            <a:rPr lang="he-IL" sz="2400" dirty="0">
              <a:latin typeface="Calibri Light" panose="020F0302020204030204"/>
            </a:rPr>
            <a:t>מדידת זמן ביצוע של כל פונקציה במערכת</a:t>
          </a:r>
          <a:endParaRPr lang="en-US" sz="2400" dirty="0"/>
        </a:p>
      </dgm:t>
    </dgm:pt>
    <dgm:pt modelId="{C6FE88F5-5182-47BA-97AC-3D9933E507F0}" type="parTrans" cxnId="{8CFF06CB-3275-4E0B-AA3E-515577A84D8D}">
      <dgm:prSet/>
      <dgm:spPr/>
      <dgm:t>
        <a:bodyPr/>
        <a:lstStyle/>
        <a:p>
          <a:endParaRPr lang="en-US"/>
        </a:p>
      </dgm:t>
    </dgm:pt>
    <dgm:pt modelId="{6666812A-A875-43E9-A69A-76B682ACB530}" type="sibTrans" cxnId="{8CFF06CB-3275-4E0B-AA3E-515577A84D8D}">
      <dgm:prSet/>
      <dgm:spPr/>
      <dgm:t>
        <a:bodyPr/>
        <a:lstStyle/>
        <a:p>
          <a:endParaRPr lang="en-US"/>
        </a:p>
      </dgm:t>
    </dgm:pt>
    <dgm:pt modelId="{AB407EA2-5B2D-4DFD-B5BF-857792D170D8}">
      <dgm:prSet custT="1"/>
      <dgm:spPr/>
      <dgm:t>
        <a:bodyPr/>
        <a:lstStyle/>
        <a:p>
          <a:pPr>
            <a:lnSpc>
              <a:spcPct val="100000"/>
            </a:lnSpc>
            <a:defRPr cap="all"/>
          </a:pPr>
          <a:r>
            <a:rPr lang="en-US" sz="2400" cap="none" dirty="0">
              <a:latin typeface="+mn-lt"/>
              <a:cs typeface="+mj-cs"/>
            </a:rPr>
            <a:t>Android OS 7+</a:t>
          </a:r>
          <a:endParaRPr lang="he-IL" sz="2400" cap="none" dirty="0">
            <a:latin typeface="+mn-lt"/>
            <a:cs typeface="+mj-cs"/>
          </a:endParaRPr>
        </a:p>
      </dgm:t>
    </dgm:pt>
    <dgm:pt modelId="{17B21EF2-FAE0-4FB2-BBAA-EB1CCBE664E0}" type="parTrans" cxnId="{3B944D02-437A-47DB-81BB-169032E7CA57}">
      <dgm:prSet/>
      <dgm:spPr/>
      <dgm:t>
        <a:bodyPr/>
        <a:lstStyle/>
        <a:p>
          <a:pPr rtl="1"/>
          <a:endParaRPr lang="he-IL"/>
        </a:p>
      </dgm:t>
    </dgm:pt>
    <dgm:pt modelId="{6725A536-C5F5-4854-9970-0514FC564CC1}" type="sibTrans" cxnId="{3B944D02-437A-47DB-81BB-169032E7CA57}">
      <dgm:prSet/>
      <dgm:spPr/>
      <dgm:t>
        <a:bodyPr/>
        <a:lstStyle/>
        <a:p>
          <a:pPr rtl="1"/>
          <a:endParaRPr lang="he-IL"/>
        </a:p>
      </dgm:t>
    </dgm:pt>
    <dgm:pt modelId="{A19496C6-D604-4C90-9298-407E9F8890E5}" type="pres">
      <dgm:prSet presAssocID="{44C6659E-2BA1-4259-88D3-831DB296497B}" presName="root" presStyleCnt="0">
        <dgm:presLayoutVars>
          <dgm:dir/>
          <dgm:resizeHandles val="exact"/>
        </dgm:presLayoutVars>
      </dgm:prSet>
      <dgm:spPr/>
    </dgm:pt>
    <dgm:pt modelId="{889598A9-428E-4DFD-8D8A-2EF09146FA83}" type="pres">
      <dgm:prSet presAssocID="{DAB722EC-FA42-4258-9D74-3549C3B6DB79}" presName="compNode" presStyleCnt="0"/>
      <dgm:spPr/>
    </dgm:pt>
    <dgm:pt modelId="{1C35718A-E1EC-4B86-9A3D-C195DFDDD70D}" type="pres">
      <dgm:prSet presAssocID="{DAB722EC-FA42-4258-9D74-3549C3B6DB79}" presName="iconBgRect" presStyleLbl="bgShp" presStyleIdx="0" presStyleCnt="3"/>
      <dgm:spPr>
        <a:prstGeom prst="round2DiagRect">
          <a:avLst>
            <a:gd name="adj1" fmla="val 29727"/>
            <a:gd name="adj2" fmla="val 0"/>
          </a:avLst>
        </a:prstGeom>
        <a:noFill/>
      </dgm:spPr>
    </dgm:pt>
    <dgm:pt modelId="{749E5F71-5B9A-4110-BB1F-16F3351AB318}" type="pres">
      <dgm:prSet presAssocID="{DAB722EC-FA42-4258-9D74-3549C3B6DB79}" presName="iconRect" presStyleLbl="node1" presStyleIdx="0" presStyleCnt="3" custLinFactNeighborX="8603" custLinFactNeighborY="898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Venn Diagram"/>
        </a:ext>
      </dgm:extLst>
    </dgm:pt>
    <dgm:pt modelId="{752B6893-9C7B-4C15-82A1-85C2992A124A}" type="pres">
      <dgm:prSet presAssocID="{DAB722EC-FA42-4258-9D74-3549C3B6DB79}" presName="spaceRect" presStyleCnt="0"/>
      <dgm:spPr/>
    </dgm:pt>
    <dgm:pt modelId="{1BC2627E-D558-469A-8959-AF578048706E}" type="pres">
      <dgm:prSet presAssocID="{DAB722EC-FA42-4258-9D74-3549C3B6DB79}" presName="textRect" presStyleLbl="revTx" presStyleIdx="0" presStyleCnt="3" custLinFactNeighborX="1058" custLinFactNeighborY="-1764">
        <dgm:presLayoutVars>
          <dgm:chMax val="1"/>
          <dgm:chPref val="1"/>
        </dgm:presLayoutVars>
      </dgm:prSet>
      <dgm:spPr/>
    </dgm:pt>
    <dgm:pt modelId="{87F0327B-CA12-42F0-A662-D28D887625C0}" type="pres">
      <dgm:prSet presAssocID="{6666812A-A875-43E9-A69A-76B682ACB530}" presName="sibTrans" presStyleCnt="0"/>
      <dgm:spPr/>
    </dgm:pt>
    <dgm:pt modelId="{43C8FF65-EAC8-4643-9AA6-B5BE05CF1A51}" type="pres">
      <dgm:prSet presAssocID="{AB407EA2-5B2D-4DFD-B5BF-857792D170D8}" presName="compNode" presStyleCnt="0"/>
      <dgm:spPr/>
    </dgm:pt>
    <dgm:pt modelId="{430F05C0-66A5-417C-AD8E-F541563926D0}" type="pres">
      <dgm:prSet presAssocID="{AB407EA2-5B2D-4DFD-B5BF-857792D170D8}" presName="iconBgRect" presStyleLbl="bgShp" presStyleIdx="1" presStyleCnt="3"/>
      <dgm:spPr>
        <a:prstGeom prst="round2DiagRect">
          <a:avLst>
            <a:gd name="adj1" fmla="val 29727"/>
            <a:gd name="adj2" fmla="val 0"/>
          </a:avLst>
        </a:prstGeom>
        <a:noFill/>
      </dgm:spPr>
    </dgm:pt>
    <dgm:pt modelId="{0AFFB123-94CD-4288-BD9C-5DF1D7314C2D}" type="pres">
      <dgm:prSet presAssocID="{AB407EA2-5B2D-4DFD-B5BF-857792D170D8}" presName="iconRect" presStyleLbl="node1" presStyleIdx="1" presStyleCnt="3" custLinFactNeighborX="8603" custLinFactNeighborY="898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Venn Diagram"/>
        </a:ext>
      </dgm:extLst>
    </dgm:pt>
    <dgm:pt modelId="{4EC37A7F-A062-433E-8F90-0DD4B9A5A514}" type="pres">
      <dgm:prSet presAssocID="{AB407EA2-5B2D-4DFD-B5BF-857792D170D8}" presName="spaceRect" presStyleCnt="0"/>
      <dgm:spPr/>
    </dgm:pt>
    <dgm:pt modelId="{97FAB191-8D2A-41C6-8B2F-A31CEA03C998}" type="pres">
      <dgm:prSet presAssocID="{AB407EA2-5B2D-4DFD-B5BF-857792D170D8}" presName="textRect" presStyleLbl="revTx" presStyleIdx="1" presStyleCnt="3" custLinFactNeighborX="1058" custLinFactNeighborY="-1764">
        <dgm:presLayoutVars>
          <dgm:chMax val="1"/>
          <dgm:chPref val="1"/>
        </dgm:presLayoutVars>
      </dgm:prSet>
      <dgm:spPr/>
    </dgm:pt>
    <dgm:pt modelId="{3C27FD37-358A-4B0F-9407-A47CF6B2DB9A}" type="pres">
      <dgm:prSet presAssocID="{6725A536-C5F5-4854-9970-0514FC564CC1}" presName="sibTrans" presStyleCnt="0"/>
      <dgm:spPr/>
    </dgm:pt>
    <dgm:pt modelId="{113A68AF-BA81-4870-9B64-6EDC01BADF22}" type="pres">
      <dgm:prSet presAssocID="{DAF56148-757E-4ED0-85EE-82048666483A}" presName="compNode" presStyleCnt="0"/>
      <dgm:spPr/>
    </dgm:pt>
    <dgm:pt modelId="{E6061524-FC38-4F0A-9828-713784BB9945}" type="pres">
      <dgm:prSet presAssocID="{DAF56148-757E-4ED0-85EE-82048666483A}" presName="iconBgRect" presStyleLbl="bgShp" presStyleIdx="2" presStyleCnt="3"/>
      <dgm:spPr>
        <a:prstGeom prst="round2DiagRect">
          <a:avLst>
            <a:gd name="adj1" fmla="val 29727"/>
            <a:gd name="adj2" fmla="val 0"/>
          </a:avLst>
        </a:prstGeom>
        <a:noFill/>
      </dgm:spPr>
    </dgm:pt>
    <dgm:pt modelId="{8680A647-5054-4A76-801D-F810BDC9EE34}" type="pres">
      <dgm:prSet presAssocID="{DAF56148-757E-4ED0-85EE-82048666483A}"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3968D107-0AC0-4AA1-92F9-86197DB90BCC}" type="pres">
      <dgm:prSet presAssocID="{DAF56148-757E-4ED0-85EE-82048666483A}" presName="spaceRect" presStyleCnt="0"/>
      <dgm:spPr/>
    </dgm:pt>
    <dgm:pt modelId="{9527F706-9103-4EB9-A647-6111E4107895}" type="pres">
      <dgm:prSet presAssocID="{DAF56148-757E-4ED0-85EE-82048666483A}" presName="textRect" presStyleLbl="revTx" presStyleIdx="2" presStyleCnt="3">
        <dgm:presLayoutVars>
          <dgm:chMax val="1"/>
          <dgm:chPref val="1"/>
        </dgm:presLayoutVars>
      </dgm:prSet>
      <dgm:spPr/>
    </dgm:pt>
  </dgm:ptLst>
  <dgm:cxnLst>
    <dgm:cxn modelId="{3B944D02-437A-47DB-81BB-169032E7CA57}" srcId="{44C6659E-2BA1-4259-88D3-831DB296497B}" destId="{AB407EA2-5B2D-4DFD-B5BF-857792D170D8}" srcOrd="1" destOrd="0" parTransId="{17B21EF2-FAE0-4FB2-BBAA-EB1CCBE664E0}" sibTransId="{6725A536-C5F5-4854-9970-0514FC564CC1}"/>
    <dgm:cxn modelId="{BE9A1527-A4E0-4DD3-AF8F-4CE7E417D0EE}" type="presOf" srcId="{AB407EA2-5B2D-4DFD-B5BF-857792D170D8}" destId="{97FAB191-8D2A-41C6-8B2F-A31CEA03C998}" srcOrd="0" destOrd="0" presId="urn:microsoft.com/office/officeart/2018/5/layout/IconLeafLabelList"/>
    <dgm:cxn modelId="{6133238D-E948-47D8-AD61-ED3645A525CC}" srcId="{44C6659E-2BA1-4259-88D3-831DB296497B}" destId="{DAF56148-757E-4ED0-85EE-82048666483A}" srcOrd="2" destOrd="0" parTransId="{FBF12F7A-8E54-46AD-8584-F5E150850640}" sibTransId="{92CB9D0D-83B3-4A6C-9AD5-5AC883FD1F82}"/>
    <dgm:cxn modelId="{7448FB98-46FB-499F-B587-292E60622DEE}" type="presOf" srcId="{DAB722EC-FA42-4258-9D74-3549C3B6DB79}" destId="{1BC2627E-D558-469A-8959-AF578048706E}" srcOrd="0" destOrd="0" presId="urn:microsoft.com/office/officeart/2018/5/layout/IconLeafLabelList"/>
    <dgm:cxn modelId="{1F264CA1-70E1-45C1-8155-D6726FD5116B}" type="presOf" srcId="{DAF56148-757E-4ED0-85EE-82048666483A}" destId="{9527F706-9103-4EB9-A647-6111E4107895}" srcOrd="0" destOrd="0" presId="urn:microsoft.com/office/officeart/2018/5/layout/IconLeafLabelList"/>
    <dgm:cxn modelId="{8CFF06CB-3275-4E0B-AA3E-515577A84D8D}" srcId="{44C6659E-2BA1-4259-88D3-831DB296497B}" destId="{DAB722EC-FA42-4258-9D74-3549C3B6DB79}" srcOrd="0" destOrd="0" parTransId="{C6FE88F5-5182-47BA-97AC-3D9933E507F0}" sibTransId="{6666812A-A875-43E9-A69A-76B682ACB530}"/>
    <dgm:cxn modelId="{6DD135F8-4DD6-44CB-A762-0D71FF4D9596}" type="presOf" srcId="{44C6659E-2BA1-4259-88D3-831DB296497B}" destId="{A19496C6-D604-4C90-9298-407E9F8890E5}" srcOrd="0" destOrd="0" presId="urn:microsoft.com/office/officeart/2018/5/layout/IconLeafLabelList"/>
    <dgm:cxn modelId="{6298150B-76CD-4B66-9560-18F63F2EDAD4}" type="presParOf" srcId="{A19496C6-D604-4C90-9298-407E9F8890E5}" destId="{889598A9-428E-4DFD-8D8A-2EF09146FA83}" srcOrd="0" destOrd="0" presId="urn:microsoft.com/office/officeart/2018/5/layout/IconLeafLabelList"/>
    <dgm:cxn modelId="{DA3B26B8-9195-4BD7-88BB-552EBB049C08}" type="presParOf" srcId="{889598A9-428E-4DFD-8D8A-2EF09146FA83}" destId="{1C35718A-E1EC-4B86-9A3D-C195DFDDD70D}" srcOrd="0" destOrd="0" presId="urn:microsoft.com/office/officeart/2018/5/layout/IconLeafLabelList"/>
    <dgm:cxn modelId="{78C1E27D-1A53-4A30-B42B-A56E07C72B75}" type="presParOf" srcId="{889598A9-428E-4DFD-8D8A-2EF09146FA83}" destId="{749E5F71-5B9A-4110-BB1F-16F3351AB318}" srcOrd="1" destOrd="0" presId="urn:microsoft.com/office/officeart/2018/5/layout/IconLeafLabelList"/>
    <dgm:cxn modelId="{F2D73431-E34E-4E48-8A63-DEC831DBF0DB}" type="presParOf" srcId="{889598A9-428E-4DFD-8D8A-2EF09146FA83}" destId="{752B6893-9C7B-4C15-82A1-85C2992A124A}" srcOrd="2" destOrd="0" presId="urn:microsoft.com/office/officeart/2018/5/layout/IconLeafLabelList"/>
    <dgm:cxn modelId="{E7029681-6F0B-41DD-9DB1-88B100AFD484}" type="presParOf" srcId="{889598A9-428E-4DFD-8D8A-2EF09146FA83}" destId="{1BC2627E-D558-469A-8959-AF578048706E}" srcOrd="3" destOrd="0" presId="urn:microsoft.com/office/officeart/2018/5/layout/IconLeafLabelList"/>
    <dgm:cxn modelId="{B07DEC18-B742-43F1-BAC5-0744E0148E91}" type="presParOf" srcId="{A19496C6-D604-4C90-9298-407E9F8890E5}" destId="{87F0327B-CA12-42F0-A662-D28D887625C0}" srcOrd="1" destOrd="0" presId="urn:microsoft.com/office/officeart/2018/5/layout/IconLeafLabelList"/>
    <dgm:cxn modelId="{DE3FE5E4-3134-46E9-820C-ADFE42FB0A81}" type="presParOf" srcId="{A19496C6-D604-4C90-9298-407E9F8890E5}" destId="{43C8FF65-EAC8-4643-9AA6-B5BE05CF1A51}" srcOrd="2" destOrd="0" presId="urn:microsoft.com/office/officeart/2018/5/layout/IconLeafLabelList"/>
    <dgm:cxn modelId="{411B4CA5-FBEB-4209-88BD-2DDAF20FA2BA}" type="presParOf" srcId="{43C8FF65-EAC8-4643-9AA6-B5BE05CF1A51}" destId="{430F05C0-66A5-417C-AD8E-F541563926D0}" srcOrd="0" destOrd="0" presId="urn:microsoft.com/office/officeart/2018/5/layout/IconLeafLabelList"/>
    <dgm:cxn modelId="{9E4B0D47-27BB-4708-8CC8-C4707D70F6E3}" type="presParOf" srcId="{43C8FF65-EAC8-4643-9AA6-B5BE05CF1A51}" destId="{0AFFB123-94CD-4288-BD9C-5DF1D7314C2D}" srcOrd="1" destOrd="0" presId="urn:microsoft.com/office/officeart/2018/5/layout/IconLeafLabelList"/>
    <dgm:cxn modelId="{127BC75C-FFCA-4420-9A43-0752CD491395}" type="presParOf" srcId="{43C8FF65-EAC8-4643-9AA6-B5BE05CF1A51}" destId="{4EC37A7F-A062-433E-8F90-0DD4B9A5A514}" srcOrd="2" destOrd="0" presId="urn:microsoft.com/office/officeart/2018/5/layout/IconLeafLabelList"/>
    <dgm:cxn modelId="{27C1667C-0786-48EB-9151-3ACD7C0C8570}" type="presParOf" srcId="{43C8FF65-EAC8-4643-9AA6-B5BE05CF1A51}" destId="{97FAB191-8D2A-41C6-8B2F-A31CEA03C998}" srcOrd="3" destOrd="0" presId="urn:microsoft.com/office/officeart/2018/5/layout/IconLeafLabelList"/>
    <dgm:cxn modelId="{C25A7FDC-A5AB-479C-B263-86A226AE1DAF}" type="presParOf" srcId="{A19496C6-D604-4C90-9298-407E9F8890E5}" destId="{3C27FD37-358A-4B0F-9407-A47CF6B2DB9A}" srcOrd="3" destOrd="0" presId="urn:microsoft.com/office/officeart/2018/5/layout/IconLeafLabelList"/>
    <dgm:cxn modelId="{B9348273-CA61-4037-BA76-DC4E6B086599}" type="presParOf" srcId="{A19496C6-D604-4C90-9298-407E9F8890E5}" destId="{113A68AF-BA81-4870-9B64-6EDC01BADF22}" srcOrd="4" destOrd="0" presId="urn:microsoft.com/office/officeart/2018/5/layout/IconLeafLabelList"/>
    <dgm:cxn modelId="{22D2D8A4-85A4-4B1F-A307-F14BFD2DDEB1}" type="presParOf" srcId="{113A68AF-BA81-4870-9B64-6EDC01BADF22}" destId="{E6061524-FC38-4F0A-9828-713784BB9945}" srcOrd="0" destOrd="0" presId="urn:microsoft.com/office/officeart/2018/5/layout/IconLeafLabelList"/>
    <dgm:cxn modelId="{C260B6C3-7782-4882-9BCD-097E004909ED}" type="presParOf" srcId="{113A68AF-BA81-4870-9B64-6EDC01BADF22}" destId="{8680A647-5054-4A76-801D-F810BDC9EE34}" srcOrd="1" destOrd="0" presId="urn:microsoft.com/office/officeart/2018/5/layout/IconLeafLabelList"/>
    <dgm:cxn modelId="{2ADB454D-50EF-4BC7-B260-5EF774042F20}" type="presParOf" srcId="{113A68AF-BA81-4870-9B64-6EDC01BADF22}" destId="{3968D107-0AC0-4AA1-92F9-86197DB90BCC}" srcOrd="2" destOrd="0" presId="urn:microsoft.com/office/officeart/2018/5/layout/IconLeafLabelList"/>
    <dgm:cxn modelId="{D5ADDDF6-934D-4C50-9F33-65B8240BC5B6}" type="presParOf" srcId="{113A68AF-BA81-4870-9B64-6EDC01BADF22}" destId="{9527F706-9103-4EB9-A647-6111E4107895}"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C6659E-2BA1-4259-88D3-831DB296497B}"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F56148-757E-4ED0-85EE-82048666483A}">
      <dgm:prSet custT="1"/>
      <dgm:spPr/>
      <dgm:t>
        <a:bodyPr/>
        <a:lstStyle/>
        <a:p>
          <a:pPr>
            <a:lnSpc>
              <a:spcPct val="100000"/>
            </a:lnSpc>
            <a:defRPr cap="all"/>
          </a:pPr>
          <a:r>
            <a:rPr lang="en-US" sz="2400" cap="none" dirty="0">
              <a:cs typeface="+mj-cs"/>
            </a:rPr>
            <a:t>Git</a:t>
          </a:r>
        </a:p>
      </dgm:t>
    </dgm:pt>
    <dgm:pt modelId="{FBF12F7A-8E54-46AD-8584-F5E150850640}" type="parTrans" cxnId="{6133238D-E948-47D8-AD61-ED3645A525CC}">
      <dgm:prSet/>
      <dgm:spPr/>
      <dgm:t>
        <a:bodyPr/>
        <a:lstStyle/>
        <a:p>
          <a:endParaRPr lang="en-US" sz="2400" dirty="0">
            <a:cs typeface="+mj-cs"/>
          </a:endParaRPr>
        </a:p>
      </dgm:t>
    </dgm:pt>
    <dgm:pt modelId="{92CB9D0D-83B3-4A6C-9AD5-5AC883FD1F82}" type="sibTrans" cxnId="{6133238D-E948-47D8-AD61-ED3645A525CC}">
      <dgm:prSet/>
      <dgm:spPr/>
      <dgm:t>
        <a:bodyPr/>
        <a:lstStyle/>
        <a:p>
          <a:endParaRPr lang="en-US" sz="2400" dirty="0">
            <a:cs typeface="+mj-cs"/>
          </a:endParaRPr>
        </a:p>
      </dgm:t>
    </dgm:pt>
    <dgm:pt modelId="{888534A4-E9BF-441C-970D-E0DAD602165A}">
      <dgm:prSet custT="1"/>
      <dgm:spPr/>
      <dgm:t>
        <a:bodyPr/>
        <a:lstStyle/>
        <a:p>
          <a:pPr>
            <a:lnSpc>
              <a:spcPct val="100000"/>
            </a:lnSpc>
            <a:defRPr cap="all"/>
          </a:pPr>
          <a:r>
            <a:rPr lang="en-US" sz="2400" cap="none" dirty="0">
              <a:cs typeface="+mj-cs"/>
            </a:rPr>
            <a:t>Spring</a:t>
          </a:r>
        </a:p>
      </dgm:t>
    </dgm:pt>
    <dgm:pt modelId="{915933CA-752C-4534-9D4A-29BEB38448C8}" type="parTrans" cxnId="{32DA1961-7448-4A03-9368-FE02D1350A2B}">
      <dgm:prSet/>
      <dgm:spPr/>
      <dgm:t>
        <a:bodyPr/>
        <a:lstStyle/>
        <a:p>
          <a:endParaRPr lang="en-US" sz="2400" dirty="0">
            <a:cs typeface="+mj-cs"/>
          </a:endParaRPr>
        </a:p>
      </dgm:t>
    </dgm:pt>
    <dgm:pt modelId="{5BA92122-BC28-412C-904B-15748B00A3DE}" type="sibTrans" cxnId="{32DA1961-7448-4A03-9368-FE02D1350A2B}">
      <dgm:prSet/>
      <dgm:spPr/>
      <dgm:t>
        <a:bodyPr/>
        <a:lstStyle/>
        <a:p>
          <a:endParaRPr lang="en-US" sz="2400" dirty="0">
            <a:cs typeface="+mj-cs"/>
          </a:endParaRPr>
        </a:p>
      </dgm:t>
    </dgm:pt>
    <dgm:pt modelId="{DAB722EC-FA42-4258-9D74-3549C3B6DB79}">
      <dgm:prSet custT="1"/>
      <dgm:spPr/>
      <dgm:t>
        <a:bodyPr/>
        <a:lstStyle/>
        <a:p>
          <a:pPr>
            <a:lnSpc>
              <a:spcPct val="100000"/>
            </a:lnSpc>
            <a:defRPr cap="all"/>
          </a:pPr>
          <a:r>
            <a:rPr lang="en-US" sz="2400" cap="none" dirty="0">
              <a:cs typeface="+mj-cs"/>
            </a:rPr>
            <a:t>Testing</a:t>
          </a:r>
        </a:p>
        <a:p>
          <a:pPr>
            <a:lnSpc>
              <a:spcPct val="100000"/>
            </a:lnSpc>
            <a:defRPr cap="all"/>
          </a:pPr>
          <a:r>
            <a:rPr lang="en-US" sz="2400" cap="none" dirty="0">
              <a:cs typeface="+mj-cs"/>
            </a:rPr>
            <a:t>Tools</a:t>
          </a:r>
        </a:p>
      </dgm:t>
    </dgm:pt>
    <dgm:pt modelId="{C6FE88F5-5182-47BA-97AC-3D9933E507F0}" type="parTrans" cxnId="{8CFF06CB-3275-4E0B-AA3E-515577A84D8D}">
      <dgm:prSet/>
      <dgm:spPr/>
      <dgm:t>
        <a:bodyPr/>
        <a:lstStyle/>
        <a:p>
          <a:endParaRPr lang="en-US" sz="2400" dirty="0">
            <a:cs typeface="+mj-cs"/>
          </a:endParaRPr>
        </a:p>
      </dgm:t>
    </dgm:pt>
    <dgm:pt modelId="{6666812A-A875-43E9-A69A-76B682ACB530}" type="sibTrans" cxnId="{8CFF06CB-3275-4E0B-AA3E-515577A84D8D}">
      <dgm:prSet/>
      <dgm:spPr/>
      <dgm:t>
        <a:bodyPr/>
        <a:lstStyle/>
        <a:p>
          <a:endParaRPr lang="en-US" sz="2400" dirty="0">
            <a:cs typeface="+mj-cs"/>
          </a:endParaRPr>
        </a:p>
      </dgm:t>
    </dgm:pt>
    <dgm:pt modelId="{DF6612E8-2380-4E00-A673-09528A5F51E4}">
      <dgm:prSet custT="1"/>
      <dgm:spPr/>
      <dgm:t>
        <a:bodyPr/>
        <a:lstStyle/>
        <a:p>
          <a:pPr>
            <a:lnSpc>
              <a:spcPct val="100000"/>
            </a:lnSpc>
            <a:defRPr cap="all"/>
          </a:pPr>
          <a:r>
            <a:rPr lang="en-US" sz="2400" cap="none" dirty="0">
              <a:cs typeface="+mj-cs"/>
            </a:rPr>
            <a:t>MySQL</a:t>
          </a:r>
        </a:p>
      </dgm:t>
    </dgm:pt>
    <dgm:pt modelId="{97DF0345-963F-4438-BD84-4C0ACC23BE8B}" type="parTrans" cxnId="{2E799B9B-6FAB-494A-9731-9C3131548E77}">
      <dgm:prSet/>
      <dgm:spPr/>
      <dgm:t>
        <a:bodyPr/>
        <a:lstStyle/>
        <a:p>
          <a:endParaRPr lang="en-US" sz="2400" dirty="0">
            <a:cs typeface="+mj-cs"/>
          </a:endParaRPr>
        </a:p>
      </dgm:t>
    </dgm:pt>
    <dgm:pt modelId="{C4210485-3CF2-4AA2-9CE4-0BB07AE7D91B}" type="sibTrans" cxnId="{2E799B9B-6FAB-494A-9731-9C3131548E77}">
      <dgm:prSet/>
      <dgm:spPr/>
      <dgm:t>
        <a:bodyPr/>
        <a:lstStyle/>
        <a:p>
          <a:endParaRPr lang="en-US" sz="2400" dirty="0">
            <a:cs typeface="+mj-cs"/>
          </a:endParaRPr>
        </a:p>
      </dgm:t>
    </dgm:pt>
    <dgm:pt modelId="{0D462DDE-7938-422E-8EAC-B48000F799E6}">
      <dgm:prSet custT="1"/>
      <dgm:spPr/>
      <dgm:t>
        <a:bodyPr/>
        <a:lstStyle/>
        <a:p>
          <a:pPr>
            <a:lnSpc>
              <a:spcPct val="100000"/>
            </a:lnSpc>
            <a:defRPr cap="all"/>
          </a:pPr>
          <a:r>
            <a:rPr lang="en-US" sz="2400" cap="none" dirty="0">
              <a:cs typeface="+mj-cs"/>
            </a:rPr>
            <a:t>H2 embedded</a:t>
          </a:r>
        </a:p>
      </dgm:t>
    </dgm:pt>
    <dgm:pt modelId="{AB68BA74-69B7-4F53-AEAA-C749007A03A3}" type="parTrans" cxnId="{C72739CE-904C-41FA-9529-855C1A5F5E10}">
      <dgm:prSet/>
      <dgm:spPr/>
      <dgm:t>
        <a:bodyPr/>
        <a:lstStyle/>
        <a:p>
          <a:endParaRPr lang="en-US" sz="2400" dirty="0">
            <a:cs typeface="+mj-cs"/>
          </a:endParaRPr>
        </a:p>
      </dgm:t>
    </dgm:pt>
    <dgm:pt modelId="{16D266DB-A4A6-4C23-B6B9-68A0E0A0AEFC}" type="sibTrans" cxnId="{C72739CE-904C-41FA-9529-855C1A5F5E10}">
      <dgm:prSet/>
      <dgm:spPr/>
      <dgm:t>
        <a:bodyPr/>
        <a:lstStyle/>
        <a:p>
          <a:endParaRPr lang="en-US" sz="2400" dirty="0">
            <a:cs typeface="+mj-cs"/>
          </a:endParaRPr>
        </a:p>
      </dgm:t>
    </dgm:pt>
    <dgm:pt modelId="{A7DCD9DC-D25E-41FC-B6EC-860D6517A55A}">
      <dgm:prSet custT="1"/>
      <dgm:spPr/>
      <dgm:t>
        <a:bodyPr/>
        <a:lstStyle/>
        <a:p>
          <a:pPr>
            <a:lnSpc>
              <a:spcPct val="100000"/>
            </a:lnSpc>
            <a:defRPr cap="all"/>
          </a:pPr>
          <a:r>
            <a:rPr lang="en-US" sz="2400" cap="none" dirty="0">
              <a:cs typeface="+mj-cs"/>
            </a:rPr>
            <a:t>Rest API</a:t>
          </a:r>
        </a:p>
      </dgm:t>
    </dgm:pt>
    <dgm:pt modelId="{98383920-1E83-4CA7-B097-80FD4E2A165E}" type="parTrans" cxnId="{D3D6A0CA-952F-4968-A1D6-3DD462CE6C84}">
      <dgm:prSet/>
      <dgm:spPr/>
      <dgm:t>
        <a:bodyPr/>
        <a:lstStyle/>
        <a:p>
          <a:pPr rtl="1"/>
          <a:endParaRPr lang="he-IL" sz="2400" dirty="0">
            <a:cs typeface="+mj-cs"/>
          </a:endParaRPr>
        </a:p>
      </dgm:t>
    </dgm:pt>
    <dgm:pt modelId="{F1EF2A96-8B11-4373-8D67-CCCAE8E4EF80}" type="sibTrans" cxnId="{D3D6A0CA-952F-4968-A1D6-3DD462CE6C84}">
      <dgm:prSet/>
      <dgm:spPr/>
      <dgm:t>
        <a:bodyPr/>
        <a:lstStyle/>
        <a:p>
          <a:pPr rtl="1"/>
          <a:endParaRPr lang="he-IL" sz="2400" dirty="0">
            <a:cs typeface="+mj-cs"/>
          </a:endParaRPr>
        </a:p>
      </dgm:t>
    </dgm:pt>
    <dgm:pt modelId="{964B9E7D-2632-416F-BB95-06BF827F4B28}">
      <dgm:prSet custT="1"/>
      <dgm:spPr/>
      <dgm:t>
        <a:bodyPr/>
        <a:lstStyle/>
        <a:p>
          <a:pPr>
            <a:lnSpc>
              <a:spcPct val="100000"/>
            </a:lnSpc>
            <a:defRPr cap="all"/>
          </a:pPr>
          <a:r>
            <a:rPr lang="en-US" sz="2400" cap="none" dirty="0">
              <a:cs typeface="+mj-cs"/>
            </a:rPr>
            <a:t>Flutter</a:t>
          </a:r>
        </a:p>
      </dgm:t>
    </dgm:pt>
    <dgm:pt modelId="{E53FF97D-B0F0-4E79-985A-F0B932F960D0}" type="parTrans" cxnId="{3F96156B-3F3C-4471-8BF0-4AC5C5ED1EAA}">
      <dgm:prSet/>
      <dgm:spPr/>
      <dgm:t>
        <a:bodyPr/>
        <a:lstStyle/>
        <a:p>
          <a:pPr rtl="1"/>
          <a:endParaRPr lang="he-IL" sz="2400" dirty="0">
            <a:cs typeface="+mj-cs"/>
          </a:endParaRPr>
        </a:p>
      </dgm:t>
    </dgm:pt>
    <dgm:pt modelId="{018878B9-8C20-4D44-8F87-870078A61F35}" type="sibTrans" cxnId="{3F96156B-3F3C-4471-8BF0-4AC5C5ED1EAA}">
      <dgm:prSet/>
      <dgm:spPr/>
      <dgm:t>
        <a:bodyPr/>
        <a:lstStyle/>
        <a:p>
          <a:pPr rtl="1"/>
          <a:endParaRPr lang="he-IL" sz="2400" dirty="0">
            <a:cs typeface="+mj-cs"/>
          </a:endParaRPr>
        </a:p>
      </dgm:t>
    </dgm:pt>
    <dgm:pt modelId="{4DE67938-0BA8-4A9C-B0B4-FCBF7C46C1DB}" type="pres">
      <dgm:prSet presAssocID="{44C6659E-2BA1-4259-88D3-831DB296497B}" presName="root" presStyleCnt="0">
        <dgm:presLayoutVars>
          <dgm:dir/>
          <dgm:resizeHandles val="exact"/>
        </dgm:presLayoutVars>
      </dgm:prSet>
      <dgm:spPr/>
    </dgm:pt>
    <dgm:pt modelId="{B96FE1D1-846B-4436-AED3-F2AE0CB6A02A}" type="pres">
      <dgm:prSet presAssocID="{0D462DDE-7938-422E-8EAC-B48000F799E6}" presName="compNode" presStyleCnt="0"/>
      <dgm:spPr/>
    </dgm:pt>
    <dgm:pt modelId="{CC626BB6-BF39-4C9A-BF00-E553F27CF1A9}" type="pres">
      <dgm:prSet presAssocID="{0D462DDE-7938-422E-8EAC-B48000F799E6}" presName="iconBgRect" presStyleLbl="bgShp" presStyleIdx="0" presStyleCnt="7"/>
      <dgm:spPr>
        <a:prstGeom prst="round2DiagRect">
          <a:avLst>
            <a:gd name="adj1" fmla="val 29727"/>
            <a:gd name="adj2" fmla="val 0"/>
          </a:avLst>
        </a:prstGeom>
      </dgm:spPr>
    </dgm:pt>
    <dgm:pt modelId="{F1837792-2BC4-4057-86D7-D1FD41FBB1A2}" type="pres">
      <dgm:prSet presAssocID="{0D462DDE-7938-422E-8EAC-B48000F799E6}" presName="iconRect" presStyleLbl="node1" presStyleIdx="0" presStyleCnt="7"/>
      <dgm:spPr>
        <a:xfrm>
          <a:off x="1158743"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9050" cap="rnd" cmpd="sng" algn="ctr">
          <a:noFill/>
          <a:prstDash val="solid"/>
        </a:ln>
        <a:effectLst/>
      </dgm:spPr>
    </dgm:pt>
    <dgm:pt modelId="{05BAE580-8874-462B-93E5-579C4898C36F}" type="pres">
      <dgm:prSet presAssocID="{0D462DDE-7938-422E-8EAC-B48000F799E6}" presName="spaceRect" presStyleCnt="0"/>
      <dgm:spPr/>
    </dgm:pt>
    <dgm:pt modelId="{BCD52B3D-87BD-4EEA-9BB5-29C2330278AA}" type="pres">
      <dgm:prSet presAssocID="{0D462DDE-7938-422E-8EAC-B48000F799E6}" presName="textRect" presStyleLbl="revTx" presStyleIdx="0" presStyleCnt="7">
        <dgm:presLayoutVars>
          <dgm:chMax val="1"/>
          <dgm:chPref val="1"/>
        </dgm:presLayoutVars>
      </dgm:prSet>
      <dgm:spPr/>
    </dgm:pt>
    <dgm:pt modelId="{97053AB5-BE01-41CA-ACF9-E7811B4D5E2B}" type="pres">
      <dgm:prSet presAssocID="{16D266DB-A4A6-4C23-B6B9-68A0E0A0AEFC}" presName="sibTrans" presStyleCnt="0"/>
      <dgm:spPr/>
    </dgm:pt>
    <dgm:pt modelId="{4E78740F-971A-4682-9764-247095DAD54F}" type="pres">
      <dgm:prSet presAssocID="{DF6612E8-2380-4E00-A673-09528A5F51E4}" presName="compNode" presStyleCnt="0"/>
      <dgm:spPr/>
    </dgm:pt>
    <dgm:pt modelId="{4CD6BE35-AE50-4BD5-888F-2812AD5C0D95}" type="pres">
      <dgm:prSet presAssocID="{DF6612E8-2380-4E00-A673-09528A5F51E4}" presName="iconBgRect" presStyleLbl="bgShp" presStyleIdx="1" presStyleCnt="7"/>
      <dgm:spPr>
        <a:prstGeom prst="round2DiagRect">
          <a:avLst>
            <a:gd name="adj1" fmla="val 29727"/>
            <a:gd name="adj2" fmla="val 0"/>
          </a:avLst>
        </a:prstGeom>
      </dgm:spPr>
    </dgm:pt>
    <dgm:pt modelId="{FF2E7BE2-0D7C-49C6-A553-B8225947FE7E}" type="pres">
      <dgm:prSet presAssocID="{DF6612E8-2380-4E00-A673-09528A5F51E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21000" b="-21000"/>
          </a:stretch>
        </a:blipFill>
        <a:ln>
          <a:noFill/>
        </a:ln>
      </dgm:spPr>
    </dgm:pt>
    <dgm:pt modelId="{7926C2AF-B2AA-4FB4-AF96-8CC36188AA0B}" type="pres">
      <dgm:prSet presAssocID="{DF6612E8-2380-4E00-A673-09528A5F51E4}" presName="spaceRect" presStyleCnt="0"/>
      <dgm:spPr/>
    </dgm:pt>
    <dgm:pt modelId="{61A31BC0-F2A3-4B03-A684-CC139F3BD70C}" type="pres">
      <dgm:prSet presAssocID="{DF6612E8-2380-4E00-A673-09528A5F51E4}" presName="textRect" presStyleLbl="revTx" presStyleIdx="1" presStyleCnt="7">
        <dgm:presLayoutVars>
          <dgm:chMax val="1"/>
          <dgm:chPref val="1"/>
        </dgm:presLayoutVars>
      </dgm:prSet>
      <dgm:spPr/>
    </dgm:pt>
    <dgm:pt modelId="{79081E2C-49DD-43FE-A3B7-AE1CDF31C238}" type="pres">
      <dgm:prSet presAssocID="{C4210485-3CF2-4AA2-9CE4-0BB07AE7D91B}" presName="sibTrans" presStyleCnt="0"/>
      <dgm:spPr/>
    </dgm:pt>
    <dgm:pt modelId="{56DF056C-F87F-46F6-9199-68F22B4CDD9B}" type="pres">
      <dgm:prSet presAssocID="{888534A4-E9BF-441C-970D-E0DAD602165A}" presName="compNode" presStyleCnt="0"/>
      <dgm:spPr/>
    </dgm:pt>
    <dgm:pt modelId="{2C6DF4AA-B07C-45E1-B004-CB32351B9060}" type="pres">
      <dgm:prSet presAssocID="{888534A4-E9BF-441C-970D-E0DAD602165A}" presName="iconBgRect" presStyleLbl="bgShp" presStyleIdx="2" presStyleCnt="7"/>
      <dgm:spPr>
        <a:prstGeom prst="round2DiagRect">
          <a:avLst>
            <a:gd name="adj1" fmla="val 29727"/>
            <a:gd name="adj2" fmla="val 0"/>
          </a:avLst>
        </a:prstGeom>
      </dgm:spPr>
    </dgm:pt>
    <dgm:pt modelId="{BCDEEE5F-BDD8-42B6-BC62-D152B212C04C}" type="pres">
      <dgm:prSet presAssocID="{888534A4-E9BF-441C-970D-E0DAD602165A}" presName="iconRect" presStyleLbl="node1" presStyleIdx="2" presStyleCnt="7"/>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a:stretch>
        </a:blipFill>
        <a:ln>
          <a:noFill/>
        </a:ln>
      </dgm:spPr>
    </dgm:pt>
    <dgm:pt modelId="{50869F55-E431-477C-85C8-14C54B0009CA}" type="pres">
      <dgm:prSet presAssocID="{888534A4-E9BF-441C-970D-E0DAD602165A}" presName="spaceRect" presStyleCnt="0"/>
      <dgm:spPr/>
    </dgm:pt>
    <dgm:pt modelId="{E2CDA133-7AF9-42B8-8F04-1ABCD7615D03}" type="pres">
      <dgm:prSet presAssocID="{888534A4-E9BF-441C-970D-E0DAD602165A}" presName="textRect" presStyleLbl="revTx" presStyleIdx="2" presStyleCnt="7">
        <dgm:presLayoutVars>
          <dgm:chMax val="1"/>
          <dgm:chPref val="1"/>
        </dgm:presLayoutVars>
      </dgm:prSet>
      <dgm:spPr/>
    </dgm:pt>
    <dgm:pt modelId="{0C247396-0503-454A-BB02-5ACF114E8C63}" type="pres">
      <dgm:prSet presAssocID="{5BA92122-BC28-412C-904B-15748B00A3DE}" presName="sibTrans" presStyleCnt="0"/>
      <dgm:spPr/>
    </dgm:pt>
    <dgm:pt modelId="{3A8F8CDE-5B8D-45AB-AE0D-CDD577B8C9B3}" type="pres">
      <dgm:prSet presAssocID="{DAB722EC-FA42-4258-9D74-3549C3B6DB79}" presName="compNode" presStyleCnt="0"/>
      <dgm:spPr/>
    </dgm:pt>
    <dgm:pt modelId="{3257F4FF-D566-4943-9641-BDAABAB61930}" type="pres">
      <dgm:prSet presAssocID="{DAB722EC-FA42-4258-9D74-3549C3B6DB79}" presName="iconBgRect" presStyleLbl="bgShp" presStyleIdx="3" presStyleCnt="7"/>
      <dgm:spPr>
        <a:prstGeom prst="round2DiagRect">
          <a:avLst>
            <a:gd name="adj1" fmla="val 29727"/>
            <a:gd name="adj2" fmla="val 0"/>
          </a:avLst>
        </a:prstGeom>
      </dgm:spPr>
    </dgm:pt>
    <dgm:pt modelId="{49413FED-45F4-478B-B3F5-44B53B7FE2B0}" type="pres">
      <dgm:prSet presAssocID="{DAB722EC-FA42-4258-9D74-3549C3B6DB79}" presName="iconRect" presStyleLbl="node1" presStyleIdx="3" presStyleCnt="7"/>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a:noFill/>
        </a:ln>
      </dgm:spPr>
    </dgm:pt>
    <dgm:pt modelId="{DAFB0356-EF7B-4C2C-A151-2624CD3EBCC8}" type="pres">
      <dgm:prSet presAssocID="{DAB722EC-FA42-4258-9D74-3549C3B6DB79}" presName="spaceRect" presStyleCnt="0"/>
      <dgm:spPr/>
    </dgm:pt>
    <dgm:pt modelId="{FDBE53A2-9476-416C-B9A0-78E26C1708FE}" type="pres">
      <dgm:prSet presAssocID="{DAB722EC-FA42-4258-9D74-3549C3B6DB79}" presName="textRect" presStyleLbl="revTx" presStyleIdx="3" presStyleCnt="7">
        <dgm:presLayoutVars>
          <dgm:chMax val="1"/>
          <dgm:chPref val="1"/>
        </dgm:presLayoutVars>
      </dgm:prSet>
      <dgm:spPr/>
    </dgm:pt>
    <dgm:pt modelId="{EB716066-FDAA-4CB1-8F50-BA207E3D0794}" type="pres">
      <dgm:prSet presAssocID="{6666812A-A875-43E9-A69A-76B682ACB530}" presName="sibTrans" presStyleCnt="0"/>
      <dgm:spPr/>
    </dgm:pt>
    <dgm:pt modelId="{CEA4ABB5-35CB-4068-AC94-5B55DD55BFA2}" type="pres">
      <dgm:prSet presAssocID="{DAF56148-757E-4ED0-85EE-82048666483A}" presName="compNode" presStyleCnt="0"/>
      <dgm:spPr/>
    </dgm:pt>
    <dgm:pt modelId="{D2DD8331-5D09-4196-A9F8-C5DF20A31A5A}" type="pres">
      <dgm:prSet presAssocID="{DAF56148-757E-4ED0-85EE-82048666483A}" presName="iconBgRect" presStyleLbl="bgShp" presStyleIdx="4" presStyleCnt="7"/>
      <dgm:spPr>
        <a:prstGeom prst="round2DiagRect">
          <a:avLst>
            <a:gd name="adj1" fmla="val 29727"/>
            <a:gd name="adj2" fmla="val 0"/>
          </a:avLst>
        </a:prstGeom>
      </dgm:spPr>
    </dgm:pt>
    <dgm:pt modelId="{9C77D024-2D2A-4133-8574-D5BC537E08B3}" type="pres">
      <dgm:prSet presAssocID="{DAF56148-757E-4ED0-85EE-82048666483A}" presName="iconRect" presStyleLbl="node1" presStyleIdx="4" presStyleCnt="7" custScaleX="134230" custScaleY="154683"/>
      <dgm:spPr>
        <a:blipFill>
          <a:blip xmlns:r="http://schemas.openxmlformats.org/officeDocument/2006/relationships" r:embed="rId9">
            <a:extLst>
              <a:ext uri="{BEBA8EAE-BF5A-486C-A8C5-ECC9F3942E4B}">
                <a14:imgProps xmlns:a14="http://schemas.microsoft.com/office/drawing/2010/main">
                  <a14:imgLayer r:embed="rId10">
                    <a14:imgEffect>
                      <a14:backgroundRemoval t="10000" b="90000" l="15517" r="84483"/>
                    </a14:imgEffect>
                  </a14:imgLayer>
                </a14:imgProps>
              </a:ext>
              <a:ext uri="{837473B0-CC2E-450A-ABE3-18F120FF3D39}">
                <a1611:picAttrSrcUrl xmlns:a1611="http://schemas.microsoft.com/office/drawing/2016/11/main" r:id="rId11"/>
              </a:ext>
            </a:extLst>
          </a:blip>
          <a:srcRect/>
          <a:stretch>
            <a:fillRect l="-8000" r="-8000"/>
          </a:stretch>
        </a:blipFill>
        <a:ln>
          <a:noFill/>
        </a:ln>
      </dgm:spPr>
    </dgm:pt>
    <dgm:pt modelId="{582A8749-9842-4B79-8E8F-4520C177F3BE}" type="pres">
      <dgm:prSet presAssocID="{DAF56148-757E-4ED0-85EE-82048666483A}" presName="spaceRect" presStyleCnt="0"/>
      <dgm:spPr/>
    </dgm:pt>
    <dgm:pt modelId="{7F5E2942-C149-47C9-87E2-7604A6E47829}" type="pres">
      <dgm:prSet presAssocID="{DAF56148-757E-4ED0-85EE-82048666483A}" presName="textRect" presStyleLbl="revTx" presStyleIdx="4" presStyleCnt="7">
        <dgm:presLayoutVars>
          <dgm:chMax val="1"/>
          <dgm:chPref val="1"/>
        </dgm:presLayoutVars>
      </dgm:prSet>
      <dgm:spPr/>
    </dgm:pt>
    <dgm:pt modelId="{17201227-534A-4047-A2E4-F0299BC95F09}" type="pres">
      <dgm:prSet presAssocID="{92CB9D0D-83B3-4A6C-9AD5-5AC883FD1F82}" presName="sibTrans" presStyleCnt="0"/>
      <dgm:spPr/>
    </dgm:pt>
    <dgm:pt modelId="{E8D87EF5-B408-4514-BB5A-00D1A2EA7822}" type="pres">
      <dgm:prSet presAssocID="{A7DCD9DC-D25E-41FC-B6EC-860D6517A55A}" presName="compNode" presStyleCnt="0"/>
      <dgm:spPr/>
    </dgm:pt>
    <dgm:pt modelId="{D96B9F5E-6679-4A7A-BE9D-57D21EE9A601}" type="pres">
      <dgm:prSet presAssocID="{A7DCD9DC-D25E-41FC-B6EC-860D6517A55A}" presName="iconBgRect" presStyleLbl="bgShp" presStyleIdx="5" presStyleCnt="7"/>
      <dgm:spPr>
        <a:prstGeom prst="round2DiagRect">
          <a:avLst>
            <a:gd name="adj1" fmla="val 29727"/>
            <a:gd name="adj2" fmla="val 0"/>
          </a:avLst>
        </a:prstGeom>
      </dgm:spPr>
    </dgm:pt>
    <dgm:pt modelId="{CB6D482A-5485-47ED-8B4A-B5531D5F3069}" type="pres">
      <dgm:prSet presAssocID="{A7DCD9DC-D25E-41FC-B6EC-860D6517A55A}" presName="iconRect" presStyleLbl="node1" presStyleIdx="5" presStyleCnt="7" custScaleX="134230" custScaleY="154683"/>
      <dgm:spPr>
        <a:blipFill>
          <a:blip xmlns:r="http://schemas.openxmlformats.org/officeDocument/2006/relationships"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l="-8000" r="-8000"/>
          </a:stretch>
        </a:blipFill>
        <a:ln>
          <a:noFill/>
        </a:ln>
      </dgm:spPr>
    </dgm:pt>
    <dgm:pt modelId="{F6E51656-F6A1-44FB-BD0A-A227E69F5BF0}" type="pres">
      <dgm:prSet presAssocID="{A7DCD9DC-D25E-41FC-B6EC-860D6517A55A}" presName="spaceRect" presStyleCnt="0"/>
      <dgm:spPr/>
    </dgm:pt>
    <dgm:pt modelId="{E87AF320-8FFE-477D-B6FC-898CD9063DC4}" type="pres">
      <dgm:prSet presAssocID="{A7DCD9DC-D25E-41FC-B6EC-860D6517A55A}" presName="textRect" presStyleLbl="revTx" presStyleIdx="5" presStyleCnt="7">
        <dgm:presLayoutVars>
          <dgm:chMax val="1"/>
          <dgm:chPref val="1"/>
        </dgm:presLayoutVars>
      </dgm:prSet>
      <dgm:spPr/>
    </dgm:pt>
    <dgm:pt modelId="{A654A56F-B0EC-467A-9DDD-3D7D4DF1CF13}" type="pres">
      <dgm:prSet presAssocID="{F1EF2A96-8B11-4373-8D67-CCCAE8E4EF80}" presName="sibTrans" presStyleCnt="0"/>
      <dgm:spPr/>
    </dgm:pt>
    <dgm:pt modelId="{8156495B-CD24-4601-82CC-371543F70A65}" type="pres">
      <dgm:prSet presAssocID="{964B9E7D-2632-416F-BB95-06BF827F4B28}" presName="compNode" presStyleCnt="0"/>
      <dgm:spPr/>
    </dgm:pt>
    <dgm:pt modelId="{9A6E0403-CCD7-45B8-B5EA-C7EE6FF5ABB3}" type="pres">
      <dgm:prSet presAssocID="{964B9E7D-2632-416F-BB95-06BF827F4B28}" presName="iconBgRect" presStyleLbl="bgShp" presStyleIdx="6" presStyleCnt="7"/>
      <dgm:spPr>
        <a:prstGeom prst="round2DiagRect">
          <a:avLst>
            <a:gd name="adj1" fmla="val 29727"/>
            <a:gd name="adj2" fmla="val 0"/>
          </a:avLst>
        </a:prstGeom>
      </dgm:spPr>
    </dgm:pt>
    <dgm:pt modelId="{97A64CDF-B5E8-47A3-A341-3B3B5CD76B6C}" type="pres">
      <dgm:prSet presAssocID="{964B9E7D-2632-416F-BB95-06BF827F4B28}" presName="iconRect" presStyleLbl="node1" presStyleIdx="6" presStyleCnt="7" custScaleX="134230" custScaleY="154683"/>
      <dgm:spPr>
        <a:blipFill>
          <a:blip xmlns:r="http://schemas.openxmlformats.org/officeDocument/2006/relationships" r:embed="rId14">
            <a:extLst>
              <a:ext uri="{BEBA8EAE-BF5A-486C-A8C5-ECC9F3942E4B}">
                <a14:imgProps xmlns:a14="http://schemas.microsoft.com/office/drawing/2010/main">
                  <a14:imgLayer r:embed="rId15">
                    <a14:imgEffect>
                      <a14:backgroundRemoval t="10000" b="90000" l="26744" r="73256">
                        <a14:foregroundMark x1="54333" y1="50500" x2="57667" y2="74500"/>
                      </a14:backgroundRemoval>
                    </a14:imgEffect>
                  </a14:imgLayer>
                </a14:imgProps>
              </a:ext>
              <a:ext uri="{837473B0-CC2E-450A-ABE3-18F120FF3D39}">
                <a1611:picAttrSrcUrl xmlns:a1611="http://schemas.microsoft.com/office/drawing/2016/11/main" r:id="rId16"/>
              </a:ext>
            </a:extLst>
          </a:blip>
          <a:srcRect/>
          <a:stretch>
            <a:fillRect l="-36000" r="-36000"/>
          </a:stretch>
        </a:blipFill>
        <a:ln>
          <a:noFill/>
        </a:ln>
      </dgm:spPr>
    </dgm:pt>
    <dgm:pt modelId="{EFBFC66E-97F5-4A81-B492-270A02AFC5C2}" type="pres">
      <dgm:prSet presAssocID="{964B9E7D-2632-416F-BB95-06BF827F4B28}" presName="spaceRect" presStyleCnt="0"/>
      <dgm:spPr/>
    </dgm:pt>
    <dgm:pt modelId="{7EC8544B-80D8-4C20-8951-365398715EEB}" type="pres">
      <dgm:prSet presAssocID="{964B9E7D-2632-416F-BB95-06BF827F4B28}" presName="textRect" presStyleLbl="revTx" presStyleIdx="6" presStyleCnt="7">
        <dgm:presLayoutVars>
          <dgm:chMax val="1"/>
          <dgm:chPref val="1"/>
        </dgm:presLayoutVars>
      </dgm:prSet>
      <dgm:spPr/>
    </dgm:pt>
  </dgm:ptLst>
  <dgm:cxnLst>
    <dgm:cxn modelId="{1FE61026-9373-45BE-A252-9FD868F30B80}" type="presOf" srcId="{A7DCD9DC-D25E-41FC-B6EC-860D6517A55A}" destId="{E87AF320-8FFE-477D-B6FC-898CD9063DC4}" srcOrd="0" destOrd="0" presId="urn:microsoft.com/office/officeart/2018/5/layout/IconLeafLabelList"/>
    <dgm:cxn modelId="{72C8453D-32AC-42DD-8DB5-9C4164595D3D}" type="presOf" srcId="{964B9E7D-2632-416F-BB95-06BF827F4B28}" destId="{7EC8544B-80D8-4C20-8951-365398715EEB}" srcOrd="0" destOrd="0" presId="urn:microsoft.com/office/officeart/2018/5/layout/IconLeafLabelList"/>
    <dgm:cxn modelId="{32DA1961-7448-4A03-9368-FE02D1350A2B}" srcId="{44C6659E-2BA1-4259-88D3-831DB296497B}" destId="{888534A4-E9BF-441C-970D-E0DAD602165A}" srcOrd="2" destOrd="0" parTransId="{915933CA-752C-4534-9D4A-29BEB38448C8}" sibTransId="{5BA92122-BC28-412C-904B-15748B00A3DE}"/>
    <dgm:cxn modelId="{024CE562-4F60-433D-AD3C-E71E08C7209E}" type="presOf" srcId="{44C6659E-2BA1-4259-88D3-831DB296497B}" destId="{4DE67938-0BA8-4A9C-B0B4-FCBF7C46C1DB}" srcOrd="0" destOrd="0" presId="urn:microsoft.com/office/officeart/2018/5/layout/IconLeafLabelList"/>
    <dgm:cxn modelId="{3F96156B-3F3C-4471-8BF0-4AC5C5ED1EAA}" srcId="{44C6659E-2BA1-4259-88D3-831DB296497B}" destId="{964B9E7D-2632-416F-BB95-06BF827F4B28}" srcOrd="6" destOrd="0" parTransId="{E53FF97D-B0F0-4E79-985A-F0B932F960D0}" sibTransId="{018878B9-8C20-4D44-8F87-870078A61F35}"/>
    <dgm:cxn modelId="{3DECA874-E160-477F-BA91-3294E382302E}" type="presOf" srcId="{DAF56148-757E-4ED0-85EE-82048666483A}" destId="{7F5E2942-C149-47C9-87E2-7604A6E47829}" srcOrd="0" destOrd="0" presId="urn:microsoft.com/office/officeart/2018/5/layout/IconLeafLabelList"/>
    <dgm:cxn modelId="{6A320F8D-D400-412B-91C2-C41F836A526B}" type="presOf" srcId="{DAB722EC-FA42-4258-9D74-3549C3B6DB79}" destId="{FDBE53A2-9476-416C-B9A0-78E26C1708FE}" srcOrd="0" destOrd="0" presId="urn:microsoft.com/office/officeart/2018/5/layout/IconLeafLabelList"/>
    <dgm:cxn modelId="{6133238D-E948-47D8-AD61-ED3645A525CC}" srcId="{44C6659E-2BA1-4259-88D3-831DB296497B}" destId="{DAF56148-757E-4ED0-85EE-82048666483A}" srcOrd="4" destOrd="0" parTransId="{FBF12F7A-8E54-46AD-8584-F5E150850640}" sibTransId="{92CB9D0D-83B3-4A6C-9AD5-5AC883FD1F82}"/>
    <dgm:cxn modelId="{2E799B9B-6FAB-494A-9731-9C3131548E77}" srcId="{44C6659E-2BA1-4259-88D3-831DB296497B}" destId="{DF6612E8-2380-4E00-A673-09528A5F51E4}" srcOrd="1" destOrd="0" parTransId="{97DF0345-963F-4438-BD84-4C0ACC23BE8B}" sibTransId="{C4210485-3CF2-4AA2-9CE4-0BB07AE7D91B}"/>
    <dgm:cxn modelId="{067150C1-8037-43FD-BE9B-C5397E12726A}" type="presOf" srcId="{0D462DDE-7938-422E-8EAC-B48000F799E6}" destId="{BCD52B3D-87BD-4EEA-9BB5-29C2330278AA}" srcOrd="0" destOrd="0" presId="urn:microsoft.com/office/officeart/2018/5/layout/IconLeafLabelList"/>
    <dgm:cxn modelId="{D3D6A0CA-952F-4968-A1D6-3DD462CE6C84}" srcId="{44C6659E-2BA1-4259-88D3-831DB296497B}" destId="{A7DCD9DC-D25E-41FC-B6EC-860D6517A55A}" srcOrd="5" destOrd="0" parTransId="{98383920-1E83-4CA7-B097-80FD4E2A165E}" sibTransId="{F1EF2A96-8B11-4373-8D67-CCCAE8E4EF80}"/>
    <dgm:cxn modelId="{8CFF06CB-3275-4E0B-AA3E-515577A84D8D}" srcId="{44C6659E-2BA1-4259-88D3-831DB296497B}" destId="{DAB722EC-FA42-4258-9D74-3549C3B6DB79}" srcOrd="3" destOrd="0" parTransId="{C6FE88F5-5182-47BA-97AC-3D9933E507F0}" sibTransId="{6666812A-A875-43E9-A69A-76B682ACB530}"/>
    <dgm:cxn modelId="{C72739CE-904C-41FA-9529-855C1A5F5E10}" srcId="{44C6659E-2BA1-4259-88D3-831DB296497B}" destId="{0D462DDE-7938-422E-8EAC-B48000F799E6}" srcOrd="0" destOrd="0" parTransId="{AB68BA74-69B7-4F53-AEAA-C749007A03A3}" sibTransId="{16D266DB-A4A6-4C23-B6B9-68A0E0A0AEFC}"/>
    <dgm:cxn modelId="{6AE6F1D4-3F99-45C7-83CA-819424E8326F}" type="presOf" srcId="{888534A4-E9BF-441C-970D-E0DAD602165A}" destId="{E2CDA133-7AF9-42B8-8F04-1ABCD7615D03}" srcOrd="0" destOrd="0" presId="urn:microsoft.com/office/officeart/2018/5/layout/IconLeafLabelList"/>
    <dgm:cxn modelId="{722927EC-ABAE-4102-96B3-C459447E8223}" type="presOf" srcId="{DF6612E8-2380-4E00-A673-09528A5F51E4}" destId="{61A31BC0-F2A3-4B03-A684-CC139F3BD70C}" srcOrd="0" destOrd="0" presId="urn:microsoft.com/office/officeart/2018/5/layout/IconLeafLabelList"/>
    <dgm:cxn modelId="{5EAD59A7-E9DF-4BDC-8DD6-923057CAF187}" type="presParOf" srcId="{4DE67938-0BA8-4A9C-B0B4-FCBF7C46C1DB}" destId="{B96FE1D1-846B-4436-AED3-F2AE0CB6A02A}" srcOrd="0" destOrd="0" presId="urn:microsoft.com/office/officeart/2018/5/layout/IconLeafLabelList"/>
    <dgm:cxn modelId="{5D0000FB-7840-4279-ACD6-065D05F554F9}" type="presParOf" srcId="{B96FE1D1-846B-4436-AED3-F2AE0CB6A02A}" destId="{CC626BB6-BF39-4C9A-BF00-E553F27CF1A9}" srcOrd="0" destOrd="0" presId="urn:microsoft.com/office/officeart/2018/5/layout/IconLeafLabelList"/>
    <dgm:cxn modelId="{DDC8F1CF-E140-4007-8F84-7C23E2245F99}" type="presParOf" srcId="{B96FE1D1-846B-4436-AED3-F2AE0CB6A02A}" destId="{F1837792-2BC4-4057-86D7-D1FD41FBB1A2}" srcOrd="1" destOrd="0" presId="urn:microsoft.com/office/officeart/2018/5/layout/IconLeafLabelList"/>
    <dgm:cxn modelId="{05AAB85B-C541-4EAF-8FC9-9EA217F14C61}" type="presParOf" srcId="{B96FE1D1-846B-4436-AED3-F2AE0CB6A02A}" destId="{05BAE580-8874-462B-93E5-579C4898C36F}" srcOrd="2" destOrd="0" presId="urn:microsoft.com/office/officeart/2018/5/layout/IconLeafLabelList"/>
    <dgm:cxn modelId="{2959A442-8967-4999-8428-55A0CA3A879B}" type="presParOf" srcId="{B96FE1D1-846B-4436-AED3-F2AE0CB6A02A}" destId="{BCD52B3D-87BD-4EEA-9BB5-29C2330278AA}" srcOrd="3" destOrd="0" presId="urn:microsoft.com/office/officeart/2018/5/layout/IconLeafLabelList"/>
    <dgm:cxn modelId="{FA3BAC34-869B-4426-A2A1-ED15ECB2F2DA}" type="presParOf" srcId="{4DE67938-0BA8-4A9C-B0B4-FCBF7C46C1DB}" destId="{97053AB5-BE01-41CA-ACF9-E7811B4D5E2B}" srcOrd="1" destOrd="0" presId="urn:microsoft.com/office/officeart/2018/5/layout/IconLeafLabelList"/>
    <dgm:cxn modelId="{03B66A9A-507B-4E22-A33A-2C9B9C4F5499}" type="presParOf" srcId="{4DE67938-0BA8-4A9C-B0B4-FCBF7C46C1DB}" destId="{4E78740F-971A-4682-9764-247095DAD54F}" srcOrd="2" destOrd="0" presId="urn:microsoft.com/office/officeart/2018/5/layout/IconLeafLabelList"/>
    <dgm:cxn modelId="{DDC3BCDA-1471-41D4-88A3-D2482A464B01}" type="presParOf" srcId="{4E78740F-971A-4682-9764-247095DAD54F}" destId="{4CD6BE35-AE50-4BD5-888F-2812AD5C0D95}" srcOrd="0" destOrd="0" presId="urn:microsoft.com/office/officeart/2018/5/layout/IconLeafLabelList"/>
    <dgm:cxn modelId="{F4C3F652-065E-4849-B58B-030BBF362D57}" type="presParOf" srcId="{4E78740F-971A-4682-9764-247095DAD54F}" destId="{FF2E7BE2-0D7C-49C6-A553-B8225947FE7E}" srcOrd="1" destOrd="0" presId="urn:microsoft.com/office/officeart/2018/5/layout/IconLeafLabelList"/>
    <dgm:cxn modelId="{E56B41ED-C80A-4E1C-B855-9C6AC238D717}" type="presParOf" srcId="{4E78740F-971A-4682-9764-247095DAD54F}" destId="{7926C2AF-B2AA-4FB4-AF96-8CC36188AA0B}" srcOrd="2" destOrd="0" presId="urn:microsoft.com/office/officeart/2018/5/layout/IconLeafLabelList"/>
    <dgm:cxn modelId="{96C507BE-CEA8-408D-A429-F4552B2D89D1}" type="presParOf" srcId="{4E78740F-971A-4682-9764-247095DAD54F}" destId="{61A31BC0-F2A3-4B03-A684-CC139F3BD70C}" srcOrd="3" destOrd="0" presId="urn:microsoft.com/office/officeart/2018/5/layout/IconLeafLabelList"/>
    <dgm:cxn modelId="{AB4A1F4D-CC36-4D4F-B8BF-7BAC55C3E022}" type="presParOf" srcId="{4DE67938-0BA8-4A9C-B0B4-FCBF7C46C1DB}" destId="{79081E2C-49DD-43FE-A3B7-AE1CDF31C238}" srcOrd="3" destOrd="0" presId="urn:microsoft.com/office/officeart/2018/5/layout/IconLeafLabelList"/>
    <dgm:cxn modelId="{AFD9F07B-DA8A-488F-B12D-227D90AE1E1D}" type="presParOf" srcId="{4DE67938-0BA8-4A9C-B0B4-FCBF7C46C1DB}" destId="{56DF056C-F87F-46F6-9199-68F22B4CDD9B}" srcOrd="4" destOrd="0" presId="urn:microsoft.com/office/officeart/2018/5/layout/IconLeafLabelList"/>
    <dgm:cxn modelId="{914A0EA5-3B9C-47B5-B3B2-D4D52D5D6300}" type="presParOf" srcId="{56DF056C-F87F-46F6-9199-68F22B4CDD9B}" destId="{2C6DF4AA-B07C-45E1-B004-CB32351B9060}" srcOrd="0" destOrd="0" presId="urn:microsoft.com/office/officeart/2018/5/layout/IconLeafLabelList"/>
    <dgm:cxn modelId="{B92D8786-933C-4622-9A6F-010C3948FE03}" type="presParOf" srcId="{56DF056C-F87F-46F6-9199-68F22B4CDD9B}" destId="{BCDEEE5F-BDD8-42B6-BC62-D152B212C04C}" srcOrd="1" destOrd="0" presId="urn:microsoft.com/office/officeart/2018/5/layout/IconLeafLabelList"/>
    <dgm:cxn modelId="{D00E6EBC-CBA4-48EE-8706-A74B22D59C9B}" type="presParOf" srcId="{56DF056C-F87F-46F6-9199-68F22B4CDD9B}" destId="{50869F55-E431-477C-85C8-14C54B0009CA}" srcOrd="2" destOrd="0" presId="urn:microsoft.com/office/officeart/2018/5/layout/IconLeafLabelList"/>
    <dgm:cxn modelId="{694E526A-B948-4A97-A908-57E571EA3D74}" type="presParOf" srcId="{56DF056C-F87F-46F6-9199-68F22B4CDD9B}" destId="{E2CDA133-7AF9-42B8-8F04-1ABCD7615D03}" srcOrd="3" destOrd="0" presId="urn:microsoft.com/office/officeart/2018/5/layout/IconLeafLabelList"/>
    <dgm:cxn modelId="{24B3F539-27FE-46B9-B716-E3D666D6A1DF}" type="presParOf" srcId="{4DE67938-0BA8-4A9C-B0B4-FCBF7C46C1DB}" destId="{0C247396-0503-454A-BB02-5ACF114E8C63}" srcOrd="5" destOrd="0" presId="urn:microsoft.com/office/officeart/2018/5/layout/IconLeafLabelList"/>
    <dgm:cxn modelId="{5DB31FAE-6B00-431F-A623-813BE7A1BC2E}" type="presParOf" srcId="{4DE67938-0BA8-4A9C-B0B4-FCBF7C46C1DB}" destId="{3A8F8CDE-5B8D-45AB-AE0D-CDD577B8C9B3}" srcOrd="6" destOrd="0" presId="urn:microsoft.com/office/officeart/2018/5/layout/IconLeafLabelList"/>
    <dgm:cxn modelId="{477D1F46-21FE-4975-B6C2-482D1A848A0C}" type="presParOf" srcId="{3A8F8CDE-5B8D-45AB-AE0D-CDD577B8C9B3}" destId="{3257F4FF-D566-4943-9641-BDAABAB61930}" srcOrd="0" destOrd="0" presId="urn:microsoft.com/office/officeart/2018/5/layout/IconLeafLabelList"/>
    <dgm:cxn modelId="{5179D543-2DC4-4525-9479-211E49D2A402}" type="presParOf" srcId="{3A8F8CDE-5B8D-45AB-AE0D-CDD577B8C9B3}" destId="{49413FED-45F4-478B-B3F5-44B53B7FE2B0}" srcOrd="1" destOrd="0" presId="urn:microsoft.com/office/officeart/2018/5/layout/IconLeafLabelList"/>
    <dgm:cxn modelId="{774EDB02-4B04-476E-9F54-6C79364981B6}" type="presParOf" srcId="{3A8F8CDE-5B8D-45AB-AE0D-CDD577B8C9B3}" destId="{DAFB0356-EF7B-4C2C-A151-2624CD3EBCC8}" srcOrd="2" destOrd="0" presId="urn:microsoft.com/office/officeart/2018/5/layout/IconLeafLabelList"/>
    <dgm:cxn modelId="{FACBB4DE-4E09-45AC-8107-0404A8637DBF}" type="presParOf" srcId="{3A8F8CDE-5B8D-45AB-AE0D-CDD577B8C9B3}" destId="{FDBE53A2-9476-416C-B9A0-78E26C1708FE}" srcOrd="3" destOrd="0" presId="urn:microsoft.com/office/officeart/2018/5/layout/IconLeafLabelList"/>
    <dgm:cxn modelId="{E7AA8D8C-ED99-4997-B42D-B7A385D58B58}" type="presParOf" srcId="{4DE67938-0BA8-4A9C-B0B4-FCBF7C46C1DB}" destId="{EB716066-FDAA-4CB1-8F50-BA207E3D0794}" srcOrd="7" destOrd="0" presId="urn:microsoft.com/office/officeart/2018/5/layout/IconLeafLabelList"/>
    <dgm:cxn modelId="{4561DF02-26A0-4BF4-B576-CEFD1F957B47}" type="presParOf" srcId="{4DE67938-0BA8-4A9C-B0B4-FCBF7C46C1DB}" destId="{CEA4ABB5-35CB-4068-AC94-5B55DD55BFA2}" srcOrd="8" destOrd="0" presId="urn:microsoft.com/office/officeart/2018/5/layout/IconLeafLabelList"/>
    <dgm:cxn modelId="{D0DF9514-11B9-43D2-B35A-321950125E84}" type="presParOf" srcId="{CEA4ABB5-35CB-4068-AC94-5B55DD55BFA2}" destId="{D2DD8331-5D09-4196-A9F8-C5DF20A31A5A}" srcOrd="0" destOrd="0" presId="urn:microsoft.com/office/officeart/2018/5/layout/IconLeafLabelList"/>
    <dgm:cxn modelId="{2DD59911-39AC-4E56-90E5-2FEC7995B64C}" type="presParOf" srcId="{CEA4ABB5-35CB-4068-AC94-5B55DD55BFA2}" destId="{9C77D024-2D2A-4133-8574-D5BC537E08B3}" srcOrd="1" destOrd="0" presId="urn:microsoft.com/office/officeart/2018/5/layout/IconLeafLabelList"/>
    <dgm:cxn modelId="{A0D52C63-0840-42A4-A956-9486293F7CF9}" type="presParOf" srcId="{CEA4ABB5-35CB-4068-AC94-5B55DD55BFA2}" destId="{582A8749-9842-4B79-8E8F-4520C177F3BE}" srcOrd="2" destOrd="0" presId="urn:microsoft.com/office/officeart/2018/5/layout/IconLeafLabelList"/>
    <dgm:cxn modelId="{CF2EE111-156B-4A16-AB01-D3C29829D0C7}" type="presParOf" srcId="{CEA4ABB5-35CB-4068-AC94-5B55DD55BFA2}" destId="{7F5E2942-C149-47C9-87E2-7604A6E47829}" srcOrd="3" destOrd="0" presId="urn:microsoft.com/office/officeart/2018/5/layout/IconLeafLabelList"/>
    <dgm:cxn modelId="{D269A5BC-9AA1-4E9D-96E3-3438DA097934}" type="presParOf" srcId="{4DE67938-0BA8-4A9C-B0B4-FCBF7C46C1DB}" destId="{17201227-534A-4047-A2E4-F0299BC95F09}" srcOrd="9" destOrd="0" presId="urn:microsoft.com/office/officeart/2018/5/layout/IconLeafLabelList"/>
    <dgm:cxn modelId="{43B531D9-9D6B-49F9-BD44-26389AC6EA3D}" type="presParOf" srcId="{4DE67938-0BA8-4A9C-B0B4-FCBF7C46C1DB}" destId="{E8D87EF5-B408-4514-BB5A-00D1A2EA7822}" srcOrd="10" destOrd="0" presId="urn:microsoft.com/office/officeart/2018/5/layout/IconLeafLabelList"/>
    <dgm:cxn modelId="{C1829BD1-2238-4C6E-BAED-985BEED6B22A}" type="presParOf" srcId="{E8D87EF5-B408-4514-BB5A-00D1A2EA7822}" destId="{D96B9F5E-6679-4A7A-BE9D-57D21EE9A601}" srcOrd="0" destOrd="0" presId="urn:microsoft.com/office/officeart/2018/5/layout/IconLeafLabelList"/>
    <dgm:cxn modelId="{2B72A500-3FB1-409D-A3FD-1E11DBBB2113}" type="presParOf" srcId="{E8D87EF5-B408-4514-BB5A-00D1A2EA7822}" destId="{CB6D482A-5485-47ED-8B4A-B5531D5F3069}" srcOrd="1" destOrd="0" presId="urn:microsoft.com/office/officeart/2018/5/layout/IconLeafLabelList"/>
    <dgm:cxn modelId="{0E4748E3-B507-4BB9-9DF7-E57F7D4D159A}" type="presParOf" srcId="{E8D87EF5-B408-4514-BB5A-00D1A2EA7822}" destId="{F6E51656-F6A1-44FB-BD0A-A227E69F5BF0}" srcOrd="2" destOrd="0" presId="urn:microsoft.com/office/officeart/2018/5/layout/IconLeafLabelList"/>
    <dgm:cxn modelId="{950DE053-9D2C-4177-A583-B8A1753855FB}" type="presParOf" srcId="{E8D87EF5-B408-4514-BB5A-00D1A2EA7822}" destId="{E87AF320-8FFE-477D-B6FC-898CD9063DC4}" srcOrd="3" destOrd="0" presId="urn:microsoft.com/office/officeart/2018/5/layout/IconLeafLabelList"/>
    <dgm:cxn modelId="{2FC1B1BF-D4F5-43EC-85AA-B5C3336DB593}" type="presParOf" srcId="{4DE67938-0BA8-4A9C-B0B4-FCBF7C46C1DB}" destId="{A654A56F-B0EC-467A-9DDD-3D7D4DF1CF13}" srcOrd="11" destOrd="0" presId="urn:microsoft.com/office/officeart/2018/5/layout/IconLeafLabelList"/>
    <dgm:cxn modelId="{B939D9AE-B4DF-4B10-8A5F-363F53E45209}" type="presParOf" srcId="{4DE67938-0BA8-4A9C-B0B4-FCBF7C46C1DB}" destId="{8156495B-CD24-4601-82CC-371543F70A65}" srcOrd="12" destOrd="0" presId="urn:microsoft.com/office/officeart/2018/5/layout/IconLeafLabelList"/>
    <dgm:cxn modelId="{BC50D7A6-CE1C-4B00-A512-0961955E6EE5}" type="presParOf" srcId="{8156495B-CD24-4601-82CC-371543F70A65}" destId="{9A6E0403-CCD7-45B8-B5EA-C7EE6FF5ABB3}" srcOrd="0" destOrd="0" presId="urn:microsoft.com/office/officeart/2018/5/layout/IconLeafLabelList"/>
    <dgm:cxn modelId="{D8BECFE3-1712-40DB-859B-4737BC455234}" type="presParOf" srcId="{8156495B-CD24-4601-82CC-371543F70A65}" destId="{97A64CDF-B5E8-47A3-A341-3B3B5CD76B6C}" srcOrd="1" destOrd="0" presId="urn:microsoft.com/office/officeart/2018/5/layout/IconLeafLabelList"/>
    <dgm:cxn modelId="{949D86FC-32E1-4CC3-9060-146271187D6E}" type="presParOf" srcId="{8156495B-CD24-4601-82CC-371543F70A65}" destId="{EFBFC66E-97F5-4A81-B492-270A02AFC5C2}" srcOrd="2" destOrd="0" presId="urn:microsoft.com/office/officeart/2018/5/layout/IconLeafLabelList"/>
    <dgm:cxn modelId="{93BC83C1-63B0-4677-BF96-3FC3F8E63446}" type="presParOf" srcId="{8156495B-CD24-4601-82CC-371543F70A65}" destId="{7EC8544B-80D8-4C20-8951-365398715EE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5581A-C735-4817-A757-D8F79D45121A}">
      <dsp:nvSpPr>
        <dsp:cNvPr id="0" name=""/>
        <dsp:cNvSpPr/>
      </dsp:nvSpPr>
      <dsp:spPr>
        <a:xfrm>
          <a:off x="1008851" y="516777"/>
          <a:ext cx="1833419" cy="1100051"/>
        </a:xfrm>
        <a:prstGeom prst="rect">
          <a:avLst/>
        </a:prstGeom>
        <a:solidFill>
          <a:schemeClr val="accent2">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e-IL" sz="2100" kern="1200" dirty="0"/>
            <a:t>מרצה</a:t>
          </a:r>
          <a:r>
            <a:rPr lang="he-IL" sz="2100" kern="1200" dirty="0">
              <a:latin typeface="Calibri Light" panose="020F0302020204030204"/>
            </a:rPr>
            <a:t> </a:t>
          </a:r>
          <a:endParaRPr lang="he-IL" sz="2100" kern="1200" dirty="0"/>
        </a:p>
        <a:p>
          <a:pPr marL="0" lvl="0" indent="0" algn="ctr" defTabSz="933450">
            <a:lnSpc>
              <a:spcPct val="90000"/>
            </a:lnSpc>
            <a:spcBef>
              <a:spcPct val="0"/>
            </a:spcBef>
            <a:spcAft>
              <a:spcPct val="35000"/>
            </a:spcAft>
            <a:buNone/>
          </a:pPr>
          <a:r>
            <a:rPr lang="he-IL" sz="2100" kern="1200" dirty="0">
              <a:latin typeface="Calibri Light" panose="020F0302020204030204"/>
            </a:rPr>
            <a:t>אייל</a:t>
          </a:r>
          <a:r>
            <a:rPr lang="he-IL" sz="2100" kern="1200" dirty="0"/>
            <a:t> אייזנשטיין</a:t>
          </a:r>
          <a:endParaRPr lang="en-US" sz="2100" kern="1200" dirty="0"/>
        </a:p>
      </dsp:txBody>
      <dsp:txXfrm>
        <a:off x="1008851" y="516777"/>
        <a:ext cx="1833419" cy="1100051"/>
      </dsp:txXfrm>
    </dsp:sp>
    <dsp:sp modelId="{97F66A5D-B9B1-493D-AF53-62FBF21E8706}">
      <dsp:nvSpPr>
        <dsp:cNvPr id="0" name=""/>
        <dsp:cNvSpPr/>
      </dsp:nvSpPr>
      <dsp:spPr>
        <a:xfrm>
          <a:off x="1011527" y="1973036"/>
          <a:ext cx="1833419" cy="1100051"/>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e-IL" sz="2100" kern="1200" dirty="0"/>
            <a:t>אילון מזרחי</a:t>
          </a:r>
        </a:p>
        <a:p>
          <a:pPr marL="0" lvl="0" indent="0" algn="ctr" defTabSz="933450">
            <a:lnSpc>
              <a:spcPct val="90000"/>
            </a:lnSpc>
            <a:spcBef>
              <a:spcPct val="0"/>
            </a:spcBef>
            <a:spcAft>
              <a:spcPct val="35000"/>
            </a:spcAft>
            <a:buNone/>
          </a:pPr>
          <a:r>
            <a:rPr lang="he-IL" sz="2100" b="0" i="0" u="none" kern="1200" dirty="0"/>
            <a:t>206125411</a:t>
          </a:r>
          <a:endParaRPr lang="en-US" sz="2100" kern="1200" dirty="0"/>
        </a:p>
      </dsp:txBody>
      <dsp:txXfrm>
        <a:off x="1011527" y="1973036"/>
        <a:ext cx="1833419" cy="1100051"/>
      </dsp:txXfrm>
    </dsp:sp>
    <dsp:sp modelId="{DFF6EB28-D320-4365-B3AE-B79DD94CF74C}">
      <dsp:nvSpPr>
        <dsp:cNvPr id="0" name=""/>
        <dsp:cNvSpPr/>
      </dsp:nvSpPr>
      <dsp:spPr>
        <a:xfrm>
          <a:off x="0" y="3264593"/>
          <a:ext cx="1833419" cy="1100051"/>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e-IL" sz="2100" kern="1200"/>
            <a:t>גל מדאר 315534941</a:t>
          </a:r>
          <a:endParaRPr lang="en-US" sz="2100" kern="1200"/>
        </a:p>
      </dsp:txBody>
      <dsp:txXfrm>
        <a:off x="0" y="3264593"/>
        <a:ext cx="1833419" cy="1100051"/>
      </dsp:txXfrm>
    </dsp:sp>
    <dsp:sp modelId="{78ED6222-2734-4D5F-9941-ACD78DE175B0}">
      <dsp:nvSpPr>
        <dsp:cNvPr id="0" name=""/>
        <dsp:cNvSpPr/>
      </dsp:nvSpPr>
      <dsp:spPr>
        <a:xfrm>
          <a:off x="2016755" y="3264593"/>
          <a:ext cx="1833419" cy="1100051"/>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e-IL" sz="2100" kern="1200"/>
            <a:t>שחף פרידמן</a:t>
          </a:r>
        </a:p>
        <a:p>
          <a:pPr marL="0" lvl="0" indent="0" algn="ctr" defTabSz="933450">
            <a:lnSpc>
              <a:spcPct val="90000"/>
            </a:lnSpc>
            <a:spcBef>
              <a:spcPct val="0"/>
            </a:spcBef>
            <a:spcAft>
              <a:spcPct val="35000"/>
            </a:spcAft>
            <a:buNone/>
          </a:pPr>
          <a:r>
            <a:rPr lang="he-IL" sz="2100" b="0" i="0" u="none" kern="1200"/>
            <a:t>206022345</a:t>
          </a:r>
          <a:endParaRPr lang="en-US" sz="2100" kern="1200"/>
        </a:p>
      </dsp:txBody>
      <dsp:txXfrm>
        <a:off x="2016755" y="3264593"/>
        <a:ext cx="1833419" cy="1100051"/>
      </dsp:txXfrm>
    </dsp:sp>
    <dsp:sp modelId="{56285D9C-250F-4A28-A6F0-8C547BEF3269}">
      <dsp:nvSpPr>
        <dsp:cNvPr id="0" name=""/>
        <dsp:cNvSpPr/>
      </dsp:nvSpPr>
      <dsp:spPr>
        <a:xfrm>
          <a:off x="0" y="4547987"/>
          <a:ext cx="1833419" cy="1100051"/>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e-IL" sz="2100" kern="1200"/>
            <a:t>דניאל מרמלשטיין 307911347</a:t>
          </a:r>
          <a:endParaRPr lang="en-US" sz="2100" kern="1200"/>
        </a:p>
      </dsp:txBody>
      <dsp:txXfrm>
        <a:off x="0" y="4547987"/>
        <a:ext cx="1833419" cy="1100051"/>
      </dsp:txXfrm>
    </dsp:sp>
    <dsp:sp modelId="{A3105AE6-37E4-4708-AAEA-96DF520489DA}">
      <dsp:nvSpPr>
        <dsp:cNvPr id="0" name=""/>
        <dsp:cNvSpPr/>
      </dsp:nvSpPr>
      <dsp:spPr>
        <a:xfrm>
          <a:off x="2016755" y="4547987"/>
          <a:ext cx="1833419" cy="1100051"/>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e-IL" sz="2100" kern="1200"/>
            <a:t>דניאל איבקוביץ'</a:t>
          </a:r>
        </a:p>
        <a:p>
          <a:pPr marL="0" lvl="0" indent="0" algn="ctr" defTabSz="933450">
            <a:lnSpc>
              <a:spcPct val="90000"/>
            </a:lnSpc>
            <a:spcBef>
              <a:spcPct val="0"/>
            </a:spcBef>
            <a:spcAft>
              <a:spcPct val="35000"/>
            </a:spcAft>
            <a:buNone/>
          </a:pPr>
          <a:r>
            <a:rPr lang="he-IL" sz="2100" b="0" i="0" u="none" kern="1200"/>
            <a:t>316421262</a:t>
          </a:r>
          <a:endParaRPr lang="en-US" sz="2100" kern="1200"/>
        </a:p>
      </dsp:txBody>
      <dsp:txXfrm>
        <a:off x="2016755" y="4547987"/>
        <a:ext cx="1833419" cy="1100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26BB6-BF39-4C9A-BF00-E553F27CF1A9}">
      <dsp:nvSpPr>
        <dsp:cNvPr id="0" name=""/>
        <dsp:cNvSpPr/>
      </dsp:nvSpPr>
      <dsp:spPr>
        <a:xfrm>
          <a:off x="1166618" y="142"/>
          <a:ext cx="982195" cy="9821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37792-2BC4-4057-86D7-D1FD41FBB1A2}">
      <dsp:nvSpPr>
        <dsp:cNvPr id="0" name=""/>
        <dsp:cNvSpPr/>
      </dsp:nvSpPr>
      <dsp:spPr>
        <a:xfrm>
          <a:off x="1375939" y="209463"/>
          <a:ext cx="563554" cy="563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D52B3D-87BD-4EEA-9BB5-29C2330278AA}">
      <dsp:nvSpPr>
        <dsp:cNvPr id="0" name=""/>
        <dsp:cNvSpPr/>
      </dsp:nvSpPr>
      <dsp:spPr>
        <a:xfrm>
          <a:off x="852638"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he-IL" sz="1600" kern="1200"/>
            <a:t>מציאת אזור האכלה שצריך התייחסות</a:t>
          </a:r>
          <a:endParaRPr lang="en-US" sz="1600" kern="1200"/>
        </a:p>
      </dsp:txBody>
      <dsp:txXfrm>
        <a:off x="852638" y="1288267"/>
        <a:ext cx="1610156" cy="644062"/>
      </dsp:txXfrm>
    </dsp:sp>
    <dsp:sp modelId="{4CD6BE35-AE50-4BD5-888F-2812AD5C0D95}">
      <dsp:nvSpPr>
        <dsp:cNvPr id="0" name=""/>
        <dsp:cNvSpPr/>
      </dsp:nvSpPr>
      <dsp:spPr>
        <a:xfrm>
          <a:off x="3058552" y="142"/>
          <a:ext cx="982195" cy="9821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E7BE2-0D7C-49C6-A553-B8225947FE7E}">
      <dsp:nvSpPr>
        <dsp:cNvPr id="0" name=""/>
        <dsp:cNvSpPr/>
      </dsp:nvSpPr>
      <dsp:spPr>
        <a:xfrm>
          <a:off x="3267872" y="209463"/>
          <a:ext cx="563554" cy="56355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A31BC0-F2A3-4B03-A684-CC139F3BD70C}">
      <dsp:nvSpPr>
        <dsp:cNvPr id="0" name=""/>
        <dsp:cNvSpPr/>
      </dsp:nvSpPr>
      <dsp:spPr>
        <a:xfrm>
          <a:off x="2744571"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he-IL" sz="1600" kern="1200"/>
            <a:t>עדכון סטטוס של כלי מים/אוכל</a:t>
          </a:r>
          <a:endParaRPr lang="en-US" sz="1600" kern="1200"/>
        </a:p>
      </dsp:txBody>
      <dsp:txXfrm>
        <a:off x="2744571" y="1288267"/>
        <a:ext cx="1610156" cy="644062"/>
      </dsp:txXfrm>
    </dsp:sp>
    <dsp:sp modelId="{2C6DF4AA-B07C-45E1-B004-CB32351B9060}">
      <dsp:nvSpPr>
        <dsp:cNvPr id="0" name=""/>
        <dsp:cNvSpPr/>
      </dsp:nvSpPr>
      <dsp:spPr>
        <a:xfrm>
          <a:off x="4950485" y="142"/>
          <a:ext cx="982195" cy="9821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DEEE5F-BDD8-42B6-BC62-D152B212C04C}">
      <dsp:nvSpPr>
        <dsp:cNvPr id="0" name=""/>
        <dsp:cNvSpPr/>
      </dsp:nvSpPr>
      <dsp:spPr>
        <a:xfrm>
          <a:off x="5159806" y="209463"/>
          <a:ext cx="563554" cy="56355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CDA133-7AF9-42B8-8F04-1ABCD7615D03}">
      <dsp:nvSpPr>
        <dsp:cNvPr id="0" name=""/>
        <dsp:cNvSpPr/>
      </dsp:nvSpPr>
      <dsp:spPr>
        <a:xfrm>
          <a:off x="4636505"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he-IL" sz="1600" kern="1200"/>
            <a:t>הוספת/הסרת כלי אוכל באזור האכלה</a:t>
          </a:r>
          <a:endParaRPr lang="en-US" sz="1600" kern="1200"/>
        </a:p>
      </dsp:txBody>
      <dsp:txXfrm>
        <a:off x="4636505" y="1288267"/>
        <a:ext cx="1610156" cy="644062"/>
      </dsp:txXfrm>
    </dsp:sp>
    <dsp:sp modelId="{3257F4FF-D566-4943-9641-BDAABAB61930}">
      <dsp:nvSpPr>
        <dsp:cNvPr id="0" name=""/>
        <dsp:cNvSpPr/>
      </dsp:nvSpPr>
      <dsp:spPr>
        <a:xfrm>
          <a:off x="2112585" y="2334869"/>
          <a:ext cx="982195" cy="9821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13FED-45F4-478B-B3F5-44B53B7FE2B0}">
      <dsp:nvSpPr>
        <dsp:cNvPr id="0" name=""/>
        <dsp:cNvSpPr/>
      </dsp:nvSpPr>
      <dsp:spPr>
        <a:xfrm>
          <a:off x="2321905" y="2544189"/>
          <a:ext cx="563554" cy="563554"/>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BE53A2-9476-416C-B9A0-78E26C1708FE}">
      <dsp:nvSpPr>
        <dsp:cNvPr id="0" name=""/>
        <dsp:cNvSpPr/>
      </dsp:nvSpPr>
      <dsp:spPr>
        <a:xfrm>
          <a:off x="1798605" y="3622994"/>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he-IL" sz="1600" kern="1200"/>
            <a:t>הוספת/הסרת כלי מים באזור האכלה</a:t>
          </a:r>
          <a:endParaRPr lang="en-US" sz="1600" kern="1200"/>
        </a:p>
      </dsp:txBody>
      <dsp:txXfrm>
        <a:off x="1798605" y="3622994"/>
        <a:ext cx="1610156" cy="644062"/>
      </dsp:txXfrm>
    </dsp:sp>
    <dsp:sp modelId="{D2DD8331-5D09-4196-A9F8-C5DF20A31A5A}">
      <dsp:nvSpPr>
        <dsp:cNvPr id="0" name=""/>
        <dsp:cNvSpPr/>
      </dsp:nvSpPr>
      <dsp:spPr>
        <a:xfrm>
          <a:off x="4004519" y="2334869"/>
          <a:ext cx="982195" cy="9821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7D024-2D2A-4133-8574-D5BC537E08B3}">
      <dsp:nvSpPr>
        <dsp:cNvPr id="0" name=""/>
        <dsp:cNvSpPr/>
      </dsp:nvSpPr>
      <dsp:spPr>
        <a:xfrm>
          <a:off x="4117387" y="2390105"/>
          <a:ext cx="756459" cy="871723"/>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5E2942-C149-47C9-87E2-7604A6E47829}">
      <dsp:nvSpPr>
        <dsp:cNvPr id="0" name=""/>
        <dsp:cNvSpPr/>
      </dsp:nvSpPr>
      <dsp:spPr>
        <a:xfrm>
          <a:off x="3690538" y="3622994"/>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he-IL" sz="1600" kern="1200" dirty="0"/>
            <a:t>הוספת/הסרת אזור האכלה</a:t>
          </a:r>
          <a:endParaRPr lang="en-US" sz="1600" kern="1200" dirty="0"/>
        </a:p>
      </dsp:txBody>
      <dsp:txXfrm>
        <a:off x="3690538" y="3622994"/>
        <a:ext cx="1610156" cy="6440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5718A-E1EC-4B86-9A3D-C195DFDDD70D}">
      <dsp:nvSpPr>
        <dsp:cNvPr id="0" name=""/>
        <dsp:cNvSpPr/>
      </dsp:nvSpPr>
      <dsp:spPr>
        <a:xfrm>
          <a:off x="542816" y="470250"/>
          <a:ext cx="1509750" cy="1509750"/>
        </a:xfrm>
        <a:prstGeom prst="round2DiagRect">
          <a:avLst>
            <a:gd name="adj1" fmla="val 29727"/>
            <a:gd name="adj2" fmla="val 0"/>
          </a:avLst>
        </a:prstGeom>
        <a:noFill/>
        <a:ln>
          <a:noFill/>
        </a:ln>
        <a:effectLst/>
      </dsp:spPr>
      <dsp:style>
        <a:lnRef idx="0">
          <a:scrgbClr r="0" g="0" b="0"/>
        </a:lnRef>
        <a:fillRef idx="1">
          <a:scrgbClr r="0" g="0" b="0"/>
        </a:fillRef>
        <a:effectRef idx="0">
          <a:scrgbClr r="0" g="0" b="0"/>
        </a:effectRef>
        <a:fontRef idx="minor"/>
      </dsp:style>
    </dsp:sp>
    <dsp:sp modelId="{749E5F71-5B9A-4110-BB1F-16F3351AB318}">
      <dsp:nvSpPr>
        <dsp:cNvPr id="0" name=""/>
        <dsp:cNvSpPr/>
      </dsp:nvSpPr>
      <dsp:spPr>
        <a:xfrm>
          <a:off x="939090" y="869841"/>
          <a:ext cx="866250" cy="86625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C2627E-D558-469A-8959-AF578048706E}">
      <dsp:nvSpPr>
        <dsp:cNvPr id="0" name=""/>
        <dsp:cNvSpPr/>
      </dsp:nvSpPr>
      <dsp:spPr>
        <a:xfrm>
          <a:off x="86377" y="2431198"/>
          <a:ext cx="247500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he-IL" sz="2400" kern="1200" dirty="0">
              <a:latin typeface="Calibri Light" panose="020F0302020204030204"/>
            </a:rPr>
            <a:t>מדידת זמן ביצוע של כל פונקציה במערכת</a:t>
          </a:r>
          <a:endParaRPr lang="en-US" sz="2400" kern="1200" dirty="0"/>
        </a:p>
      </dsp:txBody>
      <dsp:txXfrm>
        <a:off x="86377" y="2431198"/>
        <a:ext cx="2475000" cy="1080000"/>
      </dsp:txXfrm>
    </dsp:sp>
    <dsp:sp modelId="{430F05C0-66A5-417C-AD8E-F541563926D0}">
      <dsp:nvSpPr>
        <dsp:cNvPr id="0" name=""/>
        <dsp:cNvSpPr/>
      </dsp:nvSpPr>
      <dsp:spPr>
        <a:xfrm>
          <a:off x="3450942" y="470250"/>
          <a:ext cx="1509750" cy="1509750"/>
        </a:xfrm>
        <a:prstGeom prst="round2DiagRect">
          <a:avLst>
            <a:gd name="adj1" fmla="val 29727"/>
            <a:gd name="adj2" fmla="val 0"/>
          </a:avLst>
        </a:prstGeom>
        <a:noFill/>
        <a:ln>
          <a:noFill/>
        </a:ln>
        <a:effectLst/>
      </dsp:spPr>
      <dsp:style>
        <a:lnRef idx="0">
          <a:scrgbClr r="0" g="0" b="0"/>
        </a:lnRef>
        <a:fillRef idx="1">
          <a:scrgbClr r="0" g="0" b="0"/>
        </a:fillRef>
        <a:effectRef idx="0">
          <a:scrgbClr r="0" g="0" b="0"/>
        </a:effectRef>
        <a:fontRef idx="minor"/>
      </dsp:style>
    </dsp:sp>
    <dsp:sp modelId="{0AFFB123-94CD-4288-BD9C-5DF1D7314C2D}">
      <dsp:nvSpPr>
        <dsp:cNvPr id="0" name=""/>
        <dsp:cNvSpPr/>
      </dsp:nvSpPr>
      <dsp:spPr>
        <a:xfrm>
          <a:off x="3847215" y="869841"/>
          <a:ext cx="866250" cy="86625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FAB191-8D2A-41C6-8B2F-A31CEA03C998}">
      <dsp:nvSpPr>
        <dsp:cNvPr id="0" name=""/>
        <dsp:cNvSpPr/>
      </dsp:nvSpPr>
      <dsp:spPr>
        <a:xfrm>
          <a:off x="2994502" y="2431198"/>
          <a:ext cx="247500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latin typeface="+mn-lt"/>
              <a:cs typeface="+mj-cs"/>
            </a:rPr>
            <a:t>Android OS 7+</a:t>
          </a:r>
          <a:endParaRPr lang="he-IL" sz="2400" kern="1200" cap="none" dirty="0">
            <a:latin typeface="+mn-lt"/>
            <a:cs typeface="+mj-cs"/>
          </a:endParaRPr>
        </a:p>
      </dsp:txBody>
      <dsp:txXfrm>
        <a:off x="2994502" y="2431198"/>
        <a:ext cx="2475000" cy="1080000"/>
      </dsp:txXfrm>
    </dsp:sp>
    <dsp:sp modelId="{E6061524-FC38-4F0A-9828-713784BB9945}">
      <dsp:nvSpPr>
        <dsp:cNvPr id="0" name=""/>
        <dsp:cNvSpPr/>
      </dsp:nvSpPr>
      <dsp:spPr>
        <a:xfrm>
          <a:off x="6359067" y="470250"/>
          <a:ext cx="1509750" cy="1509750"/>
        </a:xfrm>
        <a:prstGeom prst="round2DiagRect">
          <a:avLst>
            <a:gd name="adj1" fmla="val 29727"/>
            <a:gd name="adj2" fmla="val 0"/>
          </a:avLst>
        </a:prstGeom>
        <a:noFill/>
        <a:ln>
          <a:noFill/>
        </a:ln>
        <a:effectLst/>
      </dsp:spPr>
      <dsp:style>
        <a:lnRef idx="0">
          <a:scrgbClr r="0" g="0" b="0"/>
        </a:lnRef>
        <a:fillRef idx="1">
          <a:scrgbClr r="0" g="0" b="0"/>
        </a:fillRef>
        <a:effectRef idx="0">
          <a:scrgbClr r="0" g="0" b="0"/>
        </a:effectRef>
        <a:fontRef idx="minor"/>
      </dsp:style>
    </dsp:sp>
    <dsp:sp modelId="{8680A647-5054-4A76-801D-F810BDC9EE34}">
      <dsp:nvSpPr>
        <dsp:cNvPr id="0" name=""/>
        <dsp:cNvSpPr/>
      </dsp:nvSpPr>
      <dsp:spPr>
        <a:xfrm>
          <a:off x="6680817" y="792000"/>
          <a:ext cx="866250" cy="866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27F706-9103-4EB9-A647-6111E4107895}">
      <dsp:nvSpPr>
        <dsp:cNvPr id="0" name=""/>
        <dsp:cNvSpPr/>
      </dsp:nvSpPr>
      <dsp:spPr>
        <a:xfrm>
          <a:off x="5876442" y="2450250"/>
          <a:ext cx="247500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he-IL" sz="2400" kern="1200" dirty="0">
              <a:cs typeface="+mn-cs"/>
            </a:rPr>
            <a:t>אימות משתמשים</a:t>
          </a:r>
          <a:endParaRPr lang="he-IL" sz="2400" kern="1200" dirty="0">
            <a:latin typeface="Calibri Light" panose="020F0302020204030204"/>
            <a:cs typeface="+mn-cs"/>
          </a:endParaRPr>
        </a:p>
      </dsp:txBody>
      <dsp:txXfrm>
        <a:off x="5876442" y="2450250"/>
        <a:ext cx="2475000" cy="108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26BB6-BF39-4C9A-BF00-E553F27CF1A9}">
      <dsp:nvSpPr>
        <dsp:cNvPr id="0" name=""/>
        <dsp:cNvSpPr/>
      </dsp:nvSpPr>
      <dsp:spPr>
        <a:xfrm>
          <a:off x="998900" y="1497"/>
          <a:ext cx="942521" cy="94252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37792-2BC4-4057-86D7-D1FD41FBB1A2}">
      <dsp:nvSpPr>
        <dsp:cNvPr id="0" name=""/>
        <dsp:cNvSpPr/>
      </dsp:nvSpPr>
      <dsp:spPr>
        <a:xfrm>
          <a:off x="1199765" y="202362"/>
          <a:ext cx="540791" cy="540791"/>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D52B3D-87BD-4EEA-9BB5-29C2330278AA}">
      <dsp:nvSpPr>
        <dsp:cNvPr id="0" name=""/>
        <dsp:cNvSpPr/>
      </dsp:nvSpPr>
      <dsp:spPr>
        <a:xfrm>
          <a:off x="697602" y="1237591"/>
          <a:ext cx="1545117" cy="714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cs typeface="+mj-cs"/>
            </a:rPr>
            <a:t>H2 embedded</a:t>
          </a:r>
        </a:p>
      </dsp:txBody>
      <dsp:txXfrm>
        <a:off x="697602" y="1237591"/>
        <a:ext cx="1545117" cy="714616"/>
      </dsp:txXfrm>
    </dsp:sp>
    <dsp:sp modelId="{4CD6BE35-AE50-4BD5-888F-2812AD5C0D95}">
      <dsp:nvSpPr>
        <dsp:cNvPr id="0" name=""/>
        <dsp:cNvSpPr/>
      </dsp:nvSpPr>
      <dsp:spPr>
        <a:xfrm>
          <a:off x="2814413" y="1497"/>
          <a:ext cx="942521" cy="94252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E7BE2-0D7C-49C6-A553-B8225947FE7E}">
      <dsp:nvSpPr>
        <dsp:cNvPr id="0" name=""/>
        <dsp:cNvSpPr/>
      </dsp:nvSpPr>
      <dsp:spPr>
        <a:xfrm>
          <a:off x="3015278" y="202362"/>
          <a:ext cx="540791" cy="540791"/>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21000" b="-21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A31BC0-F2A3-4B03-A684-CC139F3BD70C}">
      <dsp:nvSpPr>
        <dsp:cNvPr id="0" name=""/>
        <dsp:cNvSpPr/>
      </dsp:nvSpPr>
      <dsp:spPr>
        <a:xfrm>
          <a:off x="2513115" y="1237591"/>
          <a:ext cx="1545117" cy="714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cs typeface="+mj-cs"/>
            </a:rPr>
            <a:t>MySQL</a:t>
          </a:r>
        </a:p>
      </dsp:txBody>
      <dsp:txXfrm>
        <a:off x="2513115" y="1237591"/>
        <a:ext cx="1545117" cy="714616"/>
      </dsp:txXfrm>
    </dsp:sp>
    <dsp:sp modelId="{2C6DF4AA-B07C-45E1-B004-CB32351B9060}">
      <dsp:nvSpPr>
        <dsp:cNvPr id="0" name=""/>
        <dsp:cNvSpPr/>
      </dsp:nvSpPr>
      <dsp:spPr>
        <a:xfrm>
          <a:off x="4629926" y="1497"/>
          <a:ext cx="942521" cy="94252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DEEE5F-BDD8-42B6-BC62-D152B212C04C}">
      <dsp:nvSpPr>
        <dsp:cNvPr id="0" name=""/>
        <dsp:cNvSpPr/>
      </dsp:nvSpPr>
      <dsp:spPr>
        <a:xfrm>
          <a:off x="4830791" y="202362"/>
          <a:ext cx="540791" cy="540791"/>
        </a:xfrm>
        <a:prstGeom prst="rect">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CDA133-7AF9-42B8-8F04-1ABCD7615D03}">
      <dsp:nvSpPr>
        <dsp:cNvPr id="0" name=""/>
        <dsp:cNvSpPr/>
      </dsp:nvSpPr>
      <dsp:spPr>
        <a:xfrm>
          <a:off x="4328628" y="1237591"/>
          <a:ext cx="1545117" cy="714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cs typeface="+mj-cs"/>
            </a:rPr>
            <a:t>Spring</a:t>
          </a:r>
        </a:p>
      </dsp:txBody>
      <dsp:txXfrm>
        <a:off x="4328628" y="1237591"/>
        <a:ext cx="1545117" cy="714616"/>
      </dsp:txXfrm>
    </dsp:sp>
    <dsp:sp modelId="{3257F4FF-D566-4943-9641-BDAABAB61930}">
      <dsp:nvSpPr>
        <dsp:cNvPr id="0" name=""/>
        <dsp:cNvSpPr/>
      </dsp:nvSpPr>
      <dsp:spPr>
        <a:xfrm>
          <a:off x="6445438" y="1497"/>
          <a:ext cx="942521" cy="94252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13FED-45F4-478B-B3F5-44B53B7FE2B0}">
      <dsp:nvSpPr>
        <dsp:cNvPr id="0" name=""/>
        <dsp:cNvSpPr/>
      </dsp:nvSpPr>
      <dsp:spPr>
        <a:xfrm>
          <a:off x="6646304" y="202362"/>
          <a:ext cx="540791" cy="540791"/>
        </a:xfrm>
        <a:prstGeom prst="rect">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BE53A2-9476-416C-B9A0-78E26C1708FE}">
      <dsp:nvSpPr>
        <dsp:cNvPr id="0" name=""/>
        <dsp:cNvSpPr/>
      </dsp:nvSpPr>
      <dsp:spPr>
        <a:xfrm>
          <a:off x="6144140" y="1237591"/>
          <a:ext cx="1545117" cy="714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cs typeface="+mj-cs"/>
            </a:rPr>
            <a:t>Testing</a:t>
          </a:r>
        </a:p>
        <a:p>
          <a:pPr marL="0" lvl="0" indent="0" algn="ctr" defTabSz="1066800">
            <a:lnSpc>
              <a:spcPct val="100000"/>
            </a:lnSpc>
            <a:spcBef>
              <a:spcPct val="0"/>
            </a:spcBef>
            <a:spcAft>
              <a:spcPct val="35000"/>
            </a:spcAft>
            <a:buNone/>
            <a:defRPr cap="all"/>
          </a:pPr>
          <a:r>
            <a:rPr lang="en-US" sz="2400" kern="1200" cap="none" dirty="0">
              <a:cs typeface="+mj-cs"/>
            </a:rPr>
            <a:t>Tools</a:t>
          </a:r>
        </a:p>
      </dsp:txBody>
      <dsp:txXfrm>
        <a:off x="6144140" y="1237591"/>
        <a:ext cx="1545117" cy="714616"/>
      </dsp:txXfrm>
    </dsp:sp>
    <dsp:sp modelId="{D2DD8331-5D09-4196-A9F8-C5DF20A31A5A}">
      <dsp:nvSpPr>
        <dsp:cNvPr id="0" name=""/>
        <dsp:cNvSpPr/>
      </dsp:nvSpPr>
      <dsp:spPr>
        <a:xfrm>
          <a:off x="1906657" y="2338487"/>
          <a:ext cx="942521" cy="94252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7D024-2D2A-4133-8574-D5BC537E08B3}">
      <dsp:nvSpPr>
        <dsp:cNvPr id="0" name=""/>
        <dsp:cNvSpPr/>
      </dsp:nvSpPr>
      <dsp:spPr>
        <a:xfrm>
          <a:off x="2014965" y="2391492"/>
          <a:ext cx="725903" cy="836511"/>
        </a:xfrm>
        <a:prstGeom prst="rect">
          <a:avLst/>
        </a:prstGeom>
        <a:blipFill>
          <a:blip xmlns:r="http://schemas.openxmlformats.org/officeDocument/2006/relationships" r:embed="rId9">
            <a:extLst>
              <a:ext uri="{BEBA8EAE-BF5A-486C-A8C5-ECC9F3942E4B}">
                <a14:imgProps xmlns:a14="http://schemas.microsoft.com/office/drawing/2010/main">
                  <a14:imgLayer r:embed="rId10">
                    <a14:imgEffect>
                      <a14:backgroundRemoval t="10000" b="90000" l="15517" r="84483"/>
                    </a14:imgEffect>
                  </a14:imgLayer>
                </a14:imgProps>
              </a:ext>
              <a:ext uri="{837473B0-CC2E-450A-ABE3-18F120FF3D39}">
                <a1611:picAttrSrcUrl xmlns:a1611="http://schemas.microsoft.com/office/drawing/2016/11/main" r:id="rId11"/>
              </a:ext>
            </a:extLst>
          </a:blip>
          <a:srcRect/>
          <a:stretch>
            <a:fillRect l="-8000" r="-8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5E2942-C149-47C9-87E2-7604A6E47829}">
      <dsp:nvSpPr>
        <dsp:cNvPr id="0" name=""/>
        <dsp:cNvSpPr/>
      </dsp:nvSpPr>
      <dsp:spPr>
        <a:xfrm>
          <a:off x="1605359" y="3574580"/>
          <a:ext cx="1545117" cy="714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cs typeface="+mj-cs"/>
            </a:rPr>
            <a:t>Git</a:t>
          </a:r>
        </a:p>
      </dsp:txBody>
      <dsp:txXfrm>
        <a:off x="1605359" y="3574580"/>
        <a:ext cx="1545117" cy="714616"/>
      </dsp:txXfrm>
    </dsp:sp>
    <dsp:sp modelId="{D96B9F5E-6679-4A7A-BE9D-57D21EE9A601}">
      <dsp:nvSpPr>
        <dsp:cNvPr id="0" name=""/>
        <dsp:cNvSpPr/>
      </dsp:nvSpPr>
      <dsp:spPr>
        <a:xfrm>
          <a:off x="3722169" y="2338487"/>
          <a:ext cx="942521" cy="94252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6D482A-5485-47ED-8B4A-B5531D5F3069}">
      <dsp:nvSpPr>
        <dsp:cNvPr id="0" name=""/>
        <dsp:cNvSpPr/>
      </dsp:nvSpPr>
      <dsp:spPr>
        <a:xfrm>
          <a:off x="3830478" y="2391492"/>
          <a:ext cx="725903" cy="836511"/>
        </a:xfrm>
        <a:prstGeom prst="rect">
          <a:avLst/>
        </a:prstGeom>
        <a:blipFill>
          <a:blip xmlns:r="http://schemas.openxmlformats.org/officeDocument/2006/relationships"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l="-8000" r="-8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7AF320-8FFE-477D-B6FC-898CD9063DC4}">
      <dsp:nvSpPr>
        <dsp:cNvPr id="0" name=""/>
        <dsp:cNvSpPr/>
      </dsp:nvSpPr>
      <dsp:spPr>
        <a:xfrm>
          <a:off x="3420871" y="3574580"/>
          <a:ext cx="1545117" cy="714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cs typeface="+mj-cs"/>
            </a:rPr>
            <a:t>Rest API</a:t>
          </a:r>
        </a:p>
      </dsp:txBody>
      <dsp:txXfrm>
        <a:off x="3420871" y="3574580"/>
        <a:ext cx="1545117" cy="714616"/>
      </dsp:txXfrm>
    </dsp:sp>
    <dsp:sp modelId="{9A6E0403-CCD7-45B8-B5EA-C7EE6FF5ABB3}">
      <dsp:nvSpPr>
        <dsp:cNvPr id="0" name=""/>
        <dsp:cNvSpPr/>
      </dsp:nvSpPr>
      <dsp:spPr>
        <a:xfrm>
          <a:off x="5537682" y="2338487"/>
          <a:ext cx="942521" cy="94252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64CDF-B5E8-47A3-A341-3B3B5CD76B6C}">
      <dsp:nvSpPr>
        <dsp:cNvPr id="0" name=""/>
        <dsp:cNvSpPr/>
      </dsp:nvSpPr>
      <dsp:spPr>
        <a:xfrm>
          <a:off x="5645991" y="2391492"/>
          <a:ext cx="725903" cy="836511"/>
        </a:xfrm>
        <a:prstGeom prst="rect">
          <a:avLst/>
        </a:prstGeom>
        <a:blipFill>
          <a:blip xmlns:r="http://schemas.openxmlformats.org/officeDocument/2006/relationships" r:embed="rId14">
            <a:extLst>
              <a:ext uri="{BEBA8EAE-BF5A-486C-A8C5-ECC9F3942E4B}">
                <a14:imgProps xmlns:a14="http://schemas.microsoft.com/office/drawing/2010/main">
                  <a14:imgLayer r:embed="rId15">
                    <a14:imgEffect>
                      <a14:backgroundRemoval t="10000" b="90000" l="26744" r="73256">
                        <a14:foregroundMark x1="54333" y1="50500" x2="57667" y2="74500"/>
                      </a14:backgroundRemoval>
                    </a14:imgEffect>
                  </a14:imgLayer>
                </a14:imgProps>
              </a:ext>
              <a:ext uri="{837473B0-CC2E-450A-ABE3-18F120FF3D39}">
                <a1611:picAttrSrcUrl xmlns:a1611="http://schemas.microsoft.com/office/drawing/2016/11/main" r:id="rId16"/>
              </a:ext>
            </a:extLst>
          </a:blip>
          <a:srcRect/>
          <a:stretch>
            <a:fillRect l="-36000" r="-36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C8544B-80D8-4C20-8951-365398715EEB}">
      <dsp:nvSpPr>
        <dsp:cNvPr id="0" name=""/>
        <dsp:cNvSpPr/>
      </dsp:nvSpPr>
      <dsp:spPr>
        <a:xfrm>
          <a:off x="5236384" y="3574580"/>
          <a:ext cx="1545117" cy="714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cap="none" dirty="0">
              <a:cs typeface="+mj-cs"/>
            </a:rPr>
            <a:t>Flutter</a:t>
          </a:r>
        </a:p>
      </dsp:txBody>
      <dsp:txXfrm>
        <a:off x="5236384" y="3574580"/>
        <a:ext cx="1545117" cy="7146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D98F91C-507F-416F-9BB8-CA02A3233250}" type="datetimeFigureOut">
              <a:rPr lang="he-IL" smtClean="0"/>
              <a:t>י"ז/סיון/תש"פ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39BB849-EA2A-409F-958A-FCDC4C97C6BA}" type="slidenum">
              <a:rPr lang="he-IL" smtClean="0"/>
              <a:t>‹#›</a:t>
            </a:fld>
            <a:endParaRPr lang="he-IL"/>
          </a:p>
        </p:txBody>
      </p:sp>
    </p:spTree>
    <p:extLst>
      <p:ext uri="{BB962C8B-B14F-4D97-AF65-F5344CB8AC3E}">
        <p14:creationId xmlns:p14="http://schemas.microsoft.com/office/powerpoint/2010/main" val="160613520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אילון</a:t>
            </a:r>
            <a:endParaRPr lang="en-US"/>
          </a:p>
        </p:txBody>
      </p:sp>
      <p:sp>
        <p:nvSpPr>
          <p:cNvPr id="4" name="Slide Number Placeholder 3"/>
          <p:cNvSpPr>
            <a:spLocks noGrp="1"/>
          </p:cNvSpPr>
          <p:nvPr>
            <p:ph type="sldNum" sz="quarter" idx="5"/>
          </p:nvPr>
        </p:nvSpPr>
        <p:spPr/>
        <p:txBody>
          <a:bodyPr/>
          <a:lstStyle/>
          <a:p>
            <a:fld id="{D39BB849-EA2A-409F-958A-FCDC4C97C6BA}" type="slidenum">
              <a:rPr lang="he-IL" smtClean="0"/>
              <a:t>1</a:t>
            </a:fld>
            <a:endParaRPr lang="he-IL"/>
          </a:p>
        </p:txBody>
      </p:sp>
    </p:spTree>
    <p:extLst>
      <p:ext uri="{BB962C8B-B14F-4D97-AF65-F5344CB8AC3E}">
        <p14:creationId xmlns:p14="http://schemas.microsoft.com/office/powerpoint/2010/main" val="276465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גל</a:t>
            </a:r>
          </a:p>
          <a:p>
            <a:endParaRPr lang="he-IL" dirty="0"/>
          </a:p>
          <a:p>
            <a:r>
              <a:rPr lang="he-IL" dirty="0"/>
              <a:t>אימות משתמשים – ע"י פרטי המשתמש</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latin typeface="Calibri Light" panose="020F0302020204030204"/>
              </a:rPr>
              <a:t>מדידת זמן ביצוע של כל פונקציה במערכת</a:t>
            </a:r>
            <a:endParaRPr lang="en-US" sz="1200" dirty="0"/>
          </a:p>
          <a:p>
            <a:endParaRPr lang="en-US" dirty="0"/>
          </a:p>
        </p:txBody>
      </p:sp>
      <p:sp>
        <p:nvSpPr>
          <p:cNvPr id="4" name="Slide Number Placeholder 3"/>
          <p:cNvSpPr>
            <a:spLocks noGrp="1"/>
          </p:cNvSpPr>
          <p:nvPr>
            <p:ph type="sldNum" sz="quarter" idx="5"/>
          </p:nvPr>
        </p:nvSpPr>
        <p:spPr/>
        <p:txBody>
          <a:bodyPr/>
          <a:lstStyle/>
          <a:p>
            <a:fld id="{D39BB849-EA2A-409F-958A-FCDC4C97C6BA}" type="slidenum">
              <a:rPr lang="he-IL" smtClean="0"/>
              <a:t>10</a:t>
            </a:fld>
            <a:endParaRPr lang="he-IL"/>
          </a:p>
        </p:txBody>
      </p:sp>
    </p:spTree>
    <p:extLst>
      <p:ext uri="{BB962C8B-B14F-4D97-AF65-F5344CB8AC3E}">
        <p14:creationId xmlns:p14="http://schemas.microsoft.com/office/powerpoint/2010/main" val="2727798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שחף</a:t>
            </a:r>
            <a:endParaRPr lang="en-US"/>
          </a:p>
        </p:txBody>
      </p:sp>
      <p:sp>
        <p:nvSpPr>
          <p:cNvPr id="4" name="Slide Number Placeholder 3"/>
          <p:cNvSpPr>
            <a:spLocks noGrp="1"/>
          </p:cNvSpPr>
          <p:nvPr>
            <p:ph type="sldNum" sz="quarter" idx="5"/>
          </p:nvPr>
        </p:nvSpPr>
        <p:spPr/>
        <p:txBody>
          <a:bodyPr/>
          <a:lstStyle/>
          <a:p>
            <a:fld id="{D39BB849-EA2A-409F-958A-FCDC4C97C6BA}" type="slidenum">
              <a:rPr lang="he-IL" smtClean="0"/>
              <a:t>11</a:t>
            </a:fld>
            <a:endParaRPr lang="he-IL"/>
          </a:p>
        </p:txBody>
      </p:sp>
    </p:spTree>
    <p:extLst>
      <p:ext uri="{BB962C8B-B14F-4D97-AF65-F5344CB8AC3E}">
        <p14:creationId xmlns:p14="http://schemas.microsoft.com/office/powerpoint/2010/main" val="198565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שחף</a:t>
            </a:r>
            <a:endParaRPr lang="en-US" dirty="0"/>
          </a:p>
        </p:txBody>
      </p:sp>
      <p:sp>
        <p:nvSpPr>
          <p:cNvPr id="4" name="Slide Number Placeholder 3"/>
          <p:cNvSpPr>
            <a:spLocks noGrp="1"/>
          </p:cNvSpPr>
          <p:nvPr>
            <p:ph type="sldNum" sz="quarter" idx="5"/>
          </p:nvPr>
        </p:nvSpPr>
        <p:spPr/>
        <p:txBody>
          <a:bodyPr/>
          <a:lstStyle/>
          <a:p>
            <a:fld id="{D39BB849-EA2A-409F-958A-FCDC4C97C6BA}" type="slidenum">
              <a:rPr lang="he-IL" smtClean="0"/>
              <a:t>12</a:t>
            </a:fld>
            <a:endParaRPr lang="he-IL"/>
          </a:p>
        </p:txBody>
      </p:sp>
    </p:spTree>
    <p:extLst>
      <p:ext uri="{BB962C8B-B14F-4D97-AF65-F5344CB8AC3E}">
        <p14:creationId xmlns:p14="http://schemas.microsoft.com/office/powerpoint/2010/main" val="3196756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דניאל מ</a:t>
            </a:r>
            <a:endParaRPr lang="en-US"/>
          </a:p>
        </p:txBody>
      </p:sp>
      <p:sp>
        <p:nvSpPr>
          <p:cNvPr id="4" name="Slide Number Placeholder 3"/>
          <p:cNvSpPr>
            <a:spLocks noGrp="1"/>
          </p:cNvSpPr>
          <p:nvPr>
            <p:ph type="sldNum" sz="quarter" idx="5"/>
          </p:nvPr>
        </p:nvSpPr>
        <p:spPr/>
        <p:txBody>
          <a:bodyPr/>
          <a:lstStyle/>
          <a:p>
            <a:fld id="{D39BB849-EA2A-409F-958A-FCDC4C97C6BA}" type="slidenum">
              <a:rPr lang="he-IL" smtClean="0"/>
              <a:t>13</a:t>
            </a:fld>
            <a:endParaRPr lang="he-IL"/>
          </a:p>
        </p:txBody>
      </p:sp>
    </p:spTree>
    <p:extLst>
      <p:ext uri="{BB962C8B-B14F-4D97-AF65-F5344CB8AC3E}">
        <p14:creationId xmlns:p14="http://schemas.microsoft.com/office/powerpoint/2010/main" val="502137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גל</a:t>
            </a:r>
            <a:endParaRPr lang="en-US"/>
          </a:p>
        </p:txBody>
      </p:sp>
      <p:sp>
        <p:nvSpPr>
          <p:cNvPr id="4" name="Slide Number Placeholder 3"/>
          <p:cNvSpPr>
            <a:spLocks noGrp="1"/>
          </p:cNvSpPr>
          <p:nvPr>
            <p:ph type="sldNum" sz="quarter" idx="5"/>
          </p:nvPr>
        </p:nvSpPr>
        <p:spPr/>
        <p:txBody>
          <a:bodyPr/>
          <a:lstStyle/>
          <a:p>
            <a:fld id="{D39BB849-EA2A-409F-958A-FCDC4C97C6BA}" type="slidenum">
              <a:rPr lang="he-IL" smtClean="0"/>
              <a:t>14</a:t>
            </a:fld>
            <a:endParaRPr lang="he-IL"/>
          </a:p>
        </p:txBody>
      </p:sp>
    </p:spTree>
    <p:extLst>
      <p:ext uri="{BB962C8B-B14F-4D97-AF65-F5344CB8AC3E}">
        <p14:creationId xmlns:p14="http://schemas.microsoft.com/office/powerpoint/2010/main" val="368754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a:cs typeface="Arial"/>
              </a:rPr>
              <a:t>אילון</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200">
              <a:cs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a:cs typeface="Arial"/>
              </a:rPr>
              <a:t>המערכת תנהל את אזורי ההאכלה של חיות הבר במרחב העירוני. נכון לעכשיו, יש הרבה חיות בר שחיות בקרבתנו (בתוך הערים). יש אנשים שהקימו אזורי האכלה משלהם כדי לדאוג לחיות הנמצאות סביבם. המערכת נועדה לקדם את איכות החיים של חיות הבר בעיר בכך שהיא עוזרת לאנשים אלה לעקוב אחר אזורי ההאכלה הסמוכים ולעודד אחרים להקים אזורי האכלה משותפים. חשוב לזכור שהפעילות בהתנדבות לחלוטין. </a:t>
            </a:r>
            <a:endParaRPr lang="he-IL" sz="1200"/>
          </a:p>
          <a:p>
            <a:endParaRPr lang="he-IL"/>
          </a:p>
        </p:txBody>
      </p:sp>
      <p:sp>
        <p:nvSpPr>
          <p:cNvPr id="4" name="מציין מיקום של מספר שקופית 3"/>
          <p:cNvSpPr>
            <a:spLocks noGrp="1"/>
          </p:cNvSpPr>
          <p:nvPr>
            <p:ph type="sldNum" sz="quarter" idx="5"/>
          </p:nvPr>
        </p:nvSpPr>
        <p:spPr/>
        <p:txBody>
          <a:bodyPr/>
          <a:lstStyle/>
          <a:p>
            <a:fld id="{D39BB849-EA2A-409F-958A-FCDC4C97C6BA}" type="slidenum">
              <a:rPr lang="he-IL" smtClean="0"/>
              <a:t>2</a:t>
            </a:fld>
            <a:endParaRPr lang="he-IL"/>
          </a:p>
        </p:txBody>
      </p:sp>
    </p:spTree>
    <p:extLst>
      <p:ext uri="{BB962C8B-B14F-4D97-AF65-F5344CB8AC3E}">
        <p14:creationId xmlns:p14="http://schemas.microsoft.com/office/powerpoint/2010/main" val="220540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Font typeface="+mj-lt"/>
              <a:buNone/>
            </a:pPr>
            <a:r>
              <a:rPr lang="he-IL">
                <a:cs typeface="Calibri"/>
              </a:rPr>
              <a:t>אילון</a:t>
            </a:r>
            <a:endParaRPr lang="he-IL" sz="1200">
              <a:cs typeface="Arial"/>
            </a:endParaRPr>
          </a:p>
          <a:p>
            <a:pPr marL="0" indent="0">
              <a:buFont typeface="+mj-lt"/>
              <a:buNone/>
            </a:pPr>
            <a:endParaRPr lang="he-IL" sz="1200">
              <a:cs typeface="Arial"/>
            </a:endParaRPr>
          </a:p>
          <a:p>
            <a:pPr marL="457200" indent="-457200">
              <a:buFont typeface="+mj-lt"/>
              <a:buAutoNum type="arabicPeriod"/>
            </a:pPr>
            <a:r>
              <a:rPr lang="he-IL" sz="1200">
                <a:cs typeface="Arial"/>
              </a:rPr>
              <a:t>תזונה ירודה – מפחים, תוקף המזון, ריבים בין חתולים על המעט אוכל שיש בפחים</a:t>
            </a:r>
          </a:p>
          <a:p>
            <a:pPr marL="457200" indent="-457200">
              <a:buFont typeface="+mj-lt"/>
              <a:buAutoNum type="arabicPeriod"/>
            </a:pPr>
            <a:r>
              <a:rPr lang="he-IL" sz="1200"/>
              <a:t>הפצת מחלות – אין בקרה על חיסונים וכו'</a:t>
            </a:r>
          </a:p>
          <a:p>
            <a:pPr marL="457200" indent="-457200">
              <a:buFont typeface="+mj-lt"/>
              <a:buAutoNum type="arabicPeriod"/>
            </a:pPr>
            <a:r>
              <a:rPr lang="he-IL" sz="1200"/>
              <a:t>חוסר סדר ברחובות – </a:t>
            </a:r>
            <a:r>
              <a:rPr lang="he-IL" sz="1200" err="1"/>
              <a:t>בלאגן</a:t>
            </a:r>
            <a:r>
              <a:rPr lang="he-IL" sz="1200"/>
              <a:t> בפחים, כל אחד זורק אוכל ברחבי הרחוב</a:t>
            </a:r>
          </a:p>
          <a:p>
            <a:pPr marL="457200" indent="-457200">
              <a:buAutoNum type="arabicPeriod"/>
            </a:pPr>
            <a:r>
              <a:rPr lang="he-IL" sz="1200">
                <a:latin typeface="Arial"/>
                <a:ea typeface="+mn-lt"/>
                <a:cs typeface="Arial"/>
              </a:rPr>
              <a:t>התרבות – מאחר ואין שליטה על עיקור וסירוס כי החתולים מפוזרים</a:t>
            </a:r>
            <a:endParaRPr lang="he-IL" sz="1200">
              <a:latin typeface="Arial"/>
              <a:cs typeface="Arial"/>
            </a:endParaRPr>
          </a:p>
          <a:p>
            <a:pPr marL="0" indent="0">
              <a:buNone/>
            </a:pPr>
            <a:endParaRPr lang="en-US" sz="1200">
              <a:cs typeface="Calibri" panose="020F0502020204030204"/>
            </a:endParaRPr>
          </a:p>
          <a:p>
            <a:pPr marL="0" indent="0">
              <a:buNone/>
            </a:pPr>
            <a:endParaRPr lang="he-IL" sz="1200"/>
          </a:p>
        </p:txBody>
      </p:sp>
      <p:sp>
        <p:nvSpPr>
          <p:cNvPr id="4" name="מציין מיקום של מספר שקופית 3"/>
          <p:cNvSpPr>
            <a:spLocks noGrp="1"/>
          </p:cNvSpPr>
          <p:nvPr>
            <p:ph type="sldNum" sz="quarter" idx="5"/>
          </p:nvPr>
        </p:nvSpPr>
        <p:spPr/>
        <p:txBody>
          <a:bodyPr/>
          <a:lstStyle/>
          <a:p>
            <a:fld id="{D39BB849-EA2A-409F-958A-FCDC4C97C6BA}" type="slidenum">
              <a:rPr lang="he-IL" smtClean="0"/>
              <a:t>3</a:t>
            </a:fld>
            <a:endParaRPr lang="he-IL"/>
          </a:p>
        </p:txBody>
      </p:sp>
    </p:spTree>
    <p:extLst>
      <p:ext uri="{BB962C8B-B14F-4D97-AF65-F5344CB8AC3E}">
        <p14:creationId xmlns:p14="http://schemas.microsoft.com/office/powerpoint/2010/main" val="32120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אילון</a:t>
            </a:r>
          </a:p>
          <a:p>
            <a:endParaRPr lang="he-IL"/>
          </a:p>
        </p:txBody>
      </p:sp>
      <p:sp>
        <p:nvSpPr>
          <p:cNvPr id="4" name="מציין מיקום של מספר שקופית 3"/>
          <p:cNvSpPr>
            <a:spLocks noGrp="1"/>
          </p:cNvSpPr>
          <p:nvPr>
            <p:ph type="sldNum" sz="quarter" idx="5"/>
          </p:nvPr>
        </p:nvSpPr>
        <p:spPr/>
        <p:txBody>
          <a:bodyPr/>
          <a:lstStyle/>
          <a:p>
            <a:fld id="{D39BB849-EA2A-409F-958A-FCDC4C97C6BA}" type="slidenum">
              <a:rPr lang="he-IL" smtClean="0"/>
              <a:t>4</a:t>
            </a:fld>
            <a:endParaRPr lang="he-IL"/>
          </a:p>
        </p:txBody>
      </p:sp>
    </p:spTree>
    <p:extLst>
      <p:ext uri="{BB962C8B-B14F-4D97-AF65-F5344CB8AC3E}">
        <p14:creationId xmlns:p14="http://schemas.microsoft.com/office/powerpoint/2010/main" val="3708367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דניאל א</a:t>
            </a:r>
            <a:endParaRPr lang="en-US"/>
          </a:p>
        </p:txBody>
      </p:sp>
      <p:sp>
        <p:nvSpPr>
          <p:cNvPr id="4" name="Slide Number Placeholder 3"/>
          <p:cNvSpPr>
            <a:spLocks noGrp="1"/>
          </p:cNvSpPr>
          <p:nvPr>
            <p:ph type="sldNum" sz="quarter" idx="5"/>
          </p:nvPr>
        </p:nvSpPr>
        <p:spPr/>
        <p:txBody>
          <a:bodyPr/>
          <a:lstStyle/>
          <a:p>
            <a:fld id="{D39BB849-EA2A-409F-958A-FCDC4C97C6BA}" type="slidenum">
              <a:rPr lang="he-IL" smtClean="0"/>
              <a:t>5</a:t>
            </a:fld>
            <a:endParaRPr lang="he-IL"/>
          </a:p>
        </p:txBody>
      </p:sp>
    </p:spTree>
    <p:extLst>
      <p:ext uri="{BB962C8B-B14F-4D97-AF65-F5344CB8AC3E}">
        <p14:creationId xmlns:p14="http://schemas.microsoft.com/office/powerpoint/2010/main" val="244166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דניאל א</a:t>
            </a:r>
            <a:endParaRPr lang="en-US"/>
          </a:p>
        </p:txBody>
      </p:sp>
      <p:sp>
        <p:nvSpPr>
          <p:cNvPr id="4" name="Slide Number Placeholder 3"/>
          <p:cNvSpPr>
            <a:spLocks noGrp="1"/>
          </p:cNvSpPr>
          <p:nvPr>
            <p:ph type="sldNum" sz="quarter" idx="5"/>
          </p:nvPr>
        </p:nvSpPr>
        <p:spPr/>
        <p:txBody>
          <a:bodyPr/>
          <a:lstStyle/>
          <a:p>
            <a:fld id="{D39BB849-EA2A-409F-958A-FCDC4C97C6BA}" type="slidenum">
              <a:rPr lang="he-IL" smtClean="0"/>
              <a:t>6</a:t>
            </a:fld>
            <a:endParaRPr lang="he-IL"/>
          </a:p>
        </p:txBody>
      </p:sp>
    </p:spTree>
    <p:extLst>
      <p:ext uri="{BB962C8B-B14F-4D97-AF65-F5344CB8AC3E}">
        <p14:creationId xmlns:p14="http://schemas.microsoft.com/office/powerpoint/2010/main" val="342290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דניאל א</a:t>
            </a:r>
            <a:endParaRPr lang="en-US"/>
          </a:p>
        </p:txBody>
      </p:sp>
      <p:sp>
        <p:nvSpPr>
          <p:cNvPr id="4" name="Slide Number Placeholder 3"/>
          <p:cNvSpPr>
            <a:spLocks noGrp="1"/>
          </p:cNvSpPr>
          <p:nvPr>
            <p:ph type="sldNum" sz="quarter" idx="5"/>
          </p:nvPr>
        </p:nvSpPr>
        <p:spPr/>
        <p:txBody>
          <a:bodyPr/>
          <a:lstStyle/>
          <a:p>
            <a:fld id="{D39BB849-EA2A-409F-958A-FCDC4C97C6BA}" type="slidenum">
              <a:rPr lang="he-IL" smtClean="0"/>
              <a:t>7</a:t>
            </a:fld>
            <a:endParaRPr lang="he-IL"/>
          </a:p>
        </p:txBody>
      </p:sp>
    </p:spTree>
    <p:extLst>
      <p:ext uri="{BB962C8B-B14F-4D97-AF65-F5344CB8AC3E}">
        <p14:creationId xmlns:p14="http://schemas.microsoft.com/office/powerpoint/2010/main" val="137255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שחף</a:t>
            </a:r>
            <a:endParaRPr lang="en-US"/>
          </a:p>
        </p:txBody>
      </p:sp>
      <p:sp>
        <p:nvSpPr>
          <p:cNvPr id="4" name="Slide Number Placeholder 3"/>
          <p:cNvSpPr>
            <a:spLocks noGrp="1"/>
          </p:cNvSpPr>
          <p:nvPr>
            <p:ph type="sldNum" sz="quarter" idx="5"/>
          </p:nvPr>
        </p:nvSpPr>
        <p:spPr/>
        <p:txBody>
          <a:bodyPr/>
          <a:lstStyle/>
          <a:p>
            <a:fld id="{D39BB849-EA2A-409F-958A-FCDC4C97C6BA}" type="slidenum">
              <a:rPr lang="he-IL" smtClean="0"/>
              <a:t>8</a:t>
            </a:fld>
            <a:endParaRPr lang="he-IL"/>
          </a:p>
        </p:txBody>
      </p:sp>
    </p:spTree>
    <p:extLst>
      <p:ext uri="{BB962C8B-B14F-4D97-AF65-F5344CB8AC3E}">
        <p14:creationId xmlns:p14="http://schemas.microsoft.com/office/powerpoint/2010/main" val="152307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גל</a:t>
            </a:r>
            <a:endParaRPr lang="en-US"/>
          </a:p>
        </p:txBody>
      </p:sp>
      <p:sp>
        <p:nvSpPr>
          <p:cNvPr id="4" name="Slide Number Placeholder 3"/>
          <p:cNvSpPr>
            <a:spLocks noGrp="1"/>
          </p:cNvSpPr>
          <p:nvPr>
            <p:ph type="sldNum" sz="quarter" idx="5"/>
          </p:nvPr>
        </p:nvSpPr>
        <p:spPr/>
        <p:txBody>
          <a:bodyPr/>
          <a:lstStyle/>
          <a:p>
            <a:fld id="{D39BB849-EA2A-409F-958A-FCDC4C97C6BA}" type="slidenum">
              <a:rPr lang="he-IL" smtClean="0"/>
              <a:t>9</a:t>
            </a:fld>
            <a:endParaRPr lang="he-IL"/>
          </a:p>
        </p:txBody>
      </p:sp>
    </p:spTree>
    <p:extLst>
      <p:ext uri="{BB962C8B-B14F-4D97-AF65-F5344CB8AC3E}">
        <p14:creationId xmlns:p14="http://schemas.microsoft.com/office/powerpoint/2010/main" val="174012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272290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411797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5651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366802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513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3224693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467018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40010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228770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160619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47250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83781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366234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282406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77684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10F8A22-346E-49F3-A677-E6CFFDD5701D}" type="datetimeFigureOut">
              <a:rPr lang="he-IL" smtClean="0"/>
              <a:t>י"ז/סיון/תש"פ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FB8300-B6E9-40A9-9D09-9D672F34965D}" type="slidenum">
              <a:rPr lang="he-IL" smtClean="0"/>
              <a:t>‹#›</a:t>
            </a:fld>
            <a:endParaRPr lang="he-IL"/>
          </a:p>
        </p:txBody>
      </p:sp>
    </p:spTree>
    <p:extLst>
      <p:ext uri="{BB962C8B-B14F-4D97-AF65-F5344CB8AC3E}">
        <p14:creationId xmlns:p14="http://schemas.microsoft.com/office/powerpoint/2010/main" val="174980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0F8A22-346E-49F3-A677-E6CFFDD5701D}" type="datetimeFigureOut">
              <a:rPr lang="he-IL" smtClean="0"/>
              <a:t>י"ז/סיון/תש"פ</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FB8300-B6E9-40A9-9D09-9D672F34965D}" type="slidenum">
              <a:rPr lang="he-IL" smtClean="0"/>
              <a:t>‹#›</a:t>
            </a:fld>
            <a:endParaRPr lang="he-IL"/>
          </a:p>
        </p:txBody>
      </p:sp>
    </p:spTree>
    <p:extLst>
      <p:ext uri="{BB962C8B-B14F-4D97-AF65-F5344CB8AC3E}">
        <p14:creationId xmlns:p14="http://schemas.microsoft.com/office/powerpoint/2010/main" val="2208137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4.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svg"/><Relationship Id="rId2" Type="http://schemas.openxmlformats.org/officeDocument/2006/relationships/slideLayout" Target="../slideLayouts/slideLayout2.xml"/><Relationship Id="rId1" Type="http://schemas.openxmlformats.org/officeDocument/2006/relationships/video" Target="https://www.youtube.com/embed/SJ1swwd5738?feature=oembed" TargetMode="Externa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B23BA69E-48E2-4503-8528-0564F1BB4D9F}"/>
              </a:ext>
            </a:extLst>
          </p:cNvPr>
          <p:cNvPicPr>
            <a:picLocks noChangeAspect="1"/>
          </p:cNvPicPr>
          <p:nvPr/>
        </p:nvPicPr>
        <p:blipFill rotWithShape="1">
          <a:blip r:embed="rId3">
            <a:extLst>
              <a:ext uri="{28A0092B-C50C-407E-A947-70E740481C1C}">
                <a14:useLocalDpi xmlns:a14="http://schemas.microsoft.com/office/drawing/2010/main" val="0"/>
              </a:ext>
            </a:extLst>
          </a:blip>
          <a:srcRect t="11495" b="1938"/>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כותרת 1">
            <a:extLst>
              <a:ext uri="{FF2B5EF4-FFF2-40B4-BE49-F238E27FC236}">
                <a16:creationId xmlns:a16="http://schemas.microsoft.com/office/drawing/2014/main" id="{2B67603A-E4D7-405A-9A7B-9C6974F00D2D}"/>
              </a:ext>
            </a:extLst>
          </p:cNvPr>
          <p:cNvSpPr>
            <a:spLocks noGrp="1"/>
          </p:cNvSpPr>
          <p:nvPr>
            <p:ph type="title"/>
          </p:nvPr>
        </p:nvSpPr>
        <p:spPr>
          <a:xfrm>
            <a:off x="677333" y="406400"/>
            <a:ext cx="3851123" cy="1320800"/>
          </a:xfrm>
        </p:spPr>
        <p:txBody>
          <a:bodyPr>
            <a:normAutofit/>
          </a:bodyPr>
          <a:lstStyle/>
          <a:p>
            <a:r>
              <a:rPr lang="en-US" sz="5400" b="1" dirty="0" err="1">
                <a:cs typeface="+mn-cs"/>
              </a:rPr>
              <a:t>iFeed</a:t>
            </a:r>
            <a:endParaRPr lang="he-IL" sz="5400" b="1" dirty="0">
              <a:cs typeface="+mn-cs"/>
            </a:endParaRPr>
          </a:p>
        </p:txBody>
      </p:sp>
      <p:cxnSp>
        <p:nvCxnSpPr>
          <p:cNvPr id="58" name="Straight Connector 16">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18">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2" name="מציין מיקום תוכן 2">
            <a:extLst>
              <a:ext uri="{FF2B5EF4-FFF2-40B4-BE49-F238E27FC236}">
                <a16:creationId xmlns:a16="http://schemas.microsoft.com/office/drawing/2014/main" id="{AB4600F5-FB6F-4B56-9E18-917FD3FF94AC}"/>
              </a:ext>
            </a:extLst>
          </p:cNvPr>
          <p:cNvGraphicFramePr>
            <a:graphicFrameLocks noGrp="1"/>
          </p:cNvGraphicFramePr>
          <p:nvPr>
            <p:ph idx="1"/>
            <p:extLst>
              <p:ext uri="{D42A27DB-BD31-4B8C-83A1-F6EECF244321}">
                <p14:modId xmlns:p14="http://schemas.microsoft.com/office/powerpoint/2010/main" val="3851091354"/>
              </p:ext>
            </p:extLst>
          </p:nvPr>
        </p:nvGraphicFramePr>
        <p:xfrm>
          <a:off x="677334" y="1066800"/>
          <a:ext cx="3851122" cy="6075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310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6C2A3349-815D-48D6-BDF0-F97A26DDD884}"/>
              </a:ext>
            </a:extLst>
          </p:cNvPr>
          <p:cNvSpPr/>
          <p:nvPr/>
        </p:nvSpPr>
        <p:spPr>
          <a:xfrm>
            <a:off x="4123266" y="1993900"/>
            <a:ext cx="2565400" cy="2451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b="1" dirty="0">
                <a:solidFill>
                  <a:schemeClr val="accent4">
                    <a:lumMod val="20000"/>
                    <a:lumOff val="80000"/>
                  </a:schemeClr>
                </a:solidFill>
              </a:rPr>
              <a:t>S</a:t>
            </a:r>
          </a:p>
        </p:txBody>
      </p:sp>
      <p:sp>
        <p:nvSpPr>
          <p:cNvPr id="2" name="כותרת 1">
            <a:extLst>
              <a:ext uri="{FF2B5EF4-FFF2-40B4-BE49-F238E27FC236}">
                <a16:creationId xmlns:a16="http://schemas.microsoft.com/office/drawing/2014/main" id="{0CB3862C-2D4F-4D42-A529-DA7DF585A5FA}"/>
              </a:ext>
            </a:extLst>
          </p:cNvPr>
          <p:cNvSpPr>
            <a:spLocks noGrp="1"/>
          </p:cNvSpPr>
          <p:nvPr>
            <p:ph type="title"/>
          </p:nvPr>
        </p:nvSpPr>
        <p:spPr/>
        <p:txBody>
          <a:bodyPr>
            <a:normAutofit/>
          </a:bodyPr>
          <a:lstStyle/>
          <a:p>
            <a:pPr algn="ctr"/>
            <a:r>
              <a:rPr lang="he-IL" sz="5400" b="1" dirty="0">
                <a:cs typeface="+mn-cs"/>
              </a:rPr>
              <a:t>דרישות – לא פונקציונליות</a:t>
            </a:r>
          </a:p>
        </p:txBody>
      </p:sp>
      <p:sp>
        <p:nvSpPr>
          <p:cNvPr id="7" name="Rectangle 6">
            <a:extLst>
              <a:ext uri="{FF2B5EF4-FFF2-40B4-BE49-F238E27FC236}">
                <a16:creationId xmlns:a16="http://schemas.microsoft.com/office/drawing/2014/main" id="{772FCF45-0612-4ADB-A603-F12CF39F668E}"/>
              </a:ext>
            </a:extLst>
          </p:cNvPr>
          <p:cNvSpPr/>
          <p:nvPr/>
        </p:nvSpPr>
        <p:spPr>
          <a:xfrm>
            <a:off x="1117600" y="1993900"/>
            <a:ext cx="2565400" cy="2451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b="1" dirty="0">
                <a:solidFill>
                  <a:schemeClr val="accent4">
                    <a:lumMod val="20000"/>
                    <a:lumOff val="80000"/>
                  </a:schemeClr>
                </a:solidFill>
              </a:rPr>
              <a:t>S</a:t>
            </a:r>
          </a:p>
        </p:txBody>
      </p:sp>
      <p:sp>
        <p:nvSpPr>
          <p:cNvPr id="8" name="Rectangle 7">
            <a:extLst>
              <a:ext uri="{FF2B5EF4-FFF2-40B4-BE49-F238E27FC236}">
                <a16:creationId xmlns:a16="http://schemas.microsoft.com/office/drawing/2014/main" id="{200F06B1-9E3A-4070-927D-1B5412618AC9}"/>
              </a:ext>
            </a:extLst>
          </p:cNvPr>
          <p:cNvSpPr/>
          <p:nvPr/>
        </p:nvSpPr>
        <p:spPr>
          <a:xfrm>
            <a:off x="6870700" y="1993900"/>
            <a:ext cx="2565400" cy="2451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b="1" dirty="0">
                <a:solidFill>
                  <a:schemeClr val="accent4">
                    <a:lumMod val="20000"/>
                    <a:lumOff val="80000"/>
                  </a:schemeClr>
                </a:solidFill>
              </a:rPr>
              <a:t>R</a:t>
            </a:r>
          </a:p>
        </p:txBody>
      </p:sp>
      <p:graphicFrame>
        <p:nvGraphicFramePr>
          <p:cNvPr id="9" name="מציין מיקום תוכן 2">
            <a:extLst>
              <a:ext uri="{FF2B5EF4-FFF2-40B4-BE49-F238E27FC236}">
                <a16:creationId xmlns:a16="http://schemas.microsoft.com/office/drawing/2014/main" id="{CD7D869A-0181-47AE-9CAE-CCE0959FCFB7}"/>
              </a:ext>
            </a:extLst>
          </p:cNvPr>
          <p:cNvGraphicFramePr>
            <a:graphicFrameLocks noGrp="1"/>
          </p:cNvGraphicFramePr>
          <p:nvPr>
            <p:ph idx="1"/>
            <p:extLst>
              <p:ext uri="{D42A27DB-BD31-4B8C-83A1-F6EECF244321}">
                <p14:modId xmlns:p14="http://schemas.microsoft.com/office/powerpoint/2010/main" val="2508433687"/>
              </p:ext>
            </p:extLst>
          </p:nvPr>
        </p:nvGraphicFramePr>
        <p:xfrm>
          <a:off x="1024466" y="1993900"/>
          <a:ext cx="8411634" cy="400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0635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65930B9-C858-4F3B-8B6E-724A4E9209FB}"/>
              </a:ext>
            </a:extLst>
          </p:cNvPr>
          <p:cNvSpPr>
            <a:spLocks noGrp="1"/>
          </p:cNvSpPr>
          <p:nvPr>
            <p:ph idx="1"/>
          </p:nvPr>
        </p:nvSpPr>
        <p:spPr>
          <a:xfrm>
            <a:off x="772161" y="1590438"/>
            <a:ext cx="5396578" cy="3677123"/>
          </a:xfrm>
        </p:spPr>
        <p:txBody>
          <a:bodyPr anchor="ctr">
            <a:normAutofit/>
          </a:bodyPr>
          <a:lstStyle/>
          <a:p>
            <a:pPr marL="0" indent="0">
              <a:buNone/>
            </a:pPr>
            <a:r>
              <a:rPr lang="he-IL" sz="3200" dirty="0"/>
              <a:t>הדגמה של שימוש ב </a:t>
            </a:r>
            <a:r>
              <a:rPr lang="en-US" sz="3200" dirty="0"/>
              <a:t>MySQL</a:t>
            </a:r>
            <a:r>
              <a:rPr lang="he-IL" sz="3200" dirty="0"/>
              <a:t> באמצעות שאילתות מ</a:t>
            </a:r>
            <a:r>
              <a:rPr lang="en-US" sz="3200" dirty="0"/>
              <a:t>Postman </a:t>
            </a:r>
            <a:endParaRPr lang="he-IL" sz="3200" dirty="0"/>
          </a:p>
        </p:txBody>
      </p:sp>
      <p:pic>
        <p:nvPicPr>
          <p:cNvPr id="7" name="Graphic 6">
            <a:extLst>
              <a:ext uri="{FF2B5EF4-FFF2-40B4-BE49-F238E27FC236}">
                <a16:creationId xmlns:a16="http://schemas.microsoft.com/office/drawing/2014/main" id="{3144802E-CA1E-4F6D-AB57-DD14D359AE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0493" y="1347516"/>
            <a:ext cx="4223252" cy="4223252"/>
          </a:xfrm>
          <a:prstGeom prst="rect">
            <a:avLst/>
          </a:prstGeom>
        </p:spPr>
      </p:pic>
    </p:spTree>
    <p:extLst>
      <p:ext uri="{BB962C8B-B14F-4D97-AF65-F5344CB8AC3E}">
        <p14:creationId xmlns:p14="http://schemas.microsoft.com/office/powerpoint/2010/main" val="360068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B3862C-2D4F-4D42-A529-DA7DF585A5FA}"/>
              </a:ext>
            </a:extLst>
          </p:cNvPr>
          <p:cNvSpPr>
            <a:spLocks noGrp="1"/>
          </p:cNvSpPr>
          <p:nvPr>
            <p:ph type="title"/>
          </p:nvPr>
        </p:nvSpPr>
        <p:spPr>
          <a:xfrm>
            <a:off x="391378" y="320675"/>
            <a:ext cx="11407487" cy="1325563"/>
          </a:xfrm>
        </p:spPr>
        <p:txBody>
          <a:bodyPr>
            <a:normAutofit/>
          </a:bodyPr>
          <a:lstStyle/>
          <a:p>
            <a:pPr algn="ctr"/>
            <a:r>
              <a:rPr lang="he-IL" sz="5400" b="1" dirty="0">
                <a:cs typeface="+mn-cs"/>
              </a:rPr>
              <a:t>טכנולוגיות</a:t>
            </a:r>
          </a:p>
        </p:txBody>
      </p:sp>
      <p:graphicFrame>
        <p:nvGraphicFramePr>
          <p:cNvPr id="5" name="מציין מיקום תוכן 2">
            <a:extLst>
              <a:ext uri="{FF2B5EF4-FFF2-40B4-BE49-F238E27FC236}">
                <a16:creationId xmlns:a16="http://schemas.microsoft.com/office/drawing/2014/main" id="{2AC91E42-3691-4D36-8C37-7E021C94AAD0}"/>
              </a:ext>
            </a:extLst>
          </p:cNvPr>
          <p:cNvGraphicFramePr>
            <a:graphicFrameLocks noGrp="1"/>
          </p:cNvGraphicFramePr>
          <p:nvPr>
            <p:ph idx="1"/>
            <p:extLst>
              <p:ext uri="{D42A27DB-BD31-4B8C-83A1-F6EECF244321}">
                <p14:modId xmlns:p14="http://schemas.microsoft.com/office/powerpoint/2010/main" val="299333629"/>
              </p:ext>
            </p:extLst>
          </p:nvPr>
        </p:nvGraphicFramePr>
        <p:xfrm>
          <a:off x="950179" y="1947545"/>
          <a:ext cx="8386861" cy="4290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916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65930B9-C858-4F3B-8B6E-724A4E9209FB}"/>
              </a:ext>
            </a:extLst>
          </p:cNvPr>
          <p:cNvSpPr>
            <a:spLocks noGrp="1"/>
          </p:cNvSpPr>
          <p:nvPr>
            <p:ph idx="1"/>
          </p:nvPr>
        </p:nvSpPr>
        <p:spPr>
          <a:xfrm>
            <a:off x="1236981" y="1750021"/>
            <a:ext cx="5396578" cy="3677123"/>
          </a:xfrm>
        </p:spPr>
        <p:txBody>
          <a:bodyPr anchor="ctr">
            <a:normAutofit/>
          </a:bodyPr>
          <a:lstStyle/>
          <a:p>
            <a:pPr marL="0" indent="0">
              <a:buNone/>
            </a:pPr>
            <a:r>
              <a:rPr lang="he-IL" sz="3200" b="1" dirty="0"/>
              <a:t>הדגמה של ה </a:t>
            </a:r>
            <a:r>
              <a:rPr lang="en-US" sz="3200" b="1" dirty="0"/>
              <a:t>Client</a:t>
            </a:r>
            <a:endParaRPr lang="he-IL" sz="3200" b="1" dirty="0"/>
          </a:p>
        </p:txBody>
      </p:sp>
      <p:pic>
        <p:nvPicPr>
          <p:cNvPr id="7" name="Graphic 6" descr="טלפון חכם">
            <a:extLst>
              <a:ext uri="{FF2B5EF4-FFF2-40B4-BE49-F238E27FC236}">
                <a16:creationId xmlns:a16="http://schemas.microsoft.com/office/drawing/2014/main" id="{3144802E-CA1E-4F6D-AB57-DD14D359AE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902213" y="1317374"/>
            <a:ext cx="4223252" cy="4223252"/>
          </a:xfrm>
          <a:prstGeom prst="rect">
            <a:avLst/>
          </a:prstGeom>
        </p:spPr>
      </p:pic>
    </p:spTree>
    <p:extLst>
      <p:ext uri="{BB962C8B-B14F-4D97-AF65-F5344CB8AC3E}">
        <p14:creationId xmlns:p14="http://schemas.microsoft.com/office/powerpoint/2010/main" val="413484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2" name="Straight Connector 81">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0CB3862C-2D4F-4D42-A529-DA7DF585A5FA}"/>
              </a:ext>
            </a:extLst>
          </p:cNvPr>
          <p:cNvSpPr>
            <a:spLocks noGrp="1"/>
          </p:cNvSpPr>
          <p:nvPr>
            <p:ph type="title"/>
          </p:nvPr>
        </p:nvSpPr>
        <p:spPr>
          <a:xfrm>
            <a:off x="890423" y="835015"/>
            <a:ext cx="4410720" cy="3215821"/>
          </a:xfrm>
        </p:spPr>
        <p:txBody>
          <a:bodyPr vert="horz" lIns="91440" tIns="45720" rIns="91440" bIns="45720" rtlCol="0" anchor="b">
            <a:normAutofit/>
          </a:bodyPr>
          <a:lstStyle/>
          <a:p>
            <a:pPr rtl="0"/>
            <a:r>
              <a:rPr lang="he-IL" sz="5400" b="1" dirty="0"/>
              <a:t>שאלות?</a:t>
            </a:r>
            <a:endParaRPr lang="en-US" sz="5400" b="1" dirty="0"/>
          </a:p>
        </p:txBody>
      </p:sp>
      <p:pic>
        <p:nvPicPr>
          <p:cNvPr id="3084" name="Picture 12">
            <a:extLst>
              <a:ext uri="{FF2B5EF4-FFF2-40B4-BE49-F238E27FC236}">
                <a16:creationId xmlns:a16="http://schemas.microsoft.com/office/drawing/2014/main" id="{60FAEA30-2AA1-4D98-B633-8AA7D82702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bwMode="auto">
          <a:xfrm rot="16200000">
            <a:off x="8016273" y="-2631763"/>
            <a:ext cx="5033309" cy="25885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ree download Cartoon Dog png. - CleanPNG / KissPNG">
            <a:extLst>
              <a:ext uri="{FF2B5EF4-FFF2-40B4-BE49-F238E27FC236}">
                <a16:creationId xmlns:a16="http://schemas.microsoft.com/office/drawing/2014/main" id="{9CF51224-A781-4EB6-98EF-398D3B257E8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98211" y="8170143"/>
            <a:ext cx="3740109" cy="248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8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0924 -0.28264 L 0.00664 -0.55903 " pathEditMode="relative" rAng="0" ptsTypes="AA">
                                      <p:cBhvr>
                                        <p:cTn id="6" dur="2000" fill="hold"/>
                                        <p:tgtEl>
                                          <p:spTgt spid="3076"/>
                                        </p:tgtEl>
                                        <p:attrNameLst>
                                          <p:attrName>ppt_x</p:attrName>
                                          <p:attrName>ppt_y</p:attrName>
                                        </p:attrNameLst>
                                      </p:cBhvr>
                                      <p:rCtr x="-130" y="-1381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29167E-6 -2.59259E-6 L -0.20091 0.48426 " pathEditMode="relative" rAng="0" ptsTypes="AA">
                                      <p:cBhvr>
                                        <p:cTn id="10" dur="2000" fill="hold"/>
                                        <p:tgtEl>
                                          <p:spTgt spid="3084"/>
                                        </p:tgtEl>
                                        <p:attrNameLst>
                                          <p:attrName>ppt_x</p:attrName>
                                          <p:attrName>ppt_y</p:attrName>
                                        </p:attrNameLst>
                                      </p:cBhvr>
                                      <p:rCtr x="-10052" y="24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DB7C8C-65B6-4457-905A-CEEBAB98583C}"/>
              </a:ext>
            </a:extLst>
          </p:cNvPr>
          <p:cNvSpPr>
            <a:spLocks noGrp="1"/>
          </p:cNvSpPr>
          <p:nvPr>
            <p:ph type="title"/>
          </p:nvPr>
        </p:nvSpPr>
        <p:spPr>
          <a:xfrm>
            <a:off x="821975" y="884810"/>
            <a:ext cx="5277333" cy="1325563"/>
          </a:xfrm>
        </p:spPr>
        <p:txBody>
          <a:bodyPr>
            <a:normAutofit/>
          </a:bodyPr>
          <a:lstStyle/>
          <a:p>
            <a:r>
              <a:rPr lang="he-IL" sz="5400" b="1" dirty="0">
                <a:cs typeface="+mn-cs"/>
              </a:rPr>
              <a:t>מוטיבציה</a:t>
            </a:r>
          </a:p>
        </p:txBody>
      </p:sp>
      <p:pic>
        <p:nvPicPr>
          <p:cNvPr id="5" name="תמונה 4">
            <a:extLst>
              <a:ext uri="{FF2B5EF4-FFF2-40B4-BE49-F238E27FC236}">
                <a16:creationId xmlns:a16="http://schemas.microsoft.com/office/drawing/2014/main" id="{EC172C09-4F69-4283-9D85-5D3CD5316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35192" y="353480"/>
            <a:ext cx="2380883" cy="2714921"/>
          </a:xfrm>
          <a:prstGeom prst="rect">
            <a:avLst/>
          </a:prstGeom>
        </p:spPr>
      </p:pic>
      <p:pic>
        <p:nvPicPr>
          <p:cNvPr id="4" name="Picture 5">
            <a:hlinkClick r:id="" action="ppaction://media"/>
            <a:extLst>
              <a:ext uri="{FF2B5EF4-FFF2-40B4-BE49-F238E27FC236}">
                <a16:creationId xmlns:a16="http://schemas.microsoft.com/office/drawing/2014/main" id="{35CD5405-C381-40C8-9269-9375B8C17BF5}"/>
              </a:ext>
            </a:extLst>
          </p:cNvPr>
          <p:cNvPicPr>
            <a:picLocks noRot="1" noChangeAspect="1"/>
          </p:cNvPicPr>
          <p:nvPr>
            <a:videoFile r:link="rId1"/>
          </p:nvPr>
        </p:nvPicPr>
        <p:blipFill>
          <a:blip r:embed="rId5"/>
          <a:stretch>
            <a:fillRect/>
          </a:stretch>
        </p:blipFill>
        <p:spPr>
          <a:xfrm>
            <a:off x="772440" y="2456275"/>
            <a:ext cx="6085560" cy="3772160"/>
          </a:xfrm>
          <a:prstGeom prst="rect">
            <a:avLst/>
          </a:prstGeom>
        </p:spPr>
      </p:pic>
      <p:pic>
        <p:nvPicPr>
          <p:cNvPr id="6" name="גרפיקה 5" descr="חתול">
            <a:extLst>
              <a:ext uri="{FF2B5EF4-FFF2-40B4-BE49-F238E27FC236}">
                <a16:creationId xmlns:a16="http://schemas.microsoft.com/office/drawing/2014/main" id="{D3B7DD74-FBC0-4C63-AEEE-DEDD65159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25634" y="3155950"/>
            <a:ext cx="3276028" cy="3276028"/>
          </a:xfrm>
          <a:prstGeom prst="rect">
            <a:avLst/>
          </a:prstGeom>
        </p:spPr>
      </p:pic>
    </p:spTree>
    <p:extLst>
      <p:ext uri="{BB962C8B-B14F-4D97-AF65-F5344CB8AC3E}">
        <p14:creationId xmlns:p14="http://schemas.microsoft.com/office/powerpoint/2010/main" val="37265858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6FB843-C5D6-4CB6-AA44-97915F43550D}"/>
              </a:ext>
            </a:extLst>
          </p:cNvPr>
          <p:cNvSpPr>
            <a:spLocks noGrp="1"/>
          </p:cNvSpPr>
          <p:nvPr>
            <p:ph type="title"/>
          </p:nvPr>
        </p:nvSpPr>
        <p:spPr>
          <a:xfrm>
            <a:off x="1043631" y="809898"/>
            <a:ext cx="9942716" cy="1554480"/>
          </a:xfrm>
        </p:spPr>
        <p:txBody>
          <a:bodyPr anchor="ctr">
            <a:normAutofit/>
          </a:bodyPr>
          <a:lstStyle/>
          <a:p>
            <a:r>
              <a:rPr lang="he-IL" sz="4800" b="1" dirty="0">
                <a:solidFill>
                  <a:schemeClr val="tx1">
                    <a:lumMod val="65000"/>
                    <a:lumOff val="35000"/>
                  </a:schemeClr>
                </a:solidFill>
                <a:cs typeface="+mn-cs"/>
              </a:rPr>
              <a:t>הבעיה</a:t>
            </a:r>
          </a:p>
        </p:txBody>
      </p:sp>
      <p:sp>
        <p:nvSpPr>
          <p:cNvPr id="7" name="Rectangle: Rounded Corners 6">
            <a:extLst>
              <a:ext uri="{FF2B5EF4-FFF2-40B4-BE49-F238E27FC236}">
                <a16:creationId xmlns:a16="http://schemas.microsoft.com/office/drawing/2014/main" id="{09D4A23E-411D-401A-A1DA-1DD061184F22}"/>
              </a:ext>
            </a:extLst>
          </p:cNvPr>
          <p:cNvSpPr/>
          <p:nvPr/>
        </p:nvSpPr>
        <p:spPr>
          <a:xfrm>
            <a:off x="5844541" y="2609937"/>
            <a:ext cx="4064846" cy="705885"/>
          </a:xfrm>
          <a:prstGeom prst="roundRect">
            <a:avLst/>
          </a:prstGeom>
          <a:solidFill>
            <a:schemeClr val="tx1">
              <a:lumMod val="65000"/>
              <a:lumOff val="3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latin typeface="David" panose="020E0502060401010101" pitchFamily="34" charset="-79"/>
              </a:rPr>
              <a:t>תזונה ירודה</a:t>
            </a:r>
            <a:endParaRPr lang="en-US" sz="2800" b="1" dirty="0">
              <a:latin typeface="David" panose="020E0502060401010101" pitchFamily="34" charset="-79"/>
            </a:endParaRPr>
          </a:p>
        </p:txBody>
      </p:sp>
      <p:sp>
        <p:nvSpPr>
          <p:cNvPr id="15" name="Rectangle: Rounded Corners 14">
            <a:extLst>
              <a:ext uri="{FF2B5EF4-FFF2-40B4-BE49-F238E27FC236}">
                <a16:creationId xmlns:a16="http://schemas.microsoft.com/office/drawing/2014/main" id="{C4DB10F8-32BE-4239-BD3D-778CF4800769}"/>
              </a:ext>
            </a:extLst>
          </p:cNvPr>
          <p:cNvSpPr/>
          <p:nvPr/>
        </p:nvSpPr>
        <p:spPr>
          <a:xfrm>
            <a:off x="4142741" y="3511767"/>
            <a:ext cx="4064846" cy="705885"/>
          </a:xfrm>
          <a:prstGeom prst="roundRect">
            <a:avLst/>
          </a:prstGeom>
          <a:solidFill>
            <a:schemeClr val="tx1">
              <a:lumMod val="65000"/>
              <a:lumOff val="3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a:latin typeface="David" panose="020E0502060401010101" pitchFamily="34" charset="-79"/>
              </a:rPr>
              <a:t>הפצת מחלות</a:t>
            </a:r>
            <a:endParaRPr lang="en-US" sz="2800" b="1">
              <a:latin typeface="David" panose="020E0502060401010101" pitchFamily="34" charset="-79"/>
            </a:endParaRPr>
          </a:p>
        </p:txBody>
      </p:sp>
      <p:sp>
        <p:nvSpPr>
          <p:cNvPr id="16" name="Rectangle: Rounded Corners 15">
            <a:extLst>
              <a:ext uri="{FF2B5EF4-FFF2-40B4-BE49-F238E27FC236}">
                <a16:creationId xmlns:a16="http://schemas.microsoft.com/office/drawing/2014/main" id="{10578FB7-8C7E-4E66-8D5A-3E5C3EB44097}"/>
              </a:ext>
            </a:extLst>
          </p:cNvPr>
          <p:cNvSpPr/>
          <p:nvPr/>
        </p:nvSpPr>
        <p:spPr>
          <a:xfrm>
            <a:off x="2313941" y="4437878"/>
            <a:ext cx="4064846" cy="705885"/>
          </a:xfrm>
          <a:prstGeom prst="roundRect">
            <a:avLst/>
          </a:prstGeom>
          <a:solidFill>
            <a:schemeClr val="tx1">
              <a:lumMod val="65000"/>
              <a:lumOff val="3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t>חוסר סדר ברחובות</a:t>
            </a:r>
          </a:p>
        </p:txBody>
      </p:sp>
      <p:sp>
        <p:nvSpPr>
          <p:cNvPr id="17" name="Rectangle: Rounded Corners 16">
            <a:extLst>
              <a:ext uri="{FF2B5EF4-FFF2-40B4-BE49-F238E27FC236}">
                <a16:creationId xmlns:a16="http://schemas.microsoft.com/office/drawing/2014/main" id="{58430A31-E67E-4262-B09A-8F986F479ED9}"/>
              </a:ext>
            </a:extLst>
          </p:cNvPr>
          <p:cNvSpPr/>
          <p:nvPr/>
        </p:nvSpPr>
        <p:spPr>
          <a:xfrm>
            <a:off x="396241" y="5342217"/>
            <a:ext cx="4064846" cy="705885"/>
          </a:xfrm>
          <a:prstGeom prst="roundRect">
            <a:avLst/>
          </a:prstGeom>
          <a:solidFill>
            <a:schemeClr val="tx1">
              <a:lumMod val="65000"/>
              <a:lumOff val="3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a:latin typeface="Arial"/>
                <a:ea typeface="+mn-lt"/>
                <a:cs typeface="Arial"/>
              </a:rPr>
              <a:t>התרבות</a:t>
            </a:r>
            <a:endParaRPr lang="he-IL" sz="2800" b="1"/>
          </a:p>
        </p:txBody>
      </p:sp>
    </p:spTree>
    <p:extLst>
      <p:ext uri="{BB962C8B-B14F-4D97-AF65-F5344CB8AC3E}">
        <p14:creationId xmlns:p14="http://schemas.microsoft.com/office/powerpoint/2010/main" val="117352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6FB843-C5D6-4CB6-AA44-97915F43550D}"/>
              </a:ext>
            </a:extLst>
          </p:cNvPr>
          <p:cNvSpPr>
            <a:spLocks noGrp="1"/>
          </p:cNvSpPr>
          <p:nvPr>
            <p:ph type="title"/>
          </p:nvPr>
        </p:nvSpPr>
        <p:spPr>
          <a:xfrm>
            <a:off x="1043631" y="809898"/>
            <a:ext cx="9942716" cy="1554480"/>
          </a:xfrm>
        </p:spPr>
        <p:txBody>
          <a:bodyPr anchor="ctr">
            <a:normAutofit/>
          </a:bodyPr>
          <a:lstStyle/>
          <a:p>
            <a:r>
              <a:rPr lang="he-IL" sz="4800" b="1" dirty="0">
                <a:cs typeface="+mn-cs"/>
              </a:rPr>
              <a:t>הפתרון</a:t>
            </a:r>
          </a:p>
        </p:txBody>
      </p:sp>
      <p:sp>
        <p:nvSpPr>
          <p:cNvPr id="14" name="Rectangle: Rounded Corners 5">
            <a:extLst>
              <a:ext uri="{FF2B5EF4-FFF2-40B4-BE49-F238E27FC236}">
                <a16:creationId xmlns:a16="http://schemas.microsoft.com/office/drawing/2014/main" id="{B348494B-90D8-4E60-909D-59259FAC8BF7}"/>
              </a:ext>
            </a:extLst>
          </p:cNvPr>
          <p:cNvSpPr/>
          <p:nvPr/>
        </p:nvSpPr>
        <p:spPr>
          <a:xfrm>
            <a:off x="2897752" y="2157494"/>
            <a:ext cx="4381271" cy="1271506"/>
          </a:xfrm>
          <a:prstGeom prst="roundRect">
            <a:avLst/>
          </a:prstGeom>
          <a:solidFill>
            <a:schemeClr val="accent2">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a:t>מקומות האכלה קבועים</a:t>
            </a:r>
          </a:p>
        </p:txBody>
      </p:sp>
      <p:sp>
        <p:nvSpPr>
          <p:cNvPr id="8" name="Rectangle: Rounded Corners 7">
            <a:extLst>
              <a:ext uri="{FF2B5EF4-FFF2-40B4-BE49-F238E27FC236}">
                <a16:creationId xmlns:a16="http://schemas.microsoft.com/office/drawing/2014/main" id="{EDA43E0F-3278-4DD1-8D1F-51CFDB4485E0}"/>
              </a:ext>
            </a:extLst>
          </p:cNvPr>
          <p:cNvSpPr/>
          <p:nvPr/>
        </p:nvSpPr>
        <p:spPr>
          <a:xfrm>
            <a:off x="7085810" y="4126265"/>
            <a:ext cx="2469215" cy="1107542"/>
          </a:xfrm>
          <a:prstGeom prst="roundRect">
            <a:avLst/>
          </a:prstGeom>
          <a:solidFill>
            <a:schemeClr val="accent2">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t>עלייה באיכות החיים</a:t>
            </a:r>
          </a:p>
        </p:txBody>
      </p:sp>
      <p:sp>
        <p:nvSpPr>
          <p:cNvPr id="3" name="Arrow: Down 2">
            <a:extLst>
              <a:ext uri="{FF2B5EF4-FFF2-40B4-BE49-F238E27FC236}">
                <a16:creationId xmlns:a16="http://schemas.microsoft.com/office/drawing/2014/main" id="{7340CEFE-5720-456A-BCB5-7638C71C0D60}"/>
              </a:ext>
            </a:extLst>
          </p:cNvPr>
          <p:cNvSpPr/>
          <p:nvPr/>
        </p:nvSpPr>
        <p:spPr>
          <a:xfrm rot="3847082">
            <a:off x="3429315" y="3349957"/>
            <a:ext cx="812800" cy="1457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Rounded Corners 16">
            <a:extLst>
              <a:ext uri="{FF2B5EF4-FFF2-40B4-BE49-F238E27FC236}">
                <a16:creationId xmlns:a16="http://schemas.microsoft.com/office/drawing/2014/main" id="{3FD82522-2ABD-44FC-88AE-A973FF8512E3}"/>
              </a:ext>
            </a:extLst>
          </p:cNvPr>
          <p:cNvSpPr/>
          <p:nvPr/>
        </p:nvSpPr>
        <p:spPr>
          <a:xfrm>
            <a:off x="3817056" y="5569133"/>
            <a:ext cx="2469215" cy="1107542"/>
          </a:xfrm>
          <a:prstGeom prst="roundRect">
            <a:avLst/>
          </a:prstGeom>
          <a:solidFill>
            <a:schemeClr val="accent2">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a:t>שליטה על התרבות</a:t>
            </a:r>
          </a:p>
        </p:txBody>
      </p:sp>
      <p:sp>
        <p:nvSpPr>
          <p:cNvPr id="18" name="Rectangle: Rounded Corners 17">
            <a:extLst>
              <a:ext uri="{FF2B5EF4-FFF2-40B4-BE49-F238E27FC236}">
                <a16:creationId xmlns:a16="http://schemas.microsoft.com/office/drawing/2014/main" id="{D4CED10F-4C20-41CC-B513-D5B01945B953}"/>
              </a:ext>
            </a:extLst>
          </p:cNvPr>
          <p:cNvSpPr/>
          <p:nvPr/>
        </p:nvSpPr>
        <p:spPr>
          <a:xfrm>
            <a:off x="621749" y="3951197"/>
            <a:ext cx="2469215" cy="1107542"/>
          </a:xfrm>
          <a:prstGeom prst="roundRect">
            <a:avLst/>
          </a:prstGeom>
          <a:solidFill>
            <a:schemeClr val="accent2">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a:t>חיסון החיות</a:t>
            </a:r>
          </a:p>
        </p:txBody>
      </p:sp>
      <p:sp>
        <p:nvSpPr>
          <p:cNvPr id="19" name="Arrow: Down 18">
            <a:extLst>
              <a:ext uri="{FF2B5EF4-FFF2-40B4-BE49-F238E27FC236}">
                <a16:creationId xmlns:a16="http://schemas.microsoft.com/office/drawing/2014/main" id="{24A525E7-E6AB-4F23-AD13-F0722BD491A1}"/>
              </a:ext>
            </a:extLst>
          </p:cNvPr>
          <p:cNvSpPr/>
          <p:nvPr/>
        </p:nvSpPr>
        <p:spPr>
          <a:xfrm rot="18206662">
            <a:off x="5933661" y="3420972"/>
            <a:ext cx="812800" cy="1457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Down 19">
            <a:extLst>
              <a:ext uri="{FF2B5EF4-FFF2-40B4-BE49-F238E27FC236}">
                <a16:creationId xmlns:a16="http://schemas.microsoft.com/office/drawing/2014/main" id="{AD8ABD33-516C-463E-9352-BF43043614C5}"/>
              </a:ext>
            </a:extLst>
          </p:cNvPr>
          <p:cNvSpPr/>
          <p:nvPr/>
        </p:nvSpPr>
        <p:spPr>
          <a:xfrm>
            <a:off x="4681987" y="3951197"/>
            <a:ext cx="812800" cy="1457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39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3" grpId="0" animBg="1"/>
      <p:bldP spid="17" grpId="0" animBg="1"/>
      <p:bldP spid="18"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8" name="Picture 4">
            <a:extLst>
              <a:ext uri="{FF2B5EF4-FFF2-40B4-BE49-F238E27FC236}">
                <a16:creationId xmlns:a16="http://schemas.microsoft.com/office/drawing/2014/main" id="{B383DA98-C4AA-4BE7-B19C-1C09C9F015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216" t="9091" r="9686"/>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F6FB843-C5D6-4CB6-AA44-97915F43550D}"/>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rtl="0"/>
            <a:r>
              <a:rPr lang="en-US" sz="4800" b="1" dirty="0"/>
              <a:t>AMBIENT COMPUTING</a:t>
            </a:r>
          </a:p>
        </p:txBody>
      </p:sp>
      <p:cxnSp>
        <p:nvCxnSpPr>
          <p:cNvPr id="85" name="Straight Connector 84">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4208284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6FB843-C5D6-4CB6-AA44-97915F43550D}"/>
              </a:ext>
            </a:extLst>
          </p:cNvPr>
          <p:cNvSpPr>
            <a:spLocks noGrp="1"/>
          </p:cNvSpPr>
          <p:nvPr>
            <p:ph type="title"/>
          </p:nvPr>
        </p:nvSpPr>
        <p:spPr>
          <a:xfrm>
            <a:off x="1043631" y="809898"/>
            <a:ext cx="9942716" cy="1554480"/>
          </a:xfrm>
        </p:spPr>
        <p:txBody>
          <a:bodyPr anchor="ctr">
            <a:normAutofit/>
          </a:bodyPr>
          <a:lstStyle/>
          <a:p>
            <a:pPr algn="l"/>
            <a:r>
              <a:rPr lang="en-US" sz="4800" b="1" dirty="0">
                <a:cs typeface="+mn-cs"/>
              </a:rPr>
              <a:t>SCOPE - IN</a:t>
            </a:r>
            <a:endParaRPr lang="he-IL" sz="4800" b="1" dirty="0">
              <a:cs typeface="+mn-cs"/>
            </a:endParaRPr>
          </a:p>
        </p:txBody>
      </p:sp>
      <p:sp>
        <p:nvSpPr>
          <p:cNvPr id="12" name="Rectangle: Rounded Corners 5">
            <a:extLst>
              <a:ext uri="{FF2B5EF4-FFF2-40B4-BE49-F238E27FC236}">
                <a16:creationId xmlns:a16="http://schemas.microsoft.com/office/drawing/2014/main" id="{558897B1-A68A-4A02-BE1F-81C74F27C998}"/>
              </a:ext>
            </a:extLst>
          </p:cNvPr>
          <p:cNvSpPr/>
          <p:nvPr/>
        </p:nvSpPr>
        <p:spPr>
          <a:xfrm>
            <a:off x="5581462" y="2585720"/>
            <a:ext cx="3621819" cy="1530829"/>
          </a:xfrm>
          <a:prstGeom prst="roundRect">
            <a:avLst/>
          </a:prstGeom>
          <a:solidFill>
            <a:schemeClr val="accent2">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t>מעקב אחר אזורי האכלה</a:t>
            </a:r>
          </a:p>
        </p:txBody>
      </p:sp>
      <p:sp>
        <p:nvSpPr>
          <p:cNvPr id="14" name="Rectangle: Rounded Corners 5">
            <a:extLst>
              <a:ext uri="{FF2B5EF4-FFF2-40B4-BE49-F238E27FC236}">
                <a16:creationId xmlns:a16="http://schemas.microsoft.com/office/drawing/2014/main" id="{18442A2E-5DC3-489C-9629-36321BA7A67C}"/>
              </a:ext>
            </a:extLst>
          </p:cNvPr>
          <p:cNvSpPr/>
          <p:nvPr/>
        </p:nvSpPr>
        <p:spPr>
          <a:xfrm>
            <a:off x="1188707" y="3926840"/>
            <a:ext cx="3621819" cy="1530829"/>
          </a:xfrm>
          <a:prstGeom prst="roundRect">
            <a:avLst/>
          </a:prstGeom>
          <a:solidFill>
            <a:schemeClr val="accent2">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t>תחזוקת אזורי האכלה</a:t>
            </a:r>
          </a:p>
        </p:txBody>
      </p:sp>
    </p:spTree>
    <p:extLst>
      <p:ext uri="{BB962C8B-B14F-4D97-AF65-F5344CB8AC3E}">
        <p14:creationId xmlns:p14="http://schemas.microsoft.com/office/powerpoint/2010/main" val="4038815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6FB843-C5D6-4CB6-AA44-97915F43550D}"/>
              </a:ext>
            </a:extLst>
          </p:cNvPr>
          <p:cNvSpPr>
            <a:spLocks noGrp="1"/>
          </p:cNvSpPr>
          <p:nvPr>
            <p:ph type="title"/>
          </p:nvPr>
        </p:nvSpPr>
        <p:spPr>
          <a:xfrm>
            <a:off x="1043631" y="809898"/>
            <a:ext cx="9942716" cy="1554480"/>
          </a:xfrm>
        </p:spPr>
        <p:txBody>
          <a:bodyPr anchor="ctr">
            <a:normAutofit/>
          </a:bodyPr>
          <a:lstStyle/>
          <a:p>
            <a:pPr algn="l"/>
            <a:r>
              <a:rPr lang="en-US" sz="4800" b="1" dirty="0">
                <a:cs typeface="+mn-cs"/>
              </a:rPr>
              <a:t>SCOPE - OUT</a:t>
            </a:r>
            <a:endParaRPr lang="he-IL" sz="4800" b="1" dirty="0">
              <a:cs typeface="+mn-cs"/>
            </a:endParaRPr>
          </a:p>
        </p:txBody>
      </p:sp>
      <p:sp>
        <p:nvSpPr>
          <p:cNvPr id="20" name="Rectangle: Rounded Corners 14">
            <a:extLst>
              <a:ext uri="{FF2B5EF4-FFF2-40B4-BE49-F238E27FC236}">
                <a16:creationId xmlns:a16="http://schemas.microsoft.com/office/drawing/2014/main" id="{19AD2AC5-C43C-410D-A514-673F403F14AD}"/>
              </a:ext>
            </a:extLst>
          </p:cNvPr>
          <p:cNvSpPr/>
          <p:nvPr/>
        </p:nvSpPr>
        <p:spPr>
          <a:xfrm>
            <a:off x="2676180" y="4074959"/>
            <a:ext cx="4064846" cy="705885"/>
          </a:xfrm>
          <a:prstGeom prst="roundRect">
            <a:avLst/>
          </a:prstGeom>
          <a:solidFill>
            <a:schemeClr val="bg2">
              <a:lumMod val="50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t>טיפול מחוץ לעיר</a:t>
            </a:r>
            <a:endParaRPr lang="en-US" sz="2800" b="1" dirty="0"/>
          </a:p>
        </p:txBody>
      </p:sp>
      <p:sp>
        <p:nvSpPr>
          <p:cNvPr id="21" name="Rectangle: Rounded Corners 15">
            <a:extLst>
              <a:ext uri="{FF2B5EF4-FFF2-40B4-BE49-F238E27FC236}">
                <a16:creationId xmlns:a16="http://schemas.microsoft.com/office/drawing/2014/main" id="{57B2B797-EB6E-423D-95AB-51830951E572}"/>
              </a:ext>
            </a:extLst>
          </p:cNvPr>
          <p:cNvSpPr/>
          <p:nvPr/>
        </p:nvSpPr>
        <p:spPr>
          <a:xfrm>
            <a:off x="4821571" y="2975036"/>
            <a:ext cx="4064846" cy="705885"/>
          </a:xfrm>
          <a:prstGeom prst="roundRect">
            <a:avLst/>
          </a:prstGeom>
          <a:solidFill>
            <a:schemeClr val="bg2">
              <a:lumMod val="50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t>אימות מיקום</a:t>
            </a:r>
          </a:p>
        </p:txBody>
      </p:sp>
      <p:sp>
        <p:nvSpPr>
          <p:cNvPr id="22" name="Rectangle: Rounded Corners 16">
            <a:extLst>
              <a:ext uri="{FF2B5EF4-FFF2-40B4-BE49-F238E27FC236}">
                <a16:creationId xmlns:a16="http://schemas.microsoft.com/office/drawing/2014/main" id="{35A91AF8-52B2-4BDD-9B92-71D1DBD037FD}"/>
              </a:ext>
            </a:extLst>
          </p:cNvPr>
          <p:cNvSpPr/>
          <p:nvPr/>
        </p:nvSpPr>
        <p:spPr>
          <a:xfrm>
            <a:off x="535670" y="5163867"/>
            <a:ext cx="4064846" cy="705885"/>
          </a:xfrm>
          <a:prstGeom prst="roundRect">
            <a:avLst/>
          </a:prstGeom>
          <a:solidFill>
            <a:schemeClr val="bg2">
              <a:lumMod val="50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t>פעילות המאכילים</a:t>
            </a:r>
          </a:p>
        </p:txBody>
      </p:sp>
      <p:sp>
        <p:nvSpPr>
          <p:cNvPr id="23" name="Rectangle: Rounded Corners 14">
            <a:extLst>
              <a:ext uri="{FF2B5EF4-FFF2-40B4-BE49-F238E27FC236}">
                <a16:creationId xmlns:a16="http://schemas.microsoft.com/office/drawing/2014/main" id="{CFF0C9DD-DD30-4638-90EF-71258C1B3447}"/>
              </a:ext>
            </a:extLst>
          </p:cNvPr>
          <p:cNvSpPr/>
          <p:nvPr/>
        </p:nvSpPr>
        <p:spPr>
          <a:xfrm>
            <a:off x="535670" y="2975035"/>
            <a:ext cx="4064846" cy="705885"/>
          </a:xfrm>
          <a:prstGeom prst="roundRect">
            <a:avLst/>
          </a:prstGeom>
          <a:solidFill>
            <a:schemeClr val="bg2">
              <a:lumMod val="50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t>פרטים על חיות הבר</a:t>
            </a:r>
            <a:endParaRPr lang="en-US" sz="2800" b="1" dirty="0"/>
          </a:p>
        </p:txBody>
      </p:sp>
      <p:sp>
        <p:nvSpPr>
          <p:cNvPr id="24" name="Rectangle: Rounded Corners 16">
            <a:extLst>
              <a:ext uri="{FF2B5EF4-FFF2-40B4-BE49-F238E27FC236}">
                <a16:creationId xmlns:a16="http://schemas.microsoft.com/office/drawing/2014/main" id="{73359FF3-58DA-4456-B868-9EAA8A53A693}"/>
              </a:ext>
            </a:extLst>
          </p:cNvPr>
          <p:cNvSpPr/>
          <p:nvPr/>
        </p:nvSpPr>
        <p:spPr>
          <a:xfrm>
            <a:off x="4821571" y="5174882"/>
            <a:ext cx="4064846" cy="705885"/>
          </a:xfrm>
          <a:prstGeom prst="roundRect">
            <a:avLst/>
          </a:prstGeom>
          <a:solidFill>
            <a:schemeClr val="bg2">
              <a:lumMod val="50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a:t>אבטחת מידע</a:t>
            </a:r>
            <a:endParaRPr lang="en-US" sz="2800" b="1" dirty="0"/>
          </a:p>
        </p:txBody>
      </p:sp>
    </p:spTree>
    <p:extLst>
      <p:ext uri="{BB962C8B-B14F-4D97-AF65-F5344CB8AC3E}">
        <p14:creationId xmlns:p14="http://schemas.microsoft.com/office/powerpoint/2010/main" val="68229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0CB3862C-2D4F-4D42-A529-DA7DF585A5FA}"/>
              </a:ext>
            </a:extLst>
          </p:cNvPr>
          <p:cNvSpPr>
            <a:spLocks noGrp="1"/>
          </p:cNvSpPr>
          <p:nvPr>
            <p:ph type="title"/>
          </p:nvPr>
        </p:nvSpPr>
        <p:spPr>
          <a:xfrm>
            <a:off x="-269996" y="1530621"/>
            <a:ext cx="4335468" cy="2875534"/>
          </a:xfrm>
        </p:spPr>
        <p:txBody>
          <a:bodyPr vert="horz" lIns="91440" tIns="45720" rIns="91440" bIns="45720" rtlCol="0" anchor="b">
            <a:normAutofit/>
          </a:bodyPr>
          <a:lstStyle/>
          <a:p>
            <a:pPr algn="r" rtl="0"/>
            <a:r>
              <a:rPr lang="en-US" sz="5400" b="1" kern="1200" dirty="0">
                <a:solidFill>
                  <a:schemeClr val="accent1"/>
                </a:solidFill>
                <a:latin typeface="+mj-lt"/>
                <a:ea typeface="+mj-ea"/>
                <a:cs typeface="+mj-cs"/>
              </a:rPr>
              <a:t>Use Case Diagram</a:t>
            </a:r>
          </a:p>
        </p:txBody>
      </p:sp>
      <p:pic>
        <p:nvPicPr>
          <p:cNvPr id="3" name="Picture 4">
            <a:extLst>
              <a:ext uri="{FF2B5EF4-FFF2-40B4-BE49-F238E27FC236}">
                <a16:creationId xmlns:a16="http://schemas.microsoft.com/office/drawing/2014/main" id="{78733D0E-3068-47F6-B11B-A4A91569BC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42022" y="1"/>
            <a:ext cx="614997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31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B3862C-2D4F-4D42-A529-DA7DF585A5FA}"/>
              </a:ext>
            </a:extLst>
          </p:cNvPr>
          <p:cNvSpPr>
            <a:spLocks noGrp="1"/>
          </p:cNvSpPr>
          <p:nvPr>
            <p:ph type="title"/>
          </p:nvPr>
        </p:nvSpPr>
        <p:spPr>
          <a:xfrm>
            <a:off x="-15022" y="320675"/>
            <a:ext cx="11407487" cy="1325563"/>
          </a:xfrm>
        </p:spPr>
        <p:txBody>
          <a:bodyPr>
            <a:normAutofit/>
          </a:bodyPr>
          <a:lstStyle/>
          <a:p>
            <a:pPr algn="ctr"/>
            <a:r>
              <a:rPr lang="he-IL" sz="5400" b="1" dirty="0">
                <a:cs typeface="+mn-cs"/>
              </a:rPr>
              <a:t>דרישות - פונקציונליות</a:t>
            </a:r>
          </a:p>
        </p:txBody>
      </p:sp>
      <p:graphicFrame>
        <p:nvGraphicFramePr>
          <p:cNvPr id="5" name="מציין מיקום תוכן 2">
            <a:extLst>
              <a:ext uri="{FF2B5EF4-FFF2-40B4-BE49-F238E27FC236}">
                <a16:creationId xmlns:a16="http://schemas.microsoft.com/office/drawing/2014/main" id="{2AC91E42-3691-4D36-8C37-7E021C94AAD0}"/>
              </a:ext>
            </a:extLst>
          </p:cNvPr>
          <p:cNvGraphicFramePr>
            <a:graphicFrameLocks noGrp="1"/>
          </p:cNvGraphicFramePr>
          <p:nvPr>
            <p:ph idx="1"/>
            <p:extLst>
              <p:ext uri="{D42A27DB-BD31-4B8C-83A1-F6EECF244321}">
                <p14:modId xmlns:p14="http://schemas.microsoft.com/office/powerpoint/2010/main" val="2115506591"/>
              </p:ext>
            </p:extLst>
          </p:nvPr>
        </p:nvGraphicFramePr>
        <p:xfrm>
          <a:off x="1206501" y="2146300"/>
          <a:ext cx="70993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983941"/>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314</Words>
  <Application>Microsoft Office PowerPoint</Application>
  <PresentationFormat>מסך רחב</PresentationFormat>
  <Paragraphs>96</Paragraphs>
  <Slides>14</Slides>
  <Notes>14</Notes>
  <HiddenSlides>0</HiddenSlides>
  <MMClips>1</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14</vt:i4>
      </vt:variant>
    </vt:vector>
  </HeadingPairs>
  <TitlesOfParts>
    <vt:vector size="21" baseType="lpstr">
      <vt:lpstr>Arial</vt:lpstr>
      <vt:lpstr>Calibri</vt:lpstr>
      <vt:lpstr>Calibri Light</vt:lpstr>
      <vt:lpstr>David</vt:lpstr>
      <vt:lpstr>Trebuchet MS</vt:lpstr>
      <vt:lpstr>Wingdings 3</vt:lpstr>
      <vt:lpstr>פיאה</vt:lpstr>
      <vt:lpstr>iFeed</vt:lpstr>
      <vt:lpstr>מוטיבציה</vt:lpstr>
      <vt:lpstr>הבעיה</vt:lpstr>
      <vt:lpstr>הפתרון</vt:lpstr>
      <vt:lpstr>AMBIENT COMPUTING</vt:lpstr>
      <vt:lpstr>SCOPE - IN</vt:lpstr>
      <vt:lpstr>SCOPE - OUT</vt:lpstr>
      <vt:lpstr>Use Case Diagram</vt:lpstr>
      <vt:lpstr>דרישות - פונקציונליות</vt:lpstr>
      <vt:lpstr>דרישות – לא פונקציונליות</vt:lpstr>
      <vt:lpstr>מצגת של PowerPoint‏</vt:lpstr>
      <vt:lpstr>טכנולוגיות</vt:lpstr>
      <vt:lpstr>מצגת של PowerPoint‏</vt:lpstr>
      <vt:lpstr>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iFeed</dc:title>
  <dc:creator>אילון מזרחי</dc:creator>
  <cp:keywords>CTPClassification=CTP_NT</cp:keywords>
  <cp:lastModifiedBy>אילון מזרחי</cp:lastModifiedBy>
  <cp:revision>2</cp:revision>
  <dcterms:created xsi:type="dcterms:W3CDTF">2020-06-08T19:44:35Z</dcterms:created>
  <dcterms:modified xsi:type="dcterms:W3CDTF">2020-06-09T13:14:30Z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f4e18a30-8a82-40e3-add6-e1eac739ec96</vt:lpwstr>
  </property>
  <property fmtid="{D5CDD505-2E9C-101B-9397-08002B2CF9AE}" pid="3" name="CTP_BU">
    <vt:lpwstr>NA</vt:lpwstr>
  </property>
  <property fmtid="{D5CDD505-2E9C-101B-9397-08002B2CF9AE}" pid="4" name="CTP_IDSID">
    <vt:lpwstr>NA</vt:lpwstr>
  </property>
  <property fmtid="{D5CDD505-2E9C-101B-9397-08002B2CF9AE}" pid="5" name="CTP_WWID">
    <vt:lpwstr>NA</vt:lpwstr>
  </property>
  <property fmtid="{D5CDD505-2E9C-101B-9397-08002B2CF9AE}" pid="6" name="CTPClassification">
    <vt:lpwstr>CTP_NT</vt:lpwstr>
  </property>
  <property fmtid="{D5CDD505-2E9C-101B-9397-08002B2CF9AE}" pid="7" name="CTP_TimeStamp">
    <vt:lpwstr>2020-06-09 09:15:29Z</vt:lpwstr>
  </property>
</Properties>
</file>