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791FC-09DE-43D4-80BE-C8F99DAAEFDE}" v="1393" dt="2024-01-19T16:06:16.565"/>
    <p1510:client id="{BC523238-C825-BF1A-E7C5-D8397B009663}" v="2" dt="2024-01-19T18:36:3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5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9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054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050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88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8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27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668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3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MY SPOTIFY JOURNEY </a:t>
            </a:r>
            <a:r>
              <a:rPr lang="en-US" sz="1800" dirty="0">
                <a:ea typeface="Calibri Light"/>
                <a:cs typeface="Calibri Light"/>
              </a:rPr>
              <a:t>through seasons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Eylül Yurtsever 30695 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307C4D6-43B1-D358-5EC4-8A281C030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1" r="11" b="11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EA97-D5BE-9E3A-6C01-EE817670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outlines of 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1E48-4D93-253C-150D-C6A07F26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27" y="2460433"/>
            <a:ext cx="10077557" cy="39423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Motivation:</a:t>
            </a:r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1600" dirty="0">
                <a:latin typeface="Times New Roman"/>
                <a:cs typeface="Times New Roman"/>
              </a:rPr>
              <a:t>The motivation for this project is a personal interest in understanding my music listening habits across different seasons and musical taste shift. It could also be driven by a desire to explore patterns in music preferences and how they vary over time. </a:t>
            </a:r>
          </a:p>
          <a:p>
            <a:r>
              <a:rPr lang="en-US" sz="1600" b="1" dirty="0">
                <a:latin typeface="Times New Roman"/>
                <a:cs typeface="Times New Roman"/>
              </a:rPr>
              <a:t>Data Source: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The data for this project is sourced from my Spotify. It comprises JSON files, specifically '</a:t>
            </a:r>
            <a:r>
              <a:rPr lang="en-US" sz="1600" dirty="0" err="1">
                <a:latin typeface="Times New Roman"/>
                <a:cs typeface="Times New Roman"/>
              </a:rPr>
              <a:t>StreamingHistory</a:t>
            </a:r>
            <a:r>
              <a:rPr lang="en-US" sz="1600" dirty="0">
                <a:latin typeface="Times New Roman"/>
                <a:cs typeface="Times New Roman"/>
              </a:rPr>
              <a:t>' files and '</a:t>
            </a:r>
            <a:r>
              <a:rPr lang="en-US" sz="1600" dirty="0" err="1">
                <a:latin typeface="Times New Roman"/>
                <a:cs typeface="Times New Roman"/>
              </a:rPr>
              <a:t>playlist.json</a:t>
            </a:r>
            <a:r>
              <a:rPr lang="en-US" sz="1600" dirty="0">
                <a:latin typeface="Times New Roman"/>
                <a:cs typeface="Times New Roman"/>
              </a:rPr>
              <a:t>.' and ‘Book 1 .xlsx’ The data likely includes information about the songs I played, artists, play durations, and timestamps and genres. The collection method involves accessing Spotify's API and directly retrieving personal data from a own Spotify account.</a:t>
            </a:r>
          </a:p>
          <a:p>
            <a:r>
              <a:rPr lang="en-US" sz="1600" b="1" dirty="0">
                <a:latin typeface="Times New Roman"/>
                <a:cs typeface="Times New Roman"/>
              </a:rPr>
              <a:t>Data Analysis: Techniques used</a:t>
            </a: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Using Python, pandas</a:t>
            </a:r>
          </a:p>
          <a:p>
            <a:r>
              <a:rPr lang="en-US" sz="1500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"I employed statistical analysis and data visualization techniques to uncover patterns and insights in the Spotify data."</a:t>
            </a:r>
            <a:endParaRPr lang="en-US" sz="150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73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E015-09D2-BD87-B38D-90CD280B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2298260"/>
            <a:ext cx="5512288" cy="3892411"/>
          </a:xfrm>
        </p:spPr>
        <p:txBody>
          <a:bodyPr anchor="t">
            <a:normAutofit/>
          </a:bodyPr>
          <a:lstStyle/>
          <a:p>
            <a:r>
              <a:rPr lang="en-US" dirty="0"/>
              <a:t>My Hypothesis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692EF0-FD3D-4304-83BB-D0AF4CF4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9831176" y="-854066"/>
            <a:ext cx="1506757" cy="3214891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E23BE5-51F7-48C6-82D1-43717C1D7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141483" y="838663"/>
            <a:ext cx="886141" cy="802496"/>
            <a:chOff x="10948005" y="3272152"/>
            <a:chExt cx="868640" cy="78664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DC660E-DF1E-4D26-9266-4A73D0666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A4F4CA-55A1-439E-AE0A-7D3540B70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49CD3E-746C-496E-AE74-8161D52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77468BCC-C982-4A35-B2F7-5AE59058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6910F441-560E-481A-AE9C-3E70EEA9A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780CC5BC-FA2E-4CE2-ACD1-CF709CA7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768EBD-6D31-4E4A-87BC-BB83ACDFB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23807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A4AF-F8C7-59B4-9AC5-F462FF2A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2560938"/>
            <a:ext cx="4159233" cy="35840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ea typeface="+mn-lt"/>
                <a:cs typeface="+mn-lt"/>
              </a:rPr>
              <a:t>Academic seasons (Winter and Spring), with my school-related responsibilities, are expected to coincide with longer music listening sessions, featuring predominantly pop artists. Conversely, during non-academic seasons (Fall and Summer), characterized by leisure, a reduction in the duration of played songs is anticipated, with a shift towards more frequent listening to artists from the rap genre.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273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684D-7661-BE7C-D781-70F865A0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B3ED-A73B-B4BE-0116-D80D278D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My expected outcome: </a:t>
            </a:r>
            <a:r>
              <a:rPr lang="en-US" sz="2400" dirty="0">
                <a:solidFill>
                  <a:srgbClr val="374151"/>
                </a:solidFill>
                <a:latin typeface="system-ui"/>
              </a:rPr>
              <a:t>Longer durations of played songs will be observed during academic seasons, while shorter durations will be observed during non-academic seasons, reflecting the impact of academic schedules on music listening habits.</a:t>
            </a:r>
          </a:p>
        </p:txBody>
      </p:sp>
    </p:spTree>
    <p:extLst>
      <p:ext uri="{BB962C8B-B14F-4D97-AF65-F5344CB8AC3E}">
        <p14:creationId xmlns:p14="http://schemas.microsoft.com/office/powerpoint/2010/main" val="236838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5D18-828D-4AD2-99CB-0FB8104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the most played artist by season </a:t>
            </a:r>
          </a:p>
        </p:txBody>
      </p:sp>
      <p:pic>
        <p:nvPicPr>
          <p:cNvPr id="34" name="Content Placeholder 33" descr="A graph of different colors&#10;&#10;Description automatically generated">
            <a:extLst>
              <a:ext uri="{FF2B5EF4-FFF2-40B4-BE49-F238E27FC236}">
                <a16:creationId xmlns:a16="http://schemas.microsoft.com/office/drawing/2014/main" id="{B1C1BB01-CBC8-0421-C217-40E5A2B65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640" y="1817395"/>
            <a:ext cx="7232805" cy="4727987"/>
          </a:xfrm>
        </p:spPr>
      </p:pic>
    </p:spTree>
    <p:extLst>
      <p:ext uri="{BB962C8B-B14F-4D97-AF65-F5344CB8AC3E}">
        <p14:creationId xmlns:p14="http://schemas.microsoft.com/office/powerpoint/2010/main" val="141237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5F7F-9864-27C3-8D8F-48CCF43A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see the genres I played in seasons</a:t>
            </a:r>
          </a:p>
        </p:txBody>
      </p:sp>
      <p:pic>
        <p:nvPicPr>
          <p:cNvPr id="4" name="Content Placeholder 3" descr="A screen shot of a black and white screen&#10;&#10;Description automatically generated">
            <a:extLst>
              <a:ext uri="{FF2B5EF4-FFF2-40B4-BE49-F238E27FC236}">
                <a16:creationId xmlns:a16="http://schemas.microsoft.com/office/drawing/2014/main" id="{C63AEC77-0D54-05F1-FEE8-4060852F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27" y="3177311"/>
            <a:ext cx="4438650" cy="2266950"/>
          </a:xfrm>
        </p:spPr>
      </p:pic>
      <p:pic>
        <p:nvPicPr>
          <p:cNvPr id="5" name="Picture 4" descr="A graph of different seasons&#10;&#10;Description automatically generated">
            <a:extLst>
              <a:ext uri="{FF2B5EF4-FFF2-40B4-BE49-F238E27FC236}">
                <a16:creationId xmlns:a16="http://schemas.microsoft.com/office/drawing/2014/main" id="{C4DE006E-EDD4-41F1-5C6A-C7648C9D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45" y="2117876"/>
            <a:ext cx="5882137" cy="45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049C-B0EE-F155-107A-8F7A5644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minute distribution in seasons</a:t>
            </a:r>
          </a:p>
        </p:txBody>
      </p:sp>
      <p:pic>
        <p:nvPicPr>
          <p:cNvPr id="28" name="Content Placeholder 27" descr="A graph with blue bars&#10;&#10;Description automatically generated">
            <a:extLst>
              <a:ext uri="{FF2B5EF4-FFF2-40B4-BE49-F238E27FC236}">
                <a16:creationId xmlns:a16="http://schemas.microsoft.com/office/drawing/2014/main" id="{CC2CD166-1293-7A4A-8D37-2084DCC2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075" y="2219961"/>
            <a:ext cx="6123594" cy="4253535"/>
          </a:xfrm>
        </p:spPr>
      </p:pic>
    </p:spTree>
    <p:extLst>
      <p:ext uri="{BB962C8B-B14F-4D97-AF65-F5344CB8AC3E}">
        <p14:creationId xmlns:p14="http://schemas.microsoft.com/office/powerpoint/2010/main" val="334449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545A-2EAA-C9CF-B9C1-AAD65307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355748"/>
            <a:ext cx="10077557" cy="966129"/>
          </a:xfrm>
        </p:spPr>
        <p:txBody>
          <a:bodyPr/>
          <a:lstStyle/>
          <a:p>
            <a:r>
              <a:rPr lang="en-US"/>
              <a:t>To, understand my shift in taste</a:t>
            </a:r>
            <a:endParaRPr lang="en-US" dirty="0"/>
          </a:p>
        </p:txBody>
      </p:sp>
      <p:pic>
        <p:nvPicPr>
          <p:cNvPr id="9" name="Content Placeholder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CE0C5D4-5EE9-9C6D-6134-D85F6FA0F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843" y="1601735"/>
            <a:ext cx="8770853" cy="44691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6BF4A-6BAA-F763-A35D-745EB1B593A8}"/>
              </a:ext>
            </a:extLst>
          </p:cNvPr>
          <p:cNvSpPr txBox="1"/>
          <p:nvPr/>
        </p:nvSpPr>
        <p:spPr>
          <a:xfrm>
            <a:off x="198152" y="2630825"/>
            <a:ext cx="272476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Little Mix- pop</a:t>
            </a:r>
          </a:p>
          <a:p>
            <a:r>
              <a:rPr lang="en-US" sz="2000" dirty="0"/>
              <a:t>Camila Cabello- pop</a:t>
            </a:r>
          </a:p>
          <a:p>
            <a:r>
              <a:rPr lang="en-US" sz="2000" dirty="0"/>
              <a:t>Taylor Swift- pop</a:t>
            </a:r>
          </a:p>
          <a:p>
            <a:r>
              <a:rPr lang="en-US" sz="2000" dirty="0"/>
              <a:t>Alizade- rap</a:t>
            </a:r>
          </a:p>
          <a:p>
            <a:r>
              <a:rPr lang="en-US" sz="2000" dirty="0"/>
              <a:t>Meghan Trainer-pop</a:t>
            </a:r>
          </a:p>
          <a:p>
            <a:r>
              <a:rPr lang="en-US" sz="2000" dirty="0"/>
              <a:t>Billie Eilish -pop</a:t>
            </a:r>
          </a:p>
        </p:txBody>
      </p:sp>
    </p:spTree>
    <p:extLst>
      <p:ext uri="{BB962C8B-B14F-4D97-AF65-F5344CB8AC3E}">
        <p14:creationId xmlns:p14="http://schemas.microsoft.com/office/powerpoint/2010/main" val="22343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1F0C-67B0-131E-D3CC-B5D8FAB8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and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68CB-6F5C-AD82-B28C-8945B6E8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742950" lvl="2" indent="-285750">
              <a:buFont typeface="Wingdings"/>
              <a:buChar char="▪"/>
            </a:pPr>
            <a:r>
              <a:rPr lang="en-US" sz="2400" dirty="0">
                <a:latin typeface="Times New Roman"/>
                <a:cs typeface="Times New Roman"/>
              </a:rPr>
              <a:t>Identify patterns in seasonal preferences for artists.</a:t>
            </a:r>
          </a:p>
          <a:p>
            <a:pPr marL="742950" lvl="2" indent="-285750">
              <a:buFont typeface="Wingdings"/>
              <a:buChar char="▪"/>
            </a:pPr>
            <a:r>
              <a:rPr lang="en-US" sz="2400" dirty="0">
                <a:latin typeface="Times New Roman"/>
                <a:cs typeface="Times New Roman"/>
              </a:rPr>
              <a:t>Understand how my music taste may vary throughout the year.</a:t>
            </a:r>
          </a:p>
          <a:p>
            <a:pPr marL="742950" lvl="2" indent="-285750">
              <a:buFont typeface="Wingdings"/>
              <a:buChar char="▪"/>
            </a:pPr>
            <a:r>
              <a:rPr lang="en-US" sz="2400" dirty="0">
                <a:latin typeface="Times New Roman"/>
                <a:cs typeface="Times New Roman"/>
              </a:rPr>
              <a:t>Gain insights into the genres and songs that dominate specific seasons.</a:t>
            </a:r>
          </a:p>
          <a:p>
            <a:pPr marL="742950" lvl="2" indent="-285750">
              <a:buFont typeface="Wingdings"/>
              <a:buChar char="▪"/>
            </a:pPr>
            <a:endParaRPr lang="en-US" sz="2400" dirty="0">
              <a:latin typeface="Times New Roman"/>
              <a:cs typeface="Times New Roman"/>
            </a:endParaRPr>
          </a:p>
          <a:p>
            <a:pPr marL="742950" lvl="2" indent="-285750">
              <a:buFont typeface="Wingdings"/>
              <a:buChar char="▪"/>
            </a:pPr>
            <a:r>
              <a:rPr lang="en-US" sz="2000" dirty="0">
                <a:latin typeface="Times New Roman"/>
                <a:cs typeface="Times New Roman"/>
              </a:rPr>
              <a:t>Explore advanced analytics, such as machine learning models for predicting future listening habits.</a:t>
            </a:r>
          </a:p>
          <a:p>
            <a:pPr marL="742950" lvl="2" indent="-285750">
              <a:buFont typeface="Wingdings"/>
              <a:buChar char="▪"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216705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RocaVTI</vt:lpstr>
      <vt:lpstr>MY SPOTIFY JOURNEY through seasons</vt:lpstr>
      <vt:lpstr>Starting with the outlines of my project</vt:lpstr>
      <vt:lpstr>My Hypothesis </vt:lpstr>
      <vt:lpstr>PowerPoint Presentation</vt:lpstr>
      <vt:lpstr>Starting with the most played artist by season </vt:lpstr>
      <vt:lpstr>Let's see the genres I played in seasons</vt:lpstr>
      <vt:lpstr>The minute distribution in seasons</vt:lpstr>
      <vt:lpstr>To, understand my shift in taste</vt:lpstr>
      <vt:lpstr>Findings and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327</cp:revision>
  <dcterms:created xsi:type="dcterms:W3CDTF">2024-01-18T17:58:20Z</dcterms:created>
  <dcterms:modified xsi:type="dcterms:W3CDTF">2024-01-19T18:36:58Z</dcterms:modified>
</cp:coreProperties>
</file>