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4bN35yn9X7rm1AdJa3OfkkQYl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0ea6905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10ea6905f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ea6905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10ea6905f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0ea6905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10ea6905f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20559" y="3064422"/>
            <a:ext cx="10100603" cy="113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800">
                <a:latin typeface="Arial"/>
                <a:ea typeface="Arial"/>
                <a:cs typeface="Arial"/>
                <a:sym typeface="Arial"/>
              </a:rPr>
              <a:t>IMPLEMENTACJA APLIKACJI DO INTEGRACJI DANYCH POCHODZĄCYCH Z RÓŻNYCH SERWISÓW DO ZARZĄDZANIA ZADANIAMI Z WYKORZYSTANIEM TECHNOLOGII REACT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1F3864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871235" y="4370989"/>
            <a:ext cx="5397779" cy="1458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pl-PL">
                <a:solidFill>
                  <a:srgbClr val="00B0F0"/>
                </a:solidFill>
              </a:rPr>
              <a:t>Autor: Mateusz Stefanowicz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pl-PL">
                <a:solidFill>
                  <a:srgbClr val="00B0F0"/>
                </a:solidFill>
              </a:rPr>
              <a:t>Nr albumu: 20978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</a:pPr>
            <a:r>
              <a:rPr lang="pl-PL">
                <a:solidFill>
                  <a:srgbClr val="1F3864"/>
                </a:solidFill>
              </a:rPr>
              <a:t>Promotor: dr inż. Marcin Klimek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8577" y="413998"/>
            <a:ext cx="1144568" cy="8088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693520" y="1161312"/>
            <a:ext cx="10100603" cy="13927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Calibri"/>
              <a:buNone/>
            </a:pPr>
            <a:r>
              <a:rPr b="1" i="0" lang="pl-PL" sz="32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WYDZIAŁ NAUK TECHNICZNYCH</a:t>
            </a:r>
            <a:endParaRPr/>
          </a:p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None/>
            </a:pPr>
            <a:r>
              <a:rPr b="1" i="0" lang="pl-PL" sz="2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ZAKŁAD INFORMATYKI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871235" y="6180083"/>
            <a:ext cx="5445075" cy="43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Biała Podlaska, 2023 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pl-PL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CEL PRACY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5" marL="2514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+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300" y="2648150"/>
            <a:ext cx="3948300" cy="27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0625" y="1348650"/>
            <a:ext cx="9215650" cy="55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pl-PL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TECHNOLOGIE I OPROGRAMOWANIE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5" y="1786625"/>
            <a:ext cx="2455776" cy="213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600" y="1786637"/>
            <a:ext cx="3442850" cy="193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732" y="1869962"/>
            <a:ext cx="1769925" cy="17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6101" y="1920938"/>
            <a:ext cx="2956046" cy="17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726" y="4017037"/>
            <a:ext cx="2829964" cy="2829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4710" y="4328075"/>
            <a:ext cx="2134455" cy="213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3075" y="4547050"/>
            <a:ext cx="2893638" cy="17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42575" y="3860500"/>
            <a:ext cx="36957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02150" y="5178125"/>
            <a:ext cx="4224399" cy="16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75" y="180475"/>
            <a:ext cx="8975574" cy="649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10ea6905f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250" y="209250"/>
            <a:ext cx="8737176" cy="645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210ea6905f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50" y="237125"/>
            <a:ext cx="8096250" cy="6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10ea6905f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25" y="518350"/>
            <a:ext cx="97726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10ea6905f0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250" y="3574150"/>
            <a:ext cx="9204111" cy="31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pl-PL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IMPLEMENTACJA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1F3864"/>
              </a:solidFill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00" y="1282500"/>
            <a:ext cx="5613751" cy="55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232" y="1282500"/>
            <a:ext cx="5539193" cy="55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pl-PL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PODSUMOWANIE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135" y="2124838"/>
            <a:ext cx="5111465" cy="345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2022-10-26T19:57:11Z</dcterms:created>
  <dc:creator>Marta Chodyka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0x010100945374E40EEA5547B77FC48B4AD147D9</vt:lpwstr>
  </property>
</Properties>
</file>