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summary of the design process including research, design decisions, successes and lessons learned</a:t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 introduction of team members and their roles</a:t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 explanation of the reason for the project and the need it serves</a:t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fac07dac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fac07dac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ffac07dac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summary of the design process including research, design decisions, successes and lessons learned</a:t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 outline of the project plan, justification for any deviations and communicate lessons learned</a:t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 explanation of the chosen technology stack </a:t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-834805" y="0"/>
            <a:ext cx="13026805" cy="6215605"/>
            <a:chOff x="-834805" y="0"/>
            <a:chExt cx="13026805" cy="6215605"/>
          </a:xfrm>
        </p:grpSpPr>
        <p:sp>
          <p:nvSpPr>
            <p:cNvPr id="25" name="Google Shape;25;p2"/>
            <p:cNvSpPr/>
            <p:nvPr/>
          </p:nvSpPr>
          <p:spPr>
            <a:xfrm>
              <a:off x="0" y="0"/>
              <a:ext cx="12192000" cy="621560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3A3A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-834805" y="43542"/>
              <a:ext cx="13026805" cy="6079079"/>
              <a:chOff x="-834805" y="43542"/>
              <a:chExt cx="13026805" cy="607907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889875" y="2419977"/>
                <a:ext cx="10302125" cy="13756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" name="Google Shape;28;p2"/>
              <p:cNvGrpSpPr/>
              <p:nvPr/>
            </p:nvGrpSpPr>
            <p:grpSpPr>
              <a:xfrm>
                <a:off x="-834805" y="43542"/>
                <a:ext cx="4659554" cy="6079079"/>
                <a:chOff x="-327325" y="1162653"/>
                <a:chExt cx="3002309" cy="3916958"/>
              </a:xfrm>
            </p:grpSpPr>
            <p:grpSp>
              <p:nvGrpSpPr>
                <p:cNvPr id="29" name="Google Shape;29;p2"/>
                <p:cNvGrpSpPr/>
                <p:nvPr/>
              </p:nvGrpSpPr>
              <p:grpSpPr>
                <a:xfrm>
                  <a:off x="-97902" y="1162653"/>
                  <a:ext cx="2405605" cy="2405605"/>
                  <a:chOff x="-333979" y="1135991"/>
                  <a:chExt cx="2405605" cy="2405605"/>
                </a:xfrm>
              </p:grpSpPr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-333979" y="1135991"/>
                    <a:ext cx="2405605" cy="2405605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1905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-52470" y="1417500"/>
                    <a:ext cx="1842586" cy="1842586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603569" y="3008196"/>
                  <a:ext cx="2071415" cy="2071415"/>
                  <a:chOff x="-333979" y="1135991"/>
                  <a:chExt cx="2405605" cy="2405605"/>
                </a:xfrm>
              </p:grpSpPr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-333979" y="1135991"/>
                    <a:ext cx="2405605" cy="2405605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1905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-52470" y="1417500"/>
                    <a:ext cx="1842586" cy="1842586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>
                  <a:off x="-327325" y="3270205"/>
                  <a:ext cx="1304430" cy="1304430"/>
                  <a:chOff x="-48648" y="3270205"/>
                  <a:chExt cx="1304430" cy="1304430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-48648" y="3270205"/>
                    <a:ext cx="1304430" cy="130443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1270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103999" y="3422852"/>
                    <a:ext cx="999135" cy="99913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3733474" y="2522158"/>
            <a:ext cx="7620325" cy="1148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roxima Nova"/>
              <a:buNone/>
              <a:defRPr b="1" i="0" sz="7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39" name="Google Shape;39;p2"/>
          <p:cNvPicPr preferRelativeResize="0"/>
          <p:nvPr/>
        </p:nvPicPr>
        <p:blipFill rotWithShape="1">
          <a:blip r:embed="rId2">
            <a:alphaModFix/>
          </a:blip>
          <a:srcRect b="29522" l="16014" r="14020" t="23716"/>
          <a:stretch/>
        </p:blipFill>
        <p:spPr>
          <a:xfrm>
            <a:off x="1170503" y="6356350"/>
            <a:ext cx="706994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160576" y="-183158"/>
            <a:ext cx="1351528" cy="1351528"/>
            <a:chOff x="-160576" y="-183158"/>
            <a:chExt cx="1351528" cy="1351528"/>
          </a:xfrm>
        </p:grpSpPr>
        <p:sp>
          <p:nvSpPr>
            <p:cNvPr id="42" name="Google Shape;42;p3"/>
            <p:cNvSpPr/>
            <p:nvPr/>
          </p:nvSpPr>
          <p:spPr>
            <a:xfrm>
              <a:off x="-160576" y="-183158"/>
              <a:ext cx="1351528" cy="1351528"/>
            </a:xfrm>
            <a:prstGeom prst="ellipse">
              <a:avLst/>
            </a:prstGeom>
            <a:solidFill>
              <a:schemeClr val="dk2"/>
            </a:solidFill>
            <a:ln cap="flat" cmpd="sng" w="1270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17" y="-24999"/>
              <a:ext cx="1035210" cy="103521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233528" y="853714"/>
            <a:ext cx="1163772" cy="1163772"/>
            <a:chOff x="233528" y="853714"/>
            <a:chExt cx="1163772" cy="1163772"/>
          </a:xfrm>
        </p:grpSpPr>
        <p:sp>
          <p:nvSpPr>
            <p:cNvPr id="45" name="Google Shape;45;p3"/>
            <p:cNvSpPr/>
            <p:nvPr/>
          </p:nvSpPr>
          <p:spPr>
            <a:xfrm>
              <a:off x="233528" y="853714"/>
              <a:ext cx="1163772" cy="1163772"/>
            </a:xfrm>
            <a:prstGeom prst="ellipse">
              <a:avLst/>
            </a:prstGeom>
            <a:solidFill>
              <a:schemeClr val="dk2"/>
            </a:solidFill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69715" y="989901"/>
              <a:ext cx="891397" cy="8913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-289471" y="1000917"/>
            <a:ext cx="732861" cy="732861"/>
            <a:chOff x="-289471" y="1000917"/>
            <a:chExt cx="732861" cy="732861"/>
          </a:xfrm>
        </p:grpSpPr>
        <p:sp>
          <p:nvSpPr>
            <p:cNvPr id="48" name="Google Shape;48;p3"/>
            <p:cNvSpPr/>
            <p:nvPr/>
          </p:nvSpPr>
          <p:spPr>
            <a:xfrm>
              <a:off x="-289471" y="1000917"/>
              <a:ext cx="732861" cy="732861"/>
            </a:xfrm>
            <a:prstGeom prst="ellipse">
              <a:avLst/>
            </a:prstGeom>
            <a:solidFill>
              <a:schemeClr val="dk2"/>
            </a:solidFill>
            <a:ln cap="flat" cmpd="sng" w="635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-203710" y="1086678"/>
              <a:ext cx="561339" cy="56133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3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roxima Nova"/>
              <a:buNone/>
              <a:defRPr b="1" i="0" sz="5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&#10;&#10;Description automatically generated" id="52" name="Google Shape;52;p3"/>
          <p:cNvPicPr preferRelativeResize="0"/>
          <p:nvPr/>
        </p:nvPicPr>
        <p:blipFill rotWithShape="1">
          <a:blip r:embed="rId2">
            <a:alphaModFix/>
          </a:blip>
          <a:srcRect b="29522" l="16014" r="14020" t="23716"/>
          <a:stretch/>
        </p:blipFill>
        <p:spPr>
          <a:xfrm>
            <a:off x="1170503" y="6356350"/>
            <a:ext cx="706994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>
            <p:ph idx="1" type="body"/>
          </p:nvPr>
        </p:nvSpPr>
        <p:spPr>
          <a:xfrm>
            <a:off x="1628190" y="1700515"/>
            <a:ext cx="8815134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showMasterSp="0">
  <p:cSld name="3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0"/>
            <a:ext cx="12192000" cy="621560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A3A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4"/>
          <p:cNvGrpSpPr/>
          <p:nvPr/>
        </p:nvGrpSpPr>
        <p:grpSpPr>
          <a:xfrm>
            <a:off x="-160576" y="-183158"/>
            <a:ext cx="1351528" cy="1351528"/>
            <a:chOff x="-160576" y="-183158"/>
            <a:chExt cx="1351528" cy="1351528"/>
          </a:xfrm>
        </p:grpSpPr>
        <p:sp>
          <p:nvSpPr>
            <p:cNvPr id="57" name="Google Shape;57;p4"/>
            <p:cNvSpPr/>
            <p:nvPr/>
          </p:nvSpPr>
          <p:spPr>
            <a:xfrm>
              <a:off x="-160576" y="-183158"/>
              <a:ext cx="1351528" cy="1351528"/>
            </a:xfrm>
            <a:prstGeom prst="ellipse">
              <a:avLst/>
            </a:prstGeom>
            <a:solidFill>
              <a:schemeClr val="dk2"/>
            </a:solidFill>
            <a:ln cap="flat" cmpd="sng" w="1270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2417" y="-24999"/>
              <a:ext cx="1035210" cy="103521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233528" y="853714"/>
            <a:ext cx="1163772" cy="1163772"/>
            <a:chOff x="233528" y="853714"/>
            <a:chExt cx="1163772" cy="1163772"/>
          </a:xfrm>
        </p:grpSpPr>
        <p:sp>
          <p:nvSpPr>
            <p:cNvPr id="60" name="Google Shape;60;p4"/>
            <p:cNvSpPr/>
            <p:nvPr/>
          </p:nvSpPr>
          <p:spPr>
            <a:xfrm>
              <a:off x="233528" y="853714"/>
              <a:ext cx="1163772" cy="1163772"/>
            </a:xfrm>
            <a:prstGeom prst="ellipse">
              <a:avLst/>
            </a:prstGeom>
            <a:solidFill>
              <a:schemeClr val="dk2"/>
            </a:solidFill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69715" y="989901"/>
              <a:ext cx="891397" cy="8913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-289471" y="1000917"/>
            <a:ext cx="732861" cy="732861"/>
            <a:chOff x="-289471" y="1000917"/>
            <a:chExt cx="732861" cy="732861"/>
          </a:xfrm>
        </p:grpSpPr>
        <p:sp>
          <p:nvSpPr>
            <p:cNvPr id="63" name="Google Shape;63;p4"/>
            <p:cNvSpPr/>
            <p:nvPr/>
          </p:nvSpPr>
          <p:spPr>
            <a:xfrm>
              <a:off x="-289471" y="1000917"/>
              <a:ext cx="732861" cy="732861"/>
            </a:xfrm>
            <a:prstGeom prst="ellipse">
              <a:avLst/>
            </a:prstGeom>
            <a:solidFill>
              <a:schemeClr val="dk2"/>
            </a:solidFill>
            <a:ln cap="flat" cmpd="sng" w="635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203710" y="1086678"/>
              <a:ext cx="561339" cy="56133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4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roxima Nova"/>
              <a:buNone/>
              <a:defRPr b="1" i="0" sz="5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&#10;&#10;Description automatically generated" id="67" name="Google Shape;67;p4"/>
          <p:cNvPicPr preferRelativeResize="0"/>
          <p:nvPr/>
        </p:nvPicPr>
        <p:blipFill rotWithShape="1">
          <a:blip r:embed="rId2">
            <a:alphaModFix/>
          </a:blip>
          <a:srcRect b="29522" l="16014" r="14020" t="23716"/>
          <a:stretch/>
        </p:blipFill>
        <p:spPr>
          <a:xfrm>
            <a:off x="1170503" y="6356350"/>
            <a:ext cx="706994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/>
          <p:nvPr>
            <p:ph idx="1" type="body"/>
          </p:nvPr>
        </p:nvSpPr>
        <p:spPr>
          <a:xfrm>
            <a:off x="1628190" y="1700515"/>
            <a:ext cx="8815134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 showMasterSp="0">
  <p:cSld name="4_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160576" y="-183158"/>
            <a:ext cx="1351528" cy="1351528"/>
            <a:chOff x="-160576" y="-183158"/>
            <a:chExt cx="1351528" cy="1351528"/>
          </a:xfrm>
        </p:grpSpPr>
        <p:sp>
          <p:nvSpPr>
            <p:cNvPr id="71" name="Google Shape;71;p5"/>
            <p:cNvSpPr/>
            <p:nvPr/>
          </p:nvSpPr>
          <p:spPr>
            <a:xfrm>
              <a:off x="-160576" y="-183158"/>
              <a:ext cx="1351528" cy="1351528"/>
            </a:xfrm>
            <a:prstGeom prst="ellipse">
              <a:avLst/>
            </a:prstGeom>
            <a:solidFill>
              <a:schemeClr val="dk2"/>
            </a:solidFill>
            <a:ln cap="flat" cmpd="sng" w="1270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-2417" y="-24999"/>
              <a:ext cx="1035210" cy="103521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233528" y="853714"/>
            <a:ext cx="1163772" cy="1163772"/>
            <a:chOff x="233528" y="853714"/>
            <a:chExt cx="1163772" cy="1163772"/>
          </a:xfrm>
        </p:grpSpPr>
        <p:sp>
          <p:nvSpPr>
            <p:cNvPr id="74" name="Google Shape;74;p5"/>
            <p:cNvSpPr/>
            <p:nvPr/>
          </p:nvSpPr>
          <p:spPr>
            <a:xfrm>
              <a:off x="233528" y="853714"/>
              <a:ext cx="1163772" cy="1163772"/>
            </a:xfrm>
            <a:prstGeom prst="ellipse">
              <a:avLst/>
            </a:prstGeom>
            <a:solidFill>
              <a:schemeClr val="dk2"/>
            </a:solidFill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69715" y="989901"/>
              <a:ext cx="891397" cy="8913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5"/>
          <p:cNvGrpSpPr/>
          <p:nvPr/>
        </p:nvGrpSpPr>
        <p:grpSpPr>
          <a:xfrm>
            <a:off x="-289471" y="1000917"/>
            <a:ext cx="732861" cy="732861"/>
            <a:chOff x="-289471" y="1000917"/>
            <a:chExt cx="732861" cy="732861"/>
          </a:xfrm>
        </p:grpSpPr>
        <p:sp>
          <p:nvSpPr>
            <p:cNvPr id="77" name="Google Shape;77;p5"/>
            <p:cNvSpPr/>
            <p:nvPr/>
          </p:nvSpPr>
          <p:spPr>
            <a:xfrm>
              <a:off x="-289471" y="1000917"/>
              <a:ext cx="732861" cy="732861"/>
            </a:xfrm>
            <a:prstGeom prst="ellipse">
              <a:avLst/>
            </a:prstGeom>
            <a:solidFill>
              <a:schemeClr val="dk2"/>
            </a:solidFill>
            <a:ln cap="flat" cmpd="sng" w="635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203710" y="1086678"/>
              <a:ext cx="561339" cy="56133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5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roxima Nova"/>
              <a:buNone/>
              <a:defRPr b="1" i="0" sz="5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&#10;&#10;Description automatically generated" id="81" name="Google Shape;81;p5"/>
          <p:cNvPicPr preferRelativeResize="0"/>
          <p:nvPr/>
        </p:nvPicPr>
        <p:blipFill rotWithShape="1">
          <a:blip r:embed="rId2">
            <a:alphaModFix/>
          </a:blip>
          <a:srcRect b="29522" l="16014" r="14020" t="23716"/>
          <a:stretch/>
        </p:blipFill>
        <p:spPr>
          <a:xfrm>
            <a:off x="1170503" y="6356350"/>
            <a:ext cx="706994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>
            <p:ph idx="1" type="body"/>
          </p:nvPr>
        </p:nvSpPr>
        <p:spPr>
          <a:xfrm>
            <a:off x="1628190" y="1700515"/>
            <a:ext cx="4467810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2" type="body"/>
          </p:nvPr>
        </p:nvSpPr>
        <p:spPr>
          <a:xfrm>
            <a:off x="6376695" y="1696921"/>
            <a:ext cx="4467810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showMasterSp="0">
  <p:cSld name="5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>
            <a:off x="0" y="0"/>
            <a:ext cx="12192000" cy="621560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A3A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6"/>
          <p:cNvGrpSpPr/>
          <p:nvPr/>
        </p:nvGrpSpPr>
        <p:grpSpPr>
          <a:xfrm>
            <a:off x="-160576" y="-183158"/>
            <a:ext cx="1351528" cy="1351528"/>
            <a:chOff x="-160576" y="-183158"/>
            <a:chExt cx="1351528" cy="1351528"/>
          </a:xfrm>
        </p:grpSpPr>
        <p:sp>
          <p:nvSpPr>
            <p:cNvPr id="87" name="Google Shape;87;p6"/>
            <p:cNvSpPr/>
            <p:nvPr/>
          </p:nvSpPr>
          <p:spPr>
            <a:xfrm>
              <a:off x="-160576" y="-183158"/>
              <a:ext cx="1351528" cy="1351528"/>
            </a:xfrm>
            <a:prstGeom prst="ellipse">
              <a:avLst/>
            </a:prstGeom>
            <a:solidFill>
              <a:schemeClr val="dk2"/>
            </a:solidFill>
            <a:ln cap="flat" cmpd="sng" w="1270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2417" y="-24999"/>
              <a:ext cx="1035210" cy="103521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6"/>
          <p:cNvGrpSpPr/>
          <p:nvPr/>
        </p:nvGrpSpPr>
        <p:grpSpPr>
          <a:xfrm>
            <a:off x="233528" y="853714"/>
            <a:ext cx="1163772" cy="1163772"/>
            <a:chOff x="233528" y="853714"/>
            <a:chExt cx="1163772" cy="1163772"/>
          </a:xfrm>
        </p:grpSpPr>
        <p:sp>
          <p:nvSpPr>
            <p:cNvPr id="90" name="Google Shape;90;p6"/>
            <p:cNvSpPr/>
            <p:nvPr/>
          </p:nvSpPr>
          <p:spPr>
            <a:xfrm>
              <a:off x="233528" y="853714"/>
              <a:ext cx="1163772" cy="1163772"/>
            </a:xfrm>
            <a:prstGeom prst="ellipse">
              <a:avLst/>
            </a:prstGeom>
            <a:solidFill>
              <a:schemeClr val="dk2"/>
            </a:solidFill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69715" y="989901"/>
              <a:ext cx="891397" cy="8913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6"/>
          <p:cNvGrpSpPr/>
          <p:nvPr/>
        </p:nvGrpSpPr>
        <p:grpSpPr>
          <a:xfrm>
            <a:off x="-289471" y="1000917"/>
            <a:ext cx="732861" cy="732861"/>
            <a:chOff x="-289471" y="1000917"/>
            <a:chExt cx="732861" cy="732861"/>
          </a:xfrm>
        </p:grpSpPr>
        <p:sp>
          <p:nvSpPr>
            <p:cNvPr id="93" name="Google Shape;93;p6"/>
            <p:cNvSpPr/>
            <p:nvPr/>
          </p:nvSpPr>
          <p:spPr>
            <a:xfrm>
              <a:off x="-289471" y="1000917"/>
              <a:ext cx="732861" cy="732861"/>
            </a:xfrm>
            <a:prstGeom prst="ellipse">
              <a:avLst/>
            </a:prstGeom>
            <a:solidFill>
              <a:schemeClr val="dk2"/>
            </a:solidFill>
            <a:ln cap="flat" cmpd="sng" w="635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-203710" y="1086678"/>
              <a:ext cx="561339" cy="56133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6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roxima Nova"/>
              <a:buNone/>
              <a:defRPr b="1" i="0" sz="5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&#10;&#10;Description automatically generated" id="97" name="Google Shape;97;p6"/>
          <p:cNvPicPr preferRelativeResize="0"/>
          <p:nvPr/>
        </p:nvPicPr>
        <p:blipFill rotWithShape="1">
          <a:blip r:embed="rId2">
            <a:alphaModFix/>
          </a:blip>
          <a:srcRect b="29522" l="16014" r="14020" t="23716"/>
          <a:stretch/>
        </p:blipFill>
        <p:spPr>
          <a:xfrm>
            <a:off x="1170503" y="6356350"/>
            <a:ext cx="706994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>
            <p:ph idx="1" type="body"/>
          </p:nvPr>
        </p:nvSpPr>
        <p:spPr>
          <a:xfrm>
            <a:off x="1628190" y="1700515"/>
            <a:ext cx="4467810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2" type="body"/>
          </p:nvPr>
        </p:nvSpPr>
        <p:spPr>
          <a:xfrm>
            <a:off x="6376695" y="1696921"/>
            <a:ext cx="4467810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485156" y="0"/>
            <a:ext cx="12677156" cy="6215605"/>
            <a:chOff x="-485156" y="0"/>
            <a:chExt cx="12677156" cy="6215605"/>
          </a:xfrm>
        </p:grpSpPr>
        <p:sp>
          <p:nvSpPr>
            <p:cNvPr id="102" name="Google Shape;102;p7"/>
            <p:cNvSpPr/>
            <p:nvPr/>
          </p:nvSpPr>
          <p:spPr>
            <a:xfrm>
              <a:off x="0" y="0"/>
              <a:ext cx="12192000" cy="621560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3A3A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>
              <a:off x="-485156" y="1149323"/>
              <a:ext cx="12677156" cy="3916958"/>
              <a:chOff x="-485156" y="1149323"/>
              <a:chExt cx="12677156" cy="3916958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1889875" y="2670629"/>
                <a:ext cx="10302125" cy="1124999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5" name="Google Shape;105;p7"/>
              <p:cNvGrpSpPr/>
              <p:nvPr/>
            </p:nvGrpSpPr>
            <p:grpSpPr>
              <a:xfrm>
                <a:off x="-485156" y="1149323"/>
                <a:ext cx="3002309" cy="3916958"/>
                <a:chOff x="-327325" y="1162653"/>
                <a:chExt cx="3002309" cy="3916958"/>
              </a:xfrm>
            </p:grpSpPr>
            <p:grpSp>
              <p:nvGrpSpPr>
                <p:cNvPr id="106" name="Google Shape;106;p7"/>
                <p:cNvGrpSpPr/>
                <p:nvPr/>
              </p:nvGrpSpPr>
              <p:grpSpPr>
                <a:xfrm>
                  <a:off x="-97902" y="1162653"/>
                  <a:ext cx="2405605" cy="2405605"/>
                  <a:chOff x="-333979" y="1135991"/>
                  <a:chExt cx="2405605" cy="2405605"/>
                </a:xfrm>
              </p:grpSpPr>
              <p:sp>
                <p:nvSpPr>
                  <p:cNvPr id="107" name="Google Shape;107;p7"/>
                  <p:cNvSpPr/>
                  <p:nvPr/>
                </p:nvSpPr>
                <p:spPr>
                  <a:xfrm>
                    <a:off x="-333979" y="1135991"/>
                    <a:ext cx="2405605" cy="2405605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1905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7"/>
                  <p:cNvSpPr/>
                  <p:nvPr/>
                </p:nvSpPr>
                <p:spPr>
                  <a:xfrm>
                    <a:off x="-52470" y="1417500"/>
                    <a:ext cx="1842586" cy="1842586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7"/>
                <p:cNvGrpSpPr/>
                <p:nvPr/>
              </p:nvGrpSpPr>
              <p:grpSpPr>
                <a:xfrm>
                  <a:off x="603569" y="3008196"/>
                  <a:ext cx="2071415" cy="2071415"/>
                  <a:chOff x="-333979" y="1135991"/>
                  <a:chExt cx="2405605" cy="2405605"/>
                </a:xfrm>
              </p:grpSpPr>
              <p:sp>
                <p:nvSpPr>
                  <p:cNvPr id="110" name="Google Shape;110;p7"/>
                  <p:cNvSpPr/>
                  <p:nvPr/>
                </p:nvSpPr>
                <p:spPr>
                  <a:xfrm>
                    <a:off x="-333979" y="1135991"/>
                    <a:ext cx="2405605" cy="2405605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1905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7"/>
                  <p:cNvSpPr/>
                  <p:nvPr/>
                </p:nvSpPr>
                <p:spPr>
                  <a:xfrm>
                    <a:off x="-52470" y="1417500"/>
                    <a:ext cx="1842586" cy="1842586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" name="Google Shape;112;p7"/>
                <p:cNvGrpSpPr/>
                <p:nvPr/>
              </p:nvGrpSpPr>
              <p:grpSpPr>
                <a:xfrm>
                  <a:off x="-327325" y="3270205"/>
                  <a:ext cx="1304430" cy="1304430"/>
                  <a:chOff x="-48648" y="3270205"/>
                  <a:chExt cx="1304430" cy="1304430"/>
                </a:xfrm>
              </p:grpSpPr>
              <p:sp>
                <p:nvSpPr>
                  <p:cNvPr id="113" name="Google Shape;113;p7"/>
                  <p:cNvSpPr/>
                  <p:nvPr/>
                </p:nvSpPr>
                <p:spPr>
                  <a:xfrm>
                    <a:off x="-48648" y="3270205"/>
                    <a:ext cx="1304430" cy="130443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1270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" name="Google Shape;114;p7"/>
                  <p:cNvSpPr/>
                  <p:nvPr/>
                </p:nvSpPr>
                <p:spPr>
                  <a:xfrm>
                    <a:off x="103999" y="3422852"/>
                    <a:ext cx="999135" cy="99913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115" name="Google Shape;115;p7"/>
          <p:cNvSpPr txBox="1"/>
          <p:nvPr>
            <p:ph type="ctrTitle"/>
          </p:nvPr>
        </p:nvSpPr>
        <p:spPr>
          <a:xfrm>
            <a:off x="2538666" y="2902375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roxima Nova"/>
              <a:buNone/>
              <a:defRPr b="1" i="0" sz="5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&#10;&#10;Description automatically generated" id="117" name="Google Shape;117;p7"/>
          <p:cNvPicPr preferRelativeResize="0"/>
          <p:nvPr/>
        </p:nvPicPr>
        <p:blipFill rotWithShape="1">
          <a:blip r:embed="rId2">
            <a:alphaModFix/>
          </a:blip>
          <a:srcRect b="29522" l="16014" r="14020" t="23716"/>
          <a:stretch/>
        </p:blipFill>
        <p:spPr>
          <a:xfrm>
            <a:off x="1170503" y="6356350"/>
            <a:ext cx="706994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60576" y="-183158"/>
            <a:ext cx="1351528" cy="1351528"/>
            <a:chOff x="-160576" y="-183158"/>
            <a:chExt cx="1351528" cy="1351528"/>
          </a:xfrm>
        </p:grpSpPr>
        <p:sp>
          <p:nvSpPr>
            <p:cNvPr id="11" name="Google Shape;11;p1"/>
            <p:cNvSpPr/>
            <p:nvPr/>
          </p:nvSpPr>
          <p:spPr>
            <a:xfrm>
              <a:off x="-160576" y="-183158"/>
              <a:ext cx="1351528" cy="1351528"/>
            </a:xfrm>
            <a:prstGeom prst="ellipse">
              <a:avLst/>
            </a:prstGeom>
            <a:solidFill>
              <a:schemeClr val="dk2"/>
            </a:solidFill>
            <a:ln cap="flat" cmpd="sng" w="1270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2417" y="-24999"/>
              <a:ext cx="1035210" cy="103521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;p1"/>
          <p:cNvGrpSpPr/>
          <p:nvPr/>
        </p:nvGrpSpPr>
        <p:grpSpPr>
          <a:xfrm>
            <a:off x="233528" y="853714"/>
            <a:ext cx="1163772" cy="1163772"/>
            <a:chOff x="233528" y="853714"/>
            <a:chExt cx="1163772" cy="1163772"/>
          </a:xfrm>
        </p:grpSpPr>
        <p:sp>
          <p:nvSpPr>
            <p:cNvPr id="14" name="Google Shape;14;p1"/>
            <p:cNvSpPr/>
            <p:nvPr/>
          </p:nvSpPr>
          <p:spPr>
            <a:xfrm>
              <a:off x="233528" y="853714"/>
              <a:ext cx="1163772" cy="1163772"/>
            </a:xfrm>
            <a:prstGeom prst="ellipse">
              <a:avLst/>
            </a:prstGeom>
            <a:solidFill>
              <a:schemeClr val="dk2"/>
            </a:solidFill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69715" y="989901"/>
              <a:ext cx="891397" cy="8913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1"/>
          <p:cNvGrpSpPr/>
          <p:nvPr/>
        </p:nvGrpSpPr>
        <p:grpSpPr>
          <a:xfrm>
            <a:off x="-289471" y="1000917"/>
            <a:ext cx="732861" cy="732861"/>
            <a:chOff x="-289471" y="1000917"/>
            <a:chExt cx="732861" cy="732861"/>
          </a:xfrm>
        </p:grpSpPr>
        <p:sp>
          <p:nvSpPr>
            <p:cNvPr id="17" name="Google Shape;17;p1"/>
            <p:cNvSpPr/>
            <p:nvPr/>
          </p:nvSpPr>
          <p:spPr>
            <a:xfrm>
              <a:off x="-289471" y="1000917"/>
              <a:ext cx="732861" cy="732861"/>
            </a:xfrm>
            <a:prstGeom prst="ellipse">
              <a:avLst/>
            </a:prstGeom>
            <a:solidFill>
              <a:schemeClr val="dk2"/>
            </a:solidFill>
            <a:ln cap="flat" cmpd="sng" w="635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-203710" y="1086678"/>
              <a:ext cx="561339" cy="561339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1"/>
          <p:cNvSpPr txBox="1"/>
          <p:nvPr/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roxima Nova"/>
              <a:buNone/>
            </a:pPr>
            <a:r>
              <a:rPr b="1" i="0" lang="en-US" sz="5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1628190" y="1700515"/>
            <a:ext cx="8815134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Second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Third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Fourth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Fifth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&#10;&#10;Description automatically generated" id="22" name="Google Shape;22;p1"/>
          <p:cNvPicPr preferRelativeResize="0"/>
          <p:nvPr/>
        </p:nvPicPr>
        <p:blipFill rotWithShape="1">
          <a:blip r:embed="rId1">
            <a:alphaModFix/>
          </a:blip>
          <a:srcRect b="29522" l="16014" r="14020" t="23716"/>
          <a:stretch/>
        </p:blipFill>
        <p:spPr>
          <a:xfrm>
            <a:off x="1170503" y="6356350"/>
            <a:ext cx="706994" cy="36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ctrTitle"/>
          </p:nvPr>
        </p:nvSpPr>
        <p:spPr>
          <a:xfrm>
            <a:off x="3733474" y="2522158"/>
            <a:ext cx="7620325" cy="1148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roxima Nova"/>
              <a:buNone/>
            </a:pPr>
            <a:r>
              <a:rPr lang="en-US"/>
              <a:t>            ARTEEPEE</a:t>
            </a:r>
            <a:endParaRPr/>
          </a:p>
        </p:txBody>
      </p:sp>
      <p:sp>
        <p:nvSpPr>
          <p:cNvPr id="123" name="Google Shape;123;p8"/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July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25" y="893850"/>
            <a:ext cx="5309775" cy="52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roxima Nova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Future Development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1628190" y="1700515"/>
            <a:ext cx="9725610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 </a:t>
            </a:r>
            <a:r>
              <a:rPr lang="en-US"/>
              <a:t>I would add demos of my own, and share the way I work.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 </a:t>
            </a:r>
            <a:r>
              <a:rPr lang="en-US"/>
              <a:t>Maybe add a  link that would allow me to give personal </a:t>
            </a:r>
            <a:r>
              <a:rPr lang="en-US"/>
              <a:t>guidance</a:t>
            </a:r>
            <a:r>
              <a:rPr lang="en-US"/>
              <a:t>  and </a:t>
            </a:r>
            <a:r>
              <a:rPr lang="en-US"/>
              <a:t>interact</a:t>
            </a:r>
            <a:r>
              <a:rPr lang="en-US"/>
              <a:t> with those who want to learn how to paint.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 </a:t>
            </a:r>
            <a:r>
              <a:rPr lang="en-US"/>
              <a:t>We all did very good projects just using basic knowledge but </a:t>
            </a:r>
            <a:r>
              <a:rPr lang="en-US"/>
              <a:t>I’ll love to learn more and improve what i can do.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roxima Nova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Team </a:t>
            </a:r>
            <a:endParaRPr/>
          </a:p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1565834" y="4374776"/>
            <a:ext cx="69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5777200" y="2782325"/>
            <a:ext cx="316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Elver Yarin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Role: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Engineer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625" y="1858152"/>
            <a:ext cx="3741024" cy="3762400"/>
          </a:xfrm>
          <a:prstGeom prst="rect">
            <a:avLst/>
          </a:prstGeom>
          <a:noFill/>
          <a:ln cap="flat" cmpd="sng" w="12700">
            <a:solidFill>
              <a:srgbClr val="3A3A3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roxima Nova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The Problem</a:t>
            </a:r>
            <a:endParaRPr/>
          </a:p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1307939" y="1700515"/>
            <a:ext cx="10671857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n-US"/>
              <a:t>study art is mad expensive and not a lot of people can </a:t>
            </a:r>
            <a:r>
              <a:rPr lang="en-US"/>
              <a:t>afford</a:t>
            </a:r>
            <a:r>
              <a:rPr lang="en-US"/>
              <a:t> it and a website that </a:t>
            </a:r>
            <a:r>
              <a:rPr lang="en-US"/>
              <a:t>anyone</a:t>
            </a:r>
            <a:r>
              <a:rPr lang="en-US"/>
              <a:t>  can access for free is the goal of this </a:t>
            </a:r>
            <a:r>
              <a:rPr lang="en-US"/>
              <a:t>project</a:t>
            </a:r>
            <a:r>
              <a:rPr lang="en-US"/>
              <a:t>.</a:t>
            </a:r>
            <a:endParaRPr/>
          </a:p>
          <a:p>
            <a:pPr indent="-4572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Char char="o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Arteepee is an advisor website dedicated to providing support to those who want to learn how to paint watercolors, or are looking  for answers on the artistic field.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ctrTitle"/>
          </p:nvPr>
        </p:nvSpPr>
        <p:spPr>
          <a:xfrm>
            <a:off x="1628190" y="474011"/>
            <a:ext cx="8815200" cy="66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300">
                <a:latin typeface="Arial"/>
                <a:ea typeface="Arial"/>
                <a:cs typeface="Arial"/>
                <a:sym typeface="Arial"/>
              </a:rPr>
              <a:t>Goals </a:t>
            </a:r>
            <a:endParaRPr sz="6400"/>
          </a:p>
        </p:txBody>
      </p:sp>
      <p:sp>
        <p:nvSpPr>
          <p:cNvPr id="147" name="Google Shape;147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1628190" y="1700515"/>
            <a:ext cx="8815200" cy="40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main goal is provide help and support to those who are beginners  or enthusiast  in the arts.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mentor with techniques, advises, and sharing materials that may help you get started, by giving visual guidance in the artistic field .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roxima Nova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The Solution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1628190" y="1700515"/>
            <a:ext cx="4467810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share visual material of the watercolor painting process.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Giving tips and knowledge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/>
              <a:t>of materials tools and techniques.</a:t>
            </a:r>
            <a:endParaRPr/>
          </a:p>
        </p:txBody>
      </p:sp>
      <p:pic>
        <p:nvPicPr>
          <p:cNvPr descr="A sign on the side of a building&#10;&#10;Description automatically generated" id="155" name="Google Shape;155;p1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7699" y="1749006"/>
            <a:ext cx="5824301" cy="3882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8610600" y="6051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roxima Nova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Design process</a:t>
            </a:r>
            <a:endParaRPr/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1628190" y="1700515"/>
            <a:ext cx="9573210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/>
              <a:t>. First I made a sketch of the structure and layout of elements.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/>
              <a:t> .Next I’ve made a list of menu titles on navigation bar.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/>
              <a:t>.List of topics focus in watercolor.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/>
              <a:t>.Gather images and videos  relevant to the area.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/>
              <a:t>.I started building the menu bar, follow y the pages.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/>
              <a:t>.Styles the elements.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/>
              <a:t>.lastly add a footer.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roxima Nova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Project Plan and Timeline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1628190" y="1700515"/>
            <a:ext cx="9573210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3800"/>
              <a:buChar char="o"/>
            </a:pPr>
            <a:r>
              <a:rPr lang="en-US" sz="2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Build this project took about two weeks to , originally I invest more time trying to understand python which I never experience programing with, anyway in order to accomplish this web site it was necessary to plan it ahead I divided the process  by  pages.</a:t>
            </a:r>
            <a:endParaRPr sz="3800"/>
          </a:p>
          <a:p>
            <a:pPr indent="-4699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3800"/>
              <a:buChar char="o"/>
            </a:pPr>
            <a:r>
              <a:rPr lang="en-US" sz="2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One day I’ve start with the  menu bar along with the home page plus editing images I had to use , and the next day I’ll work in the following page and I’ll style it as we go, and lastly I’ve work on the footer.</a:t>
            </a:r>
            <a:endParaRPr sz="2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t/>
            </a:r>
            <a:endParaRPr/>
          </a:p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roxima Nova"/>
              <a:buNone/>
            </a:pPr>
            <a:r>
              <a:rPr lang="en-US"/>
              <a:t>Technology Stack</a:t>
            </a:r>
            <a:endParaRPr/>
          </a:p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1307939" y="1700515"/>
            <a:ext cx="10671857" cy="409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be able to program and build a website is a 100% necessary the use of tools, and for this project I had used the following: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. Figma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. Github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. V.S. Code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. Youtube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. Codepen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ctrTitle"/>
          </p:nvPr>
        </p:nvSpPr>
        <p:spPr>
          <a:xfrm>
            <a:off x="1628190" y="522961"/>
            <a:ext cx="8815134" cy="66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roxima Nova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Demo</a:t>
            </a:r>
            <a:endParaRPr/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628190" y="3044142"/>
            <a:ext cx="88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file:///Users/elveryarin/Desktop/myModulo8/index.html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AE_ColorScheme 1">
      <a:dk1>
        <a:srgbClr val="505050"/>
      </a:dk1>
      <a:lt1>
        <a:srgbClr val="FFFFFF"/>
      </a:lt1>
      <a:dk2>
        <a:srgbClr val="FF195E"/>
      </a:dk2>
      <a:lt2>
        <a:srgbClr val="AF53EB"/>
      </a:lt2>
      <a:accent1>
        <a:srgbClr val="505050"/>
      </a:accent1>
      <a:accent2>
        <a:srgbClr val="FF195E"/>
      </a:accent2>
      <a:accent3>
        <a:srgbClr val="AF53EB"/>
      </a:accent3>
      <a:accent4>
        <a:srgbClr val="FFFFFF"/>
      </a:accent4>
      <a:accent5>
        <a:srgbClr val="505050"/>
      </a:accent5>
      <a:accent6>
        <a:srgbClr val="FF195E"/>
      </a:accent6>
      <a:hlink>
        <a:srgbClr val="AF53EB"/>
      </a:hlink>
      <a:folHlink>
        <a:srgbClr val="FF19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