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EC90D98-889F-1BC9-665E-DECC7DEE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1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E738A13D-B800-32E8-4C53-823CC714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1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7000"/>
          </a:blip>
          <a:srcRect l="4789" t="1848" r="36974"/>
          <a:stretch>
            <a:fillRect/>
          </a:stretch>
        </p:blipFill>
        <p:spPr>
          <a:xfrm flipH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5400000">
            <a:off x="-3062287" y="5119688"/>
            <a:ext cx="8229600" cy="0"/>
          </a:xfrm>
          <a:prstGeom prst="line">
            <a:avLst/>
          </a:prstGeom>
          <a:ln w="47625" cap="flat">
            <a:solidFill>
              <a:srgbClr val="16193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12845" y="9055164"/>
            <a:ext cx="279336" cy="279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CD322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6471425">
            <a:off x="10957774" y="-5284777"/>
            <a:ext cx="8100857" cy="7088250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31590" y="46587"/>
              <a:ext cx="749621" cy="664613"/>
            </a:xfrm>
            <a:custGeom>
              <a:avLst/>
              <a:gdLst/>
              <a:ahLst/>
              <a:cxnLst/>
              <a:rect l="l" t="t" r="r" b="b"/>
              <a:pathLst>
                <a:path w="749621" h="664613">
                  <a:moveTo>
                    <a:pt x="414639" y="23114"/>
                  </a:moveTo>
                  <a:lnTo>
                    <a:pt x="741381" y="594912"/>
                  </a:lnTo>
                  <a:cubicBezTo>
                    <a:pt x="749620" y="609331"/>
                    <a:pt x="749561" y="627046"/>
                    <a:pt x="741226" y="641409"/>
                  </a:cubicBezTo>
                  <a:cubicBezTo>
                    <a:pt x="732890" y="655773"/>
                    <a:pt x="717539" y="664613"/>
                    <a:pt x="700932" y="664613"/>
                  </a:cubicBezTo>
                  <a:lnTo>
                    <a:pt x="48688" y="664613"/>
                  </a:lnTo>
                  <a:cubicBezTo>
                    <a:pt x="32081" y="664613"/>
                    <a:pt x="16730" y="655773"/>
                    <a:pt x="8394" y="641409"/>
                  </a:cubicBezTo>
                  <a:cubicBezTo>
                    <a:pt x="59" y="627046"/>
                    <a:pt x="0" y="609331"/>
                    <a:pt x="8239" y="594912"/>
                  </a:cubicBezTo>
                  <a:lnTo>
                    <a:pt x="334981" y="23114"/>
                  </a:lnTo>
                  <a:cubicBezTo>
                    <a:pt x="343148" y="8821"/>
                    <a:pt x="358348" y="0"/>
                    <a:pt x="374810" y="0"/>
                  </a:cubicBezTo>
                  <a:cubicBezTo>
                    <a:pt x="391272" y="0"/>
                    <a:pt x="406472" y="8821"/>
                    <a:pt x="414639" y="2311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>
              <a:solidFill>
                <a:srgbClr val="161939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6471425">
            <a:off x="7353801" y="9127549"/>
            <a:ext cx="8100857" cy="708825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31590" y="46587"/>
              <a:ext cx="749621" cy="664613"/>
            </a:xfrm>
            <a:custGeom>
              <a:avLst/>
              <a:gdLst/>
              <a:ahLst/>
              <a:cxnLst/>
              <a:rect l="l" t="t" r="r" b="b"/>
              <a:pathLst>
                <a:path w="749621" h="664613">
                  <a:moveTo>
                    <a:pt x="414639" y="23114"/>
                  </a:moveTo>
                  <a:lnTo>
                    <a:pt x="741381" y="594912"/>
                  </a:lnTo>
                  <a:cubicBezTo>
                    <a:pt x="749620" y="609331"/>
                    <a:pt x="749561" y="627046"/>
                    <a:pt x="741226" y="641409"/>
                  </a:cubicBezTo>
                  <a:cubicBezTo>
                    <a:pt x="732890" y="655773"/>
                    <a:pt x="717539" y="664613"/>
                    <a:pt x="700932" y="664613"/>
                  </a:cubicBezTo>
                  <a:lnTo>
                    <a:pt x="48688" y="664613"/>
                  </a:lnTo>
                  <a:cubicBezTo>
                    <a:pt x="32081" y="664613"/>
                    <a:pt x="16730" y="655773"/>
                    <a:pt x="8394" y="641409"/>
                  </a:cubicBezTo>
                  <a:cubicBezTo>
                    <a:pt x="59" y="627046"/>
                    <a:pt x="0" y="609331"/>
                    <a:pt x="8239" y="594912"/>
                  </a:cubicBezTo>
                  <a:lnTo>
                    <a:pt x="334981" y="23114"/>
                  </a:lnTo>
                  <a:cubicBezTo>
                    <a:pt x="343148" y="8821"/>
                    <a:pt x="358348" y="0"/>
                    <a:pt x="374810" y="0"/>
                  </a:cubicBezTo>
                  <a:cubicBezTo>
                    <a:pt x="391272" y="0"/>
                    <a:pt x="406472" y="8821"/>
                    <a:pt x="414639" y="2311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>
              <a:solidFill>
                <a:srgbClr val="161939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6471425">
            <a:off x="11940926" y="-4716235"/>
            <a:ext cx="7695106" cy="6733218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33255" y="49044"/>
              <a:ext cx="746289" cy="662156"/>
            </a:xfrm>
            <a:custGeom>
              <a:avLst/>
              <a:gdLst/>
              <a:ahLst/>
              <a:cxnLst/>
              <a:rect l="l" t="t" r="r" b="b"/>
              <a:pathLst>
                <a:path w="746289" h="662156">
                  <a:moveTo>
                    <a:pt x="415074" y="24332"/>
                  </a:moveTo>
                  <a:lnTo>
                    <a:pt x="737616" y="588780"/>
                  </a:lnTo>
                  <a:cubicBezTo>
                    <a:pt x="746290" y="603959"/>
                    <a:pt x="746227" y="622608"/>
                    <a:pt x="737452" y="637729"/>
                  </a:cubicBezTo>
                  <a:cubicBezTo>
                    <a:pt x="728677" y="652850"/>
                    <a:pt x="712517" y="662156"/>
                    <a:pt x="695034" y="662156"/>
                  </a:cubicBezTo>
                  <a:lnTo>
                    <a:pt x="51256" y="662156"/>
                  </a:lnTo>
                  <a:cubicBezTo>
                    <a:pt x="33773" y="662156"/>
                    <a:pt x="17613" y="652850"/>
                    <a:pt x="8838" y="637729"/>
                  </a:cubicBezTo>
                  <a:cubicBezTo>
                    <a:pt x="63" y="622608"/>
                    <a:pt x="0" y="603959"/>
                    <a:pt x="8674" y="588780"/>
                  </a:cubicBezTo>
                  <a:lnTo>
                    <a:pt x="331216" y="24332"/>
                  </a:lnTo>
                  <a:cubicBezTo>
                    <a:pt x="339814" y="9286"/>
                    <a:pt x="355815" y="0"/>
                    <a:pt x="373145" y="0"/>
                  </a:cubicBezTo>
                  <a:cubicBezTo>
                    <a:pt x="390475" y="0"/>
                    <a:pt x="406476" y="9286"/>
                    <a:pt x="415074" y="24332"/>
                  </a:cubicBezTo>
                  <a:close/>
                </a:path>
              </a:pathLst>
            </a:custGeom>
            <a:solidFill>
              <a:srgbClr val="CD322A"/>
            </a:solidFill>
            <a:ln>
              <a:noFill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6471425">
            <a:off x="8099781" y="9305065"/>
            <a:ext cx="7695106" cy="6733218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33255" y="49044"/>
              <a:ext cx="746289" cy="662156"/>
            </a:xfrm>
            <a:custGeom>
              <a:avLst/>
              <a:gdLst/>
              <a:ahLst/>
              <a:cxnLst/>
              <a:rect l="l" t="t" r="r" b="b"/>
              <a:pathLst>
                <a:path w="746289" h="662156">
                  <a:moveTo>
                    <a:pt x="415074" y="24332"/>
                  </a:moveTo>
                  <a:lnTo>
                    <a:pt x="737616" y="588780"/>
                  </a:lnTo>
                  <a:cubicBezTo>
                    <a:pt x="746290" y="603959"/>
                    <a:pt x="746227" y="622608"/>
                    <a:pt x="737452" y="637729"/>
                  </a:cubicBezTo>
                  <a:cubicBezTo>
                    <a:pt x="728677" y="652850"/>
                    <a:pt x="712517" y="662156"/>
                    <a:pt x="695034" y="662156"/>
                  </a:cubicBezTo>
                  <a:lnTo>
                    <a:pt x="51256" y="662156"/>
                  </a:lnTo>
                  <a:cubicBezTo>
                    <a:pt x="33773" y="662156"/>
                    <a:pt x="17613" y="652850"/>
                    <a:pt x="8838" y="637729"/>
                  </a:cubicBezTo>
                  <a:cubicBezTo>
                    <a:pt x="63" y="622608"/>
                    <a:pt x="0" y="603959"/>
                    <a:pt x="8674" y="588780"/>
                  </a:cubicBezTo>
                  <a:lnTo>
                    <a:pt x="331216" y="24332"/>
                  </a:lnTo>
                  <a:cubicBezTo>
                    <a:pt x="339814" y="9286"/>
                    <a:pt x="355815" y="0"/>
                    <a:pt x="373145" y="0"/>
                  </a:cubicBezTo>
                  <a:cubicBezTo>
                    <a:pt x="390475" y="0"/>
                    <a:pt x="406476" y="9286"/>
                    <a:pt x="415074" y="24332"/>
                  </a:cubicBezTo>
                  <a:close/>
                </a:path>
              </a:pathLst>
            </a:custGeom>
            <a:solidFill>
              <a:srgbClr val="CD322A"/>
            </a:solidFill>
            <a:ln>
              <a:noFill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92910" y="2501519"/>
            <a:ext cx="14729358" cy="490978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8CC0ACC-5075-FE9E-00DF-0552E93C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1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D13D634-A7DF-E631-5E39-1416807D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"/>
            <a:ext cx="18288000" cy="10281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D434106-A5F7-92AE-7113-48B32870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64"/>
            <a:ext cx="18288000" cy="10281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ABABFA-47BF-8867-7252-C3607EE2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1173"/>
            <a:ext cx="18352375" cy="1031817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3082525-7EF9-34EC-91D9-422D604E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19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7C5C43-7C02-60E5-AE69-3FCFD8BC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25694"/>
            <a:ext cx="9601200" cy="1003059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AC3C85-7F63-B232-DCC2-9D7263E1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5"/>
            <a:ext cx="18288000" cy="102819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601E33-B8D7-8318-4C42-926C5D18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" y="-10391"/>
            <a:ext cx="18260291" cy="1026640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50A39A-E479-623E-0532-D602BEBD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" y="3464"/>
            <a:ext cx="18281073" cy="1027808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CAPA-TIRAN Presentation</dc:title>
  <cp:lastModifiedBy>Angel Joy Fancubit</cp:lastModifiedBy>
  <cp:revision>3</cp:revision>
  <dcterms:created xsi:type="dcterms:W3CDTF">2006-08-16T00:00:00Z</dcterms:created>
  <dcterms:modified xsi:type="dcterms:W3CDTF">2023-05-24T16:05:08Z</dcterms:modified>
  <dc:identifier>DAFjt2ep8rs</dc:identifier>
</cp:coreProperties>
</file>