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4CD002-3B8D-426B-9A88-D601D780B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FDF772-6B1D-482B-8A1C-CD4E9B71F1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9B259D-BB08-447A-B643-D5DF37DA4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3913-58FE-462A-95F6-DAA9A502E7C0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D05AC6-6EF0-48E8-99BC-14AAB2280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4C28C5-ABD9-4CD2-92DB-04A8E5005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5B48-55FF-4E1C-80F7-EF56CC0972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832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01B101-439A-4CE2-8809-7A8DDD036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D4F9CF-A407-472D-9F3F-C73A5AF73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18CCD0-6F5F-4B5F-B392-C5F6AB567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3913-58FE-462A-95F6-DAA9A502E7C0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2B8BE3-AC71-4F59-8309-DF868BFA5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CDC1D2-CAF4-40C2-B50A-03C998EF3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5B48-55FF-4E1C-80F7-EF56CC0972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558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61C467C-DDC6-4D5F-991B-4A4189FDB8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80A419-35F1-49FB-B54B-B67A729040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069CB3-888A-4C95-BE43-CC28BE313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3913-58FE-462A-95F6-DAA9A502E7C0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271B4C-7B23-46D5-AED6-9DB32F6AF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95C7A7-5475-400F-A2CB-073950C13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5B48-55FF-4E1C-80F7-EF56CC0972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176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EC6CAF-D55F-4B31-A1B8-7604A8E3B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E7EE5E-42AA-4B90-A667-49C17CFD9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3E8198-DA8E-479A-BB3B-BBAE9DF44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3913-58FE-462A-95F6-DAA9A502E7C0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FA835B-D10D-45B0-96B3-6C5E0377E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0238AB-B424-4BD4-8C84-6A62A1D97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5B48-55FF-4E1C-80F7-EF56CC0972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143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5A878B-100D-45AB-BB46-BC8B0ED13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5A7DA9-1F9F-43B4-8C86-24EF33067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B14D99-5384-4543-AA59-657721B6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3913-58FE-462A-95F6-DAA9A502E7C0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2E6515-8175-4D22-ACEC-AABCBD995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F69738-D75C-4163-862A-283FA9F70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5B48-55FF-4E1C-80F7-EF56CC0972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274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EFE86B-AC5D-4C98-8958-7370B7D17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BC6828-8F13-46E0-B6EF-61A0497C8A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642D1A-8E6A-41CC-8E08-4A73C64CD3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0CBEDF-DD11-4711-ADFD-71BF24339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3913-58FE-462A-95F6-DAA9A502E7C0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574456-C505-4A22-BC69-E3E65BFDE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C14D20-E13D-4912-A78A-F1DF54D7F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5B48-55FF-4E1C-80F7-EF56CC0972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2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EEB5F-06D0-4AA1-B3FB-AD3AF6F9D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26DD42-2A7A-4797-96AB-81F150A36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CB1C04-6943-43FD-8A5D-45C0A74B5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913863A-5AED-48C1-B157-65958E4F85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3399010-EA61-4436-82CD-E115008C91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27F6F9-3E02-462B-9860-706A198C9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3913-58FE-462A-95F6-DAA9A502E7C0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30496AB-B50D-4D0C-9E8E-03E4A4B77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0C338D-4314-4251-B454-DA07743E5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5B48-55FF-4E1C-80F7-EF56CC0972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908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8653E9-404F-4E62-9C4D-8397F3B16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33CA65-488F-4E80-AF53-7A143A89E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3913-58FE-462A-95F6-DAA9A502E7C0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46E7ECE-D704-4FB0-B556-5C07950D7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1DB56B-5934-44AE-A413-A5314CED1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5B48-55FF-4E1C-80F7-EF56CC0972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097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DAEAC1-02C5-4897-AF47-A75D08471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3913-58FE-462A-95F6-DAA9A502E7C0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EA4502B-187E-4A3D-B1DA-AA6253052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459FB6-45A5-4D78-B023-212EB932D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5B48-55FF-4E1C-80F7-EF56CC0972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405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0E2DD6-9AFA-4341-BC43-6D4700266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A2485E-2D13-448C-86F6-23664D7AD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50CADF-AF2F-43F1-B73D-9E827EA1A0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4649D1-7D03-42BB-8E78-0629BB719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3913-58FE-462A-95F6-DAA9A502E7C0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CC800D-E846-4703-BE6D-2CDD3A0EC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E250B7-40ED-4946-BFD7-A1387A71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5B48-55FF-4E1C-80F7-EF56CC0972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648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D3BF5-AA85-40F8-A809-2B19C4AB0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7E446C-8392-4A17-BE77-AF9E5680FB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99440C-28AC-4692-810C-3500EBD55B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F9953B-2D09-42C0-B4AB-959BFCB8D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3913-58FE-462A-95F6-DAA9A502E7C0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47FBBA-53E2-4370-BA01-5C18A9AB1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6C659E-8BE5-42C4-98DC-0A4E85829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5B48-55FF-4E1C-80F7-EF56CC0972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868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784F5D-984F-4A02-8EDB-5616CDDDE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B771C0-7C69-4015-95E8-5AF06CE19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30CBE9-83CC-4973-824C-E4C4597B3B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83913-58FE-462A-95F6-DAA9A502E7C0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850C06-60FA-499A-9780-E9D4B397B8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DA1D77-81C7-4F09-BB01-597E017478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65B48-55FF-4E1C-80F7-EF56CC0972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187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tm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tmp"/><Relationship Id="rId5" Type="http://schemas.openxmlformats.org/officeDocument/2006/relationships/image" Target="../media/image10.tmp"/><Relationship Id="rId4" Type="http://schemas.openxmlformats.org/officeDocument/2006/relationships/image" Target="../media/image9.tm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50A0836-4120-4D02-9152-A1AEC6006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687" y="645919"/>
            <a:ext cx="8429245" cy="26119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368E161-730B-41A0-AD7E-666586F7935B}"/>
              </a:ext>
            </a:extLst>
          </p:cNvPr>
          <p:cNvSpPr txBox="1"/>
          <p:nvPr/>
        </p:nvSpPr>
        <p:spPr>
          <a:xfrm>
            <a:off x="1977871" y="3754333"/>
            <a:ext cx="823625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1.</a:t>
            </a:r>
            <a:r>
              <a:rPr lang="zh-CN" altLang="en-US" sz="2400" dirty="0"/>
              <a:t>Department of Biostatistics and Medical Informatics, University of Wisconsin-Madison, 53715 Madison, USA 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2</a:t>
            </a:r>
            <a:r>
              <a:rPr lang="en-US" altLang="zh-CN" sz="2400" dirty="0"/>
              <a:t>.</a:t>
            </a:r>
            <a:r>
              <a:rPr lang="zh-CN" altLang="en-US" sz="2400" dirty="0"/>
              <a:t>Wisconsin Institute for Discovery, 330 N. Orchard Street, 53715 Madison, USA</a:t>
            </a:r>
          </a:p>
        </p:txBody>
      </p:sp>
    </p:spTree>
    <p:extLst>
      <p:ext uri="{BB962C8B-B14F-4D97-AF65-F5344CB8AC3E}">
        <p14:creationId xmlns:p14="http://schemas.microsoft.com/office/powerpoint/2010/main" val="351408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1A8B396-4AB6-46AA-BC88-3470458D5C13}"/>
              </a:ext>
            </a:extLst>
          </p:cNvPr>
          <p:cNvSpPr txBox="1"/>
          <p:nvPr/>
        </p:nvSpPr>
        <p:spPr>
          <a:xfrm>
            <a:off x="259345" y="0"/>
            <a:ext cx="1181724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动机：Hi-C矩阵的稀疏性对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TADs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的可靠检测构成了挑战。我们提出了GRiNCH，一种基于约束矩阵分解的方法，用于同时平滑和发现稀疏接触计数矩阵中的TADs。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Graph-regularized non-negative matrix factorization (NMF) and Clustering for Hi-C data 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GRiNCH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framework</a:t>
            </a: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GRiNCH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的组成部分：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NMF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、图形正则化和用于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识别的聚类。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AC04ED9-15B0-4328-8C3D-44DAE85670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495" y="2596822"/>
            <a:ext cx="8345009" cy="416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276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8C929BF-CEFF-481D-B21D-4AE501E0DB06}"/>
              </a:ext>
            </a:extLst>
          </p:cNvPr>
          <p:cNvSpPr txBox="1"/>
          <p:nvPr/>
        </p:nvSpPr>
        <p:spPr>
          <a:xfrm>
            <a:off x="508246" y="498019"/>
            <a:ext cx="8014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Non-negative matrix factorization (NMF) and graph regularization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AD0EA639-17DD-4BA5-B70B-104188448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05" y="1459421"/>
            <a:ext cx="1860825" cy="3338928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9A884D1B-B0F1-42F1-8C87-76A2447C99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404" y="2286109"/>
            <a:ext cx="5353797" cy="666843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CAD7E29F-1F7C-4D0E-9246-0C787E8773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218" y="3239633"/>
            <a:ext cx="4613131" cy="178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360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8B2EC6B-4B56-42B7-AAD4-B70EF4021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183" y="717890"/>
            <a:ext cx="9566067" cy="189039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044A501-1EC9-469E-883C-313C78C13DBE}"/>
              </a:ext>
            </a:extLst>
          </p:cNvPr>
          <p:cNvSpPr txBox="1"/>
          <p:nvPr/>
        </p:nvSpPr>
        <p:spPr>
          <a:xfrm>
            <a:off x="2096839" y="3429000"/>
            <a:ext cx="860613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NMF忽略了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Hi-C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矩阵的强距离依赖性，也就是说，相互靠近的基因组区域往往相互之间的影响更大。为了解决这个问题，我们采用了带有图形正则化的NMF的约束版本。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8519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43410E4-477B-42E9-8971-F10E8A516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873" y="824782"/>
            <a:ext cx="6049219" cy="98121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BBDF29C-8EB3-4FC5-AF69-7C01D86C948B}"/>
              </a:ext>
            </a:extLst>
          </p:cNvPr>
          <p:cNvSpPr txBox="1"/>
          <p:nvPr/>
        </p:nvSpPr>
        <p:spPr>
          <a:xfrm>
            <a:off x="2003233" y="2205867"/>
            <a:ext cx="81855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定义了一个由基因组区域作为节点组成的图，用边连接线性染色体中的相邻区域，其中邻域的大小是一个输入参数。具体来说，我们定义了一个对称的最近邻图，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32C6B84-DBCB-450B-95B5-52C0D9E14D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342" y="3015546"/>
            <a:ext cx="6140973" cy="142651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5CC15F1-843E-47D3-94FA-150B316A76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304" y="5420704"/>
            <a:ext cx="2564164" cy="69802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3C7F2ED-A84B-48CF-B9B8-698C6BB0E2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878" y="4415662"/>
            <a:ext cx="2757590" cy="83607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C773908-3EEB-4122-B441-67BA40122F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4315" y="1062477"/>
            <a:ext cx="2619741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077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19A9105-40B9-4766-B383-9F7C3EB709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389" y="794942"/>
            <a:ext cx="7497221" cy="119079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E91EEC6-2394-4EAF-95B1-AC46782558F6}"/>
              </a:ext>
            </a:extLst>
          </p:cNvPr>
          <p:cNvSpPr txBox="1"/>
          <p:nvPr/>
        </p:nvSpPr>
        <p:spPr>
          <a:xfrm>
            <a:off x="2982863" y="2805870"/>
            <a:ext cx="686174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 (neighborhood radius) ：邻居距离截断值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λ are parameters：起平滑作用的超参数</a:t>
            </a:r>
          </a:p>
        </p:txBody>
      </p:sp>
    </p:spTree>
    <p:extLst>
      <p:ext uri="{BB962C8B-B14F-4D97-AF65-F5344CB8AC3E}">
        <p14:creationId xmlns:p14="http://schemas.microsoft.com/office/powerpoint/2010/main" val="1243272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89D1FF1-96E9-4A43-9CB7-35FE62039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393" y="1643180"/>
            <a:ext cx="1838582" cy="192431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572B995-15B4-476D-967E-501127211483}"/>
              </a:ext>
            </a:extLst>
          </p:cNvPr>
          <p:cNvSpPr txBox="1"/>
          <p:nvPr/>
        </p:nvSpPr>
        <p:spPr>
          <a:xfrm>
            <a:off x="4654118" y="1312679"/>
            <a:ext cx="609452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K-means</a:t>
            </a:r>
          </a:p>
          <a:p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chain-constrained k-medoids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E4E8848-9E8C-4425-AA4F-A576F6ABC6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842" y="1312679"/>
            <a:ext cx="4547653" cy="68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606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1704DFA-782B-4ACB-87BC-70BDDD83F034}"/>
              </a:ext>
            </a:extLst>
          </p:cNvPr>
          <p:cNvSpPr txBox="1"/>
          <p:nvPr/>
        </p:nvSpPr>
        <p:spPr>
          <a:xfrm>
            <a:off x="2159492" y="920603"/>
            <a:ext cx="817411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chain-constrained k-medoids</a:t>
            </a:r>
          </a:p>
          <a:p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1.Chain-constrained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区域分配到沿染色体的上游或下游的有效中间体区域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k-medoids vs k-means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k-medoids 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聚类中心是一个实际的数据点；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中位数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聚类中心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k-means: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聚类中心是平均值对应的点；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平均值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聚类中心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D6BFA02-8D41-425C-9346-DAA57656E5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631" y="5039140"/>
            <a:ext cx="1057423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981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300</Words>
  <Application>Microsoft Office PowerPoint</Application>
  <PresentationFormat>宽屏</PresentationFormat>
  <Paragraphs>34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kmiles</dc:creator>
  <cp:lastModifiedBy>kmiles</cp:lastModifiedBy>
  <cp:revision>52</cp:revision>
  <dcterms:created xsi:type="dcterms:W3CDTF">2021-12-03T03:11:44Z</dcterms:created>
  <dcterms:modified xsi:type="dcterms:W3CDTF">2021-12-03T04:50:24Z</dcterms:modified>
</cp:coreProperties>
</file>