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2" r:id="rId4"/>
    <p:sldId id="259" r:id="rId5"/>
    <p:sldId id="263" r:id="rId6"/>
    <p:sldId id="260" r:id="rId7"/>
    <p:sldId id="258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2" r:id="rId35"/>
    <p:sldId id="293" r:id="rId36"/>
    <p:sldId id="288" r:id="rId37"/>
    <p:sldId id="290" r:id="rId38"/>
    <p:sldId id="291" r:id="rId39"/>
    <p:sldId id="289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19" r:id="rId51"/>
    <p:sldId id="320" r:id="rId52"/>
    <p:sldId id="321" r:id="rId53"/>
    <p:sldId id="322" r:id="rId54"/>
    <p:sldId id="323" r:id="rId55"/>
    <p:sldId id="324" r:id="rId56"/>
    <p:sldId id="313" r:id="rId57"/>
    <p:sldId id="314" r:id="rId58"/>
    <p:sldId id="315" r:id="rId59"/>
    <p:sldId id="317" r:id="rId60"/>
    <p:sldId id="31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33" autoAdjust="0"/>
  </p:normalViewPr>
  <p:slideViewPr>
    <p:cSldViewPr snapToGrid="0">
      <p:cViewPr varScale="1">
        <p:scale>
          <a:sx n="74" d="100"/>
          <a:sy n="74" d="100"/>
        </p:scale>
        <p:origin x="264" y="84"/>
      </p:cViewPr>
      <p:guideLst/>
    </p:cSldViewPr>
  </p:slideViewPr>
  <p:outlineViewPr>
    <p:cViewPr>
      <p:scale>
        <a:sx n="33" d="100"/>
        <a:sy n="33" d="100"/>
      </p:scale>
      <p:origin x="0" y="-1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242BF-1C20-4BD8-83A9-11E81EAFA9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BA88-DFE3-43FB-9095-5779D90F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5BA88-DFE3-43FB-9095-5779D90FE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5BA88-DFE3-43FB-9095-5779D90FE9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5BA88-DFE3-43FB-9095-5779D90FE9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98E3-E431-8302-433A-7FF4B363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C6226-0979-3898-2458-65F5B603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3052-3138-8E97-BF80-5B98049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AD20-BD9B-221C-3654-C1298DBA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AE83-8C41-D5F3-C3BD-CD334E0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627D-C34D-7AAE-1649-C8491D7A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54E30-3D70-0CE5-F508-6ACDDE81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D951-9923-4656-67A5-EB1BFEE9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E951-9AED-957E-088B-3186ECE5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D996-AD5A-C597-F55B-7459E327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2E26C-611B-EAAE-3AD7-B49219CDA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11CE3-6296-3419-E168-2DC9F30A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8C46-8E9C-078A-3672-E3194C65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49D5-7FD1-E181-985C-AAA43B62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C171-3A39-FD1E-1EE6-1F7EDB62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3EB-4850-F484-262E-BE7FA72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FE70-3E38-E789-68D6-AF8CAEF3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4021-95A5-EFEF-1554-24D1EAC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7A0-B55F-4185-3B86-DD4D810C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B384-84DF-0D4B-B164-E238A1E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CBB6-7BA7-B663-9283-8FB627F0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3BC2-EB95-7040-3EEF-59A322BD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3D07-2A72-EF1E-A049-773E4B3C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85E6-F245-D871-B374-7C6A5B1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C905-B097-6D9F-4677-BED6A4F5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ECC8-9616-798D-71AE-68219A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C9BB-877A-18B7-F002-193298078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5049-FB4D-5790-1CA6-8140932E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DF9B-AD19-A317-83D1-D2061522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5D26-7085-69CE-0485-9F106AE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38207-74EA-C0F2-2C03-4D9AF2F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CF3A-6A60-FF21-4BCB-523D05DD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A083-BCBE-5B38-15C2-50079AB9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0D381-D2D6-1E3C-8B4E-A2274562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C7739-C2B0-185F-FF94-2CFB3F19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22E81-30D5-5161-A3A9-DA3E08D13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38265-56BF-706A-87F7-27364828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96B2-DEB3-213E-31FE-FED43E29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5622E-FE99-9ADA-2CB9-10594CD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85B9-9F42-BF25-9A69-04D59801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F9646-CCC8-258B-6D66-DB3A9E29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34A06-48F0-96BF-3BFC-39C5A672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5B130-9360-7063-B060-FB214ECD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59D98-1FD4-3A3E-D3C8-78BD38C4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9E341-F243-D687-22C1-A654F33F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23A1-0FCA-770B-41B5-BED1518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B78-BB5A-F858-9A41-2756E53C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A87A-8ECB-3FA3-87AB-99B1EF21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F1A0-EDB0-1EF3-AD32-D619DF3B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26AA-8C1D-01E0-866B-73EB3E40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C8D0-AC80-6D25-92BA-27618248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AC8F-F05F-79A3-5C9E-E71CD4F8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127-2427-DFF3-068F-C1FF819F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24EE7-EA52-112D-227C-85EC961D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85550-19D8-648E-4455-BBD810BC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60BC-4970-F701-0838-78C3BAD2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C3E3-E34B-E555-2E89-6B5C6AC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8896C-A439-771F-5812-15732279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A4919-C358-43F6-40FF-59DD8661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05F5-C6A8-139E-7C64-04B9A6F7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3356-E157-1B53-6367-EE3D21AC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EDAA-C0A6-442B-9F30-F7906DEED4D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E24F-0E2D-1908-5608-47DCD9495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57C1-B8AD-133B-6AFF-605D663D8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3D4C-3931-4295-BFA6-EE5EBE1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B259-4B0D-DE07-0863-03FE1DA8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0" y="543427"/>
            <a:ext cx="9144000" cy="1310773"/>
          </a:xfrm>
        </p:spPr>
        <p:txBody>
          <a:bodyPr/>
          <a:lstStyle/>
          <a:p>
            <a:r>
              <a:rPr lang="en-US" dirty="0"/>
              <a:t>Chapter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470D1-23C3-AA80-3C7F-F5D1E35B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9190"/>
            <a:ext cx="9144000" cy="30586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in Conducting Research</a:t>
            </a:r>
          </a:p>
        </p:txBody>
      </p:sp>
    </p:spTree>
    <p:extLst>
      <p:ext uri="{BB962C8B-B14F-4D97-AF65-F5344CB8AC3E}">
        <p14:creationId xmlns:p14="http://schemas.microsoft.com/office/powerpoint/2010/main" val="129476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4644-74DF-BDF2-4372-59C83737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6"/>
            <a:ext cx="10515600" cy="6900863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Relationship Between the Three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Student-Supervisor Relationship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Built on mutual respect, communication, and collaboration.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supervisor provides expertise, while the student brings fresh perspectives.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Regular meetings help refine ideas and ensure progress.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Supervisor-Examiner Relationship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Supervisors do not influence examiners but may recommend potential external examiners.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Examiners independently assess the student’s work to maintain fairness.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Student-Examiner Relationship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Examiners critically review the student’s work but do not directly mentor them.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viva, students must defend their work convincingly and professionally.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4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D6E7-F812-367B-0865-0CCCE015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3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process- Developing Research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CA78-225F-BED7-327E-A40A12FB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394"/>
            <a:ext cx="10420350" cy="59293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Developing a research proposal is a critical step in the research process that ensures clarity, feasibility, and approval before actual research begins. . </a:t>
            </a:r>
          </a:p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serves as a blueprint that outlines the study’s objectives, methodology, significance, and expected outcomes. </a:t>
            </a:r>
          </a:p>
          <a:p>
            <a:pPr algn="just"/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well-structured research proposal is essential for gaining approval from supervisors, funding agencies, or ethics committees before conducting the actual study.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acts as both a planning tool and an accountability document to guide researchers toward successful study completion.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The research proposal is developed after identifying the research problem but before data collection begins.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ensures all aspects of the study are well thought out before implementation.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6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2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15E4-6DCB-5D46-036D-3D43A975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56"/>
            <a:ext cx="10515600" cy="5955507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Role of a Research Proposal in the Research Process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Conceptualization of the Research Idea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Helps refine and clarify the research topic.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Ensures the research is feasible and relevant.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Planning and Structuring the Study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Defines research objectives, questions, and hypotheses.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Specifies the methodology (data collection, sampling, and analysis).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Seeking Approval and Funding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7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E47-3A3E-C053-9455-1EC31382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69"/>
            <a:ext cx="10515600" cy="6643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Problem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F51-AA90-BAEB-2D8E-336D905B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620791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problem description (or problem statement) is a crucial component of the research process that defines the issue a study seeks to address.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provides context, explains the significance of the problem, and sets the foundation for the research objectives and questions.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well-developed problem description clearly defines the research issue, establishes its significance, and guides the direction of the study.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ensures the research remains focused, relevant, and impactful.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helps to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Identifies gaps in existing knowledge or real-world challenges.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Demonstrates why solving the problem is valuable academically, practically, or socially.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4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BE9B-6DF6-5B99-9459-2103707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06"/>
            <a:ext cx="10534650" cy="6715125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Steps to Develop a Strong Problem Description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Identify the Broad Research Area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Choose a topic based on interest, expertise, and relevance.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Narrow Down to a Specific Problem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Focus on a particular challenge within the broad topic.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Provide Background and Context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Explain the problem with facts, statistics, or real-world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2A0A-D434-84FE-27CE-85DECF82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656"/>
            <a:ext cx="10515600" cy="5498307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Explain the Research Gap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what is missing in current research or practice.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State the Impact of the Problem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Describe the consequences if the problem is not addressed.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Formulate the Problem Statement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Combine the above elements into a concise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8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5AA8-6F56-5B03-1F1A-3BEADA3F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80724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EE2A-9EDF-DDD4-0C2D-251402C1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956"/>
            <a:ext cx="10515600" cy="61436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Following the objective in the research process means ensuring that every step— from defining the problem to analyzing data— aligns with the research goal. Here’s how to stay on track: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1. Clearly Define the Objective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the research question or hypothesis.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it is specific, measurable, achievable, relevant, and time-bound (SMART).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Design the Methodology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Choose the right research approach (qualitative, quantitative, or mixed methods).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 appropriate data collection methods (surveys, interviews, experiments, etc.).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your target population and sampling method.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1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E38-1EE4-61E6-2CDC-9DDC7F6B3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613"/>
            <a:ext cx="5181600" cy="5848350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Collect Data Systematically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Follow ethical research guidelines.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data collection methods align with the objective.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Minimize biases and errors.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Analyze Data with Relevance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statistical or thematic analysis as required.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Focus on findings that directly relate to the research objective.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 results objectively.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9BED-03DF-E323-0198-0109DE30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8581"/>
            <a:ext cx="5181600" cy="700087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Draw Conclusions and Relate to Objective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Summarize findings in the context of the research goal.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whether the objective was met.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Provide recommendations based on findings.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Report and Review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Present findings clearly 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all discussions, interpretations, and conclusions are tied back to the objective.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Get feedback and refine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10AB-C965-149C-1094-EB3CAAED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67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and 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9423-E764-DD39-452E-07170292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944"/>
            <a:ext cx="10515600" cy="6165056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Once data is collected, the next crucial steps are presentation and analysis to draw meaningful conclusions.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1. Presenting Data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Effective data presentation makes it easier to understand trends, patterns, and insights.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 can be done through: textual, Tabular and Graphical Presentation,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Analyzing Data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analysis involves interpreting collected information to answer research questions. It includes: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7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191-8A43-FFC2-CFB8-BB44386A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595"/>
            <a:ext cx="10515600" cy="5808368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Descriptive Analysis (Summarizes data)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Inferential Analysis (Draws conclusions from data)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Analysis: Identifies relationships between variables.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Qualitative Data Analysis: For non-numerical data.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Interpreting Results and Drawing Conclusions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Compare findings with research objectives.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patterns, trends, and implications.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Discuss limitations and suggest future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94E1-2A11-000E-6612-FC3699E5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31" y="65088"/>
            <a:ext cx="10515600" cy="12136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Current State of the Art Areas and Techniques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AADF-D84F-8435-A809-64D6DD3E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56" y="1221581"/>
            <a:ext cx="9734550" cy="563641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current state-of-the-art research in computing spans multiple areas and techniques</a:t>
            </a:r>
          </a:p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Artificial Intelligence &amp; Machine Learning (AI/ML)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Artificial Intelligence (AI) and Machine Learning (ML) are closely related fields that focus on creating systems capable of learning, reasoning, and making decisions without direct human intervention.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 is a broad field that aims to develop machines that can perform tasks that typically require human intelligence.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ML is a subset of AI that focuses on developing algorithms that allow machines to learn from data and improve their performance over time without being explicitly programmed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E63E-9096-C1C4-82D2-150654AD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084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Drawing Conclusions and Identifying Future Work in the Research Process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6113-832B-F576-35A2-AD16632B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26"/>
            <a:ext cx="10515600" cy="5876260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analyzing data, the final steps involve drawing conclusions and suggesting future research directions.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steps ensure that findings contribute meaningfully to the field and provide a foundation for further studies.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Drawing Conclusions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Conclusions summarize key insights from the research and should be: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✔ Directly tied to research objectives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✔ Based on evidence from data analysis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✔ Clear, concise, and logically structured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DDC-E5E2-C943-0505-C8B55AEF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14"/>
            <a:ext cx="10515600" cy="674458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to Draw Conclusions Effectively: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Restate the Research Problem &amp; Objectives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Summarize Key Findings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Highlight major results without repeating raw data.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Compare with Existing Literature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Discuss whether results align with or contradict prior research.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Discuss Implications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Explain the significance of findings.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Acknowledge Limitations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9440-590F-9964-55FE-D0076285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447"/>
            <a:ext cx="10515600" cy="5900516"/>
          </a:xfrm>
        </p:spPr>
        <p:txBody>
          <a:bodyPr/>
          <a:lstStyle/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Identifying Future Work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Future research recommendations guide further exploration in the field. They should be: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✔ Based on study limitations and gaps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✔ Focused on practical applications</a:t>
            </a:r>
          </a:p>
          <a:p>
            <a:pPr marL="0" marR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✔ Aligned with new research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5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B23-D2C7-9A30-1C0C-5F4921C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172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Presenting and Defending Your Research Orally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5068-4BCA-03CC-6E33-0ED4BD77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308"/>
            <a:ext cx="10515600" cy="6191692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Oral presentation and defense are crucial steps in the research process, where you communicate your findings and justify your methodology and conclusions to an audience.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requires clear communication, logical argumentation, and confidence.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Preparing for the Presentation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Structure Your Presentation: A well-structured presentation should follow more</a:t>
            </a:r>
            <a:r>
              <a:rPr lang="en-US" sz="39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format of research paper. 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Effective Presentation Techniques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Communication Skills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Clarity: Speak slowly and articulate your points.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Confidence: Maintain good posture and eye contact.</a:t>
            </a:r>
          </a:p>
          <a:p>
            <a:pPr marL="0">
              <a:lnSpc>
                <a:spcPct val="120000"/>
              </a:lnSpc>
              <a:spcAft>
                <a:spcPts val="10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Management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EE0F-54CF-3A63-1F59-A56C0633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74"/>
            <a:ext cx="10515600" cy="650003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Use Visual Aids Effectively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 Slides: Keep them simple (not overloaded with text).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Charts and Graphs: Make complex data easy to understand.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Bullet Points: Highlight key ideas concisely.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Final Tips for Success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✔ Practice multiple times before the actual presentation.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✔ Know your audience and adjust your language accordingly.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✔ Keep it engaging—use real-world examples when possible.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✔ Dress professionally to make a good impression.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8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EE58-CA28-A439-B9D5-9A5AD21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4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Final Research Documentation (Thesis)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6F82-65AB-AFD5-6D6C-3B98A7AE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870"/>
            <a:ext cx="10515600" cy="5305093"/>
          </a:xfrm>
        </p:spPr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final research report is a formal document that presents your study's objectives, methods, findings, and conclusions in a structured manner.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well-prepared report ensures clarity, credibility, and professionalism.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4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319A-C6F9-04ED-1713-6581BC42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767"/>
            <a:ext cx="5181600" cy="6035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Structure of the Final Research Report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a. Title Page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title (clear and specific)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Author(s) name(s)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Institution/Department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Date of submission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b. Abstract (150-250 words)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E8E0-A04A-C491-3D36-368B7317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6065"/>
            <a:ext cx="5181600" cy="585089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Brief summary of the research, including: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problem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Methods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 findings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Written last but placed at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9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1CC4-F0C0-C5BD-AE2B-703BD9975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71475"/>
            <a:ext cx="5181600" cy="6415088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Table of Contents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Lists all sections and subsections with page numbers.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1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 Sections of the Report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a. Introduction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Background of the study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Statement of the problem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objectives and questions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Significance of the study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Scope and limitations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AAB5-FEE8-D309-E96E-0493AFAF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024"/>
            <a:ext cx="5181600" cy="6493669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b. Literature Review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Summary of existing research related to your topic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Identification of research gaps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Theoretical framework (if applicable)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Research Methodology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design (qualitative, quantitative, mixed)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Sampling method and population description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collection techniques (surveys, experiments, interviews, etc.)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analysis methods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4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C09B-2384-0D58-87F1-B278B481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4318"/>
            <a:ext cx="5181600" cy="654367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 Results and Discussion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Present research findings using tables, graphs, and figures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Analyze the data in relation to research questions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Compare results with existing literature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 Conclusion and Recommendations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Summarize key findings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 research objectives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5A9FE-D0EB-97E1-290D-27BD7578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313"/>
            <a:ext cx="5181600" cy="5962650"/>
          </a:xfrm>
        </p:spPr>
        <p:txBody>
          <a:bodyPr>
            <a:normAutofit/>
          </a:bodyPr>
          <a:lstStyle/>
          <a:p>
            <a:pPr mar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Suggest practical applications and future research directions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f. References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 all sources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Appendices (if needed)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Additional data, charts, questionnaires, interview transcripts,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9E47-EF2D-E4F8-966D-76428D8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9"/>
            <a:ext cx="10515600" cy="4143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D8B3-BF02-D98F-3EA6-4095573F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6100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Problem within the Subject Area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choose a problem within your subject area, follow these steps: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1. Define Your Subject Area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field are you working in? (e.g., Education, Engineering, Business, Health, Technology)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there a specific subfield you are interested in?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Identify Gaps or Challenges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are the current challenges in this area?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there unresolved issues from previous research or industry practices?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there emerging trends that need more exploration?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0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15AE-4962-C3EC-B376-E99288A5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485775"/>
            <a:ext cx="10515600" cy="6062663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 continues to evolve, with significant progresses in various subfields:</a:t>
            </a:r>
          </a:p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Explainable AI (XAI): </a:t>
            </a: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Addressing the "black box" nature of AI systems, XAI focuses on making AI decisions more transparent and understandable. </a:t>
            </a:r>
          </a:p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designed to provide clear, understandable, and interpretable explanations for their decisions and predictions. </a:t>
            </a:r>
          </a:p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Self-Supervised Learning: </a:t>
            </a: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Advancements in self-supervised learning enable AI systems to learn from unlabeled data, improving their ability to identify patterns and structures without explicit guidance</a:t>
            </a:r>
          </a:p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Deep Learning: </a:t>
            </a: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Techniques like transformers (e.g. BERT) and neural architecture search are at the forefront of AI research. </a:t>
            </a:r>
            <a:endParaRPr lang="en-US" sz="2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Reinforcement Learning: </a:t>
            </a: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Progress in RL, especially in complex tasks such as robotics, gaming, and autonomous vehicles, is a key focus.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58E4-8630-CA74-D99E-BC2AEF6C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44"/>
            <a:ext cx="10515600" cy="5712619"/>
          </a:xfrm>
        </p:spPr>
        <p:txBody>
          <a:bodyPr/>
          <a:lstStyle/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Analyze Practical Relevance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Does this problem affect a specific group, organization, or society?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solving it beneficial for future advancements or policymaking?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Assess Research Feasibility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Can you access the necessary data, literature, or case studies?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 you have the resources (time, funding, expertise) to investigate this issue?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4AC8-AA9E-28AD-16EF-ECD635DC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94"/>
            <a:ext cx="10515600" cy="65651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of Initial Ideas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Quality assurance (QA) in the initial stages of a research proposal is crucial to ensure the feasibility, clarity, and impact of the study.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key aspects of QA in research proposal preparation: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Conceptual Clarity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the research idea is well-defined and addresses a specific problem or gap.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Conduct a preliminary literature review to position the research within existing studies.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Clearly articulate research objectives, questions, and hypotheses.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25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9DF-D460-0AD6-A475-ECE47CD4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4"/>
            <a:ext cx="10515600" cy="6193631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Feasibility Assessment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Evaluate the availability of data, resources, and expertise.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Assess the practical and ethical considerations of the study.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the research timeline and budget are realistic.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Originality and Significance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Confirm the research contributes new knowledge or insights.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how the study aligns with academic, industrial, or societal needs.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Methodological Rigor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 appropriate research methods (qualitative, quantitative, or mixed).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Ensure proper sampling techniques and data collection tools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16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330B-362F-1780-9B72-4EC18E3F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Validate the reliability and validity of proposed methodologies.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Ethical Considerations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 issues such as agreement, confidentiality, and potential risks.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Obtain necessary ethical approvals and follow research ethics guidelines.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Logical Structure and Coherence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Organize the proposal with clear sections (introduction, literature review, methodology, etc.).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Maintain logical flow and avoid ambiguity in writing.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clear, concise, and professional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1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68B7-1750-E3FE-EEAB-B977E062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0069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1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accessible research proposal structure </a:t>
            </a:r>
            <a:r>
              <a:rPr lang="en-US" sz="3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3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35A0-2C9E-C862-C2A8-CCF8E56F1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2912"/>
            <a:ext cx="5181600" cy="6650831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Title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clear, concise title that reflects the research topic.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Introduction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Background: Briefly explain the topic and why it matters.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 Statement: </a:t>
            </a: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issue or gap in knowledge are you addressing?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Objectives: </a:t>
            </a: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do you aim to achieve? (List 2-3 clear objectives)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Questions: </a:t>
            </a: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specific questions will guide your study?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BA6E-98B9-0EAC-078D-C8047D10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2912"/>
            <a:ext cx="5181600" cy="625792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Significance: </a:t>
            </a: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Why is this research important?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Literature Review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summary of key studies related to your topic.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is already known, and what gaps remain?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does your study build on or differ from previous research?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Methodology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Design: Will the study be qualitative, quantitative, or mixed-method?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Participants/Sample: Who or what will be studied? How will they be selected?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5913-8A7A-A5C2-AA0E-83D828FD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0044"/>
            <a:ext cx="5181600" cy="5826919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Collection: How will you gather information? (e.g., surveys, interviews, experiments)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Analysis: How will you analyze the collected data?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Ethical Considerations: How will you ensure fairness, confidentiality, and consent?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Timeline &amp; Budget (if needed)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basic schedule of research activities.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Estimated costs if funding is required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0A85-5182-2EB3-B6E1-FBF29BFC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0044"/>
            <a:ext cx="5181600" cy="5826919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60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6.conclusion.</a:t>
            </a:r>
          </a:p>
          <a:p>
            <a:pPr marL="0" marR="0">
              <a:lnSpc>
                <a:spcPct val="160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7. References</a:t>
            </a:r>
          </a:p>
          <a:p>
            <a:pPr marL="0" marR="0">
              <a:lnSpc>
                <a:spcPct val="16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 all sources used in your proposal.</a:t>
            </a:r>
          </a:p>
        </p:txBody>
      </p:sp>
    </p:spTree>
    <p:extLst>
      <p:ext uri="{BB962C8B-B14F-4D97-AF65-F5344CB8AC3E}">
        <p14:creationId xmlns:p14="http://schemas.microsoft.com/office/powerpoint/2010/main" val="145376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5CC4-43B7-B068-C33C-7C04F75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5715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Proposal Checklist</a:t>
            </a:r>
            <a: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9E73-57A7-1A71-A4A5-733932EC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this checklist to ensure your research proposal is well-prepared, clear, and meets academic or funding requirements.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Title &amp; Introduction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Clear, concise, and specific title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Background information provides context and relevance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Clearly defined research problem and gap in knowledge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Well-stated research objectives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Specific research questions aligned with objectives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✅ Explanation of the significance and expected contribution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8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C3D3-FEE7-1848-0C6B-6F80C954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"/>
            <a:ext cx="5181600" cy="5834063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Literature Review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Covers relevant theories, models, and previous studies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Identifies gaps in existing research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Justifies the need for the proposed study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Cites credible and up-to-date sources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3AA5D-924D-B518-DD01-43B6D777B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"/>
            <a:ext cx="5181600" cy="5948363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Methodology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✅ Clearly defined research design (qualitative, quantitative, or mixed-method)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✅ Well-explained sampling method and population selection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✅ Detailed data collection methods (surveys, interviews, experiments, etc.)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✅ Description of data analysis techniques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✅ Consideration of reliability and validity of research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4E69-C180-6005-5DC1-FC75293E3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7194"/>
            <a:ext cx="5181600" cy="576976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Timeline &amp; Budget (if applicable)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Research plan with realistic timeline and milestones</a:t>
            </a:r>
          </a:p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✅ Budget breakdown for materials, data collection, software, etc.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4115-B88B-D01C-C7F9-47468D67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7194"/>
            <a:ext cx="5181600" cy="576976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Formatting &amp; References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✅ Proposal follows required structure (title, introduction, methodology, etc.)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✅ Proper citation style (APA, MLA, Harvard, etc.) used consistently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✅ Well-organized, clear, and professional writing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✅ Free from grammatical and typographical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7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527-7A29-1D14-666D-FEE8880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06"/>
            <a:ext cx="10515600" cy="5421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8873-6A3A-0BAD-D167-877DF934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57" y="953294"/>
            <a:ext cx="10515600" cy="5904706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literature review in research is a comprehensive summary and analysis of existing research, theories, and studies on a specific topic.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involves reviewing relevant academic sources such as books, journal articles, reports, and other scholarly works.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 literature review is essential in framing the research, guiding methodology,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identifying gaps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positioning the new research within the broader scholarly conversation.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ensures that the research is informed, relevant, and adds new knowledge to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7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0E98-D287-6A9E-DE2A-6E7EAC13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257174"/>
            <a:ext cx="9891713" cy="66008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Quantum computing</a:t>
            </a: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a revolutionary field of computing that leverages the principles of quantum mechanics to perform computations far beyond the capabilities of classical computers. </a:t>
            </a:r>
          </a:p>
          <a:p>
            <a:pPr algn="just">
              <a:lnSpc>
                <a:spcPct val="12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D-Wave recently announced achieving "quantum supremacy" by solving a materials simulation problem in under 20 minutes—a task they claim would take traditional supercomputers nearly a million years. </a:t>
            </a:r>
          </a:p>
          <a:p>
            <a:pPr marL="0" marR="0" algn="just">
              <a:lnSpc>
                <a:spcPct val="120000"/>
              </a:lnSpc>
              <a:spcAft>
                <a:spcPts val="10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Cybersecurity and Privacy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Homomorphic Encryption: Allowing computations to be done on encrypted data without decrypting it, enabling secure data sharing and cloud computing.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Autonomous Systems and Robotics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Self-Driving Vehicles: The push toward fully autonomous vehicles is progressing rapidly, with AI systems that can process real-time sensor data and make decisions in complex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95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3FD4-AB34-319F-B78E-EB2688A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135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and Roles of 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A6F7-AE59-418B-86F9-95496C0C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60364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literature review plays a critical role in research and serves several important functions. 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Provides Background Information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establishes the context and background for the research topic by summarizing the existing body of knowledge.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helps the researcher understand the historical development of the topic, theories, and methodologies used in the field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Identifies Research Gaps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highlights areas where existing research is lacking or inconclusive.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Develops Research Questions and Hypotheses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helps shape and refine the research questions or hypotheses based on existing studies.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28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DC8E-C5D3-CD71-39A7-0CFB0E66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44892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Supports the Research Framework and Methodology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provides insight into research methodologies, data collection techniques, and analysis approaches used in previous studies.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Establishes a Theoretical Framework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aids in identifying key theories, concepts, and models that can inform the research.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Avoids Duplication of Effort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prevents the researcher from duplicating work that has already been done.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Validates the Research Significance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demonstrates the importance of the research topic and its contribution to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1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9DA5-558A-A0C7-1CE3-AED4D8A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44"/>
            <a:ext cx="10515600" cy="7858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and Keys to Effective 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7C2-B095-01FE-AF5C-15CE9128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982"/>
            <a:ext cx="10515600" cy="57435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Conducting a successful literature review in research requires a combination of technical, analytical, and critical thinking skills.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the key skills and important strategies for conducting a thorough and effective literature review: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Search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Skills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Ability to search effectively: Knowing how to use academic databases (like Google Scholar,) and other resources to find relevant and credible sources.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Keyword search: Using the right keywords and phrases to identify relevant studies, papers, and articles on your topic.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Evaluating sources: Understanding the difference between primary and secondary sources and assessing the credibility and quality of each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4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450B-819B-4FA6-F69C-0C4B7054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94"/>
            <a:ext cx="10515600" cy="6500812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Critical Thinking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Evaluating methodologies: Ability to assess the research methods used in studies and understand their limitations.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Analyzing results and conclusions: Understanding the findings of studies and how they contribute to the field, while recognizing biases or gaps in research.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Identifying contradictions: Recognizing conflicting viewpoints or gaps in knowledge, which could guide further inquiry.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Synthesis and Integration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Synthesizing information: Combining findings from different studies and drawing connections between them rather than just summarizing each source.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Identifying trends: Recognizing common themes, patterns, or trends across different studies that help inform your own research questions or hypotheses.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Organizing information: Grouping studies into categories or themes to create a coherent structure for your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49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A2E4-371D-9624-9D57-0B52BFB2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Writing Skills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Clear and concise writing: The ability to present complex ideas and research findings clearly and in a structured manner.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Paraphrasing and summarizing: Effectively summarizing studies and ideas in your own words, avoiding plagiarism while maintaining accuracy.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Coherent structure: Organizing the literature review logically, often by themes, chronology, or methodology, to make it easy for readers to follow the progression of research on the topic.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Attention to Detail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Accuracy in citation: Correctly citing sources and referencing them according to the appropriate style guide (APA, MLA, Chicago, etc.).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39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873D-8F3B-8ECF-D65A-871EB343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32"/>
            <a:ext cx="10515600" cy="6365082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Analytical Skills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Comparing and contrasting: Evaluating similarities and differences in approaches, findings, and interpretations across studies.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Identifying gaps: Analyzing the literature to highlight areas where there is insufficient research, which can inform the development of your own research questions.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Understanding of Theoretical Frameworks</a:t>
            </a:r>
          </a:p>
          <a:p>
            <a:pPr marL="0" marR="0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Identifying key theories: Recognizing which theoretical frameworks or models are central to your area of study and understanding how they apply to your research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76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015-A633-487D-AC67-CCE5BEA6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-1635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Sources (Journals, Conference Proceedings, Books, Reports, Thesis,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55B-9000-2BAA-43AB-DBC45FB9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550694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a literature review, it is crucial to draw on a variety of reliable and credible sources to ensure that the review is comprehensive and well-informed.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Below are some key types of literature sources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journal is a periodical publication that contains scholarly articles, research studies, reviews, and discussions on specific academic or professional topics.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Journals are usually peer-reviewed, meaning that experts in the field evaluate the articles before they are published to ensure quality and credibility.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e.g., Nature, The Lancet, IEEE Transactions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Conference Proceedings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a collection of research papers presented at academic or professional conferences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507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1E67-DEFD-75EB-3077-AAF6CE83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94"/>
            <a:ext cx="10515600" cy="6579394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These papers are typically published as a book, journal issue, or digital archive after the conference.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Examples:  Proceedings of the IEEE Conference on Artificial Intelligence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Books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valuable sources of in-depth, comprehensive knowledge on a topic.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They provide more detailed explanations than articles and can offer historical perspectives or broader theoretical frameworks.</a:t>
            </a:r>
          </a:p>
          <a:p>
            <a:pPr marL="57150" indent="-28575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Reports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from governmental bodies, international organizations, or research institutions provide authoritative, data-driven information on specific topics. </a:t>
            </a:r>
          </a:p>
          <a:p>
            <a:pPr marL="57150" indent="-28575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can include policy papers, technical reports, or statistical data.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Examples: World Health Organization (WHO) reports</a:t>
            </a:r>
          </a:p>
        </p:txBody>
      </p:sp>
    </p:spTree>
    <p:extLst>
      <p:ext uri="{BB962C8B-B14F-4D97-AF65-F5344CB8AC3E}">
        <p14:creationId xmlns:p14="http://schemas.microsoft.com/office/powerpoint/2010/main" val="222198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C608-3519-FD0F-63C8-4DFD4CCE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4"/>
            <a:ext cx="10515600" cy="6429375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Theses and Dissertations: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are in-depth research projects completed by graduate students.</a:t>
            </a:r>
          </a:p>
          <a:p>
            <a:pPr marL="114300" indent="-3429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They often explore niche topics in great detail and may include original research or a detailed literature review.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Examples: University-specific repositories like ProQuest Dissertations &amp; Theses.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White Papers: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are authoritative reports that address specific problems and propose solutions. They are often used in the business, government, and tech industries but can also be found in academia.</a:t>
            </a:r>
          </a:p>
          <a:p>
            <a:pPr marL="114300" indent="-3429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Examples: White papers by organizations like the RAND Corporation or the National Bureau of Economic Research (NBER).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Reviews and Meta-Analyses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These summarize and synthesize existing research on a given topic. They can offer a comprehensive overview of the current state of knowledge on a subject.</a:t>
            </a:r>
          </a:p>
          <a:p>
            <a:pPr marL="114300" indent="-3429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Examples: Annual Review of Psychology, Systematic Reviews in Clinical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71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F9D3-4D7A-C433-D4CC-32195CF6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6715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6362-6521-D0EB-7A0F-C456D962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694"/>
            <a:ext cx="10515600" cy="55221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Writing a literature review is a crucial part of any research project.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provides a comprehensive overview of the existing research on a particular topic, summarizes key findings, and highlights gaps or areas for further study.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well-written literature review not only informs the researcher about the state of the field but also sets the foundation for the new research to be conducted.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Below are key steps and guidelines to follow when writing a literature review:</a:t>
            </a:r>
          </a:p>
        </p:txBody>
      </p:sp>
    </p:spTree>
    <p:extLst>
      <p:ext uri="{BB962C8B-B14F-4D97-AF65-F5344CB8AC3E}">
        <p14:creationId xmlns:p14="http://schemas.microsoft.com/office/powerpoint/2010/main" val="13940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412E-EB9B-E96F-3959-BA138430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441781" cy="7250906"/>
          </a:xfrm>
        </p:spPr>
        <p:txBody>
          <a:bodyPr>
            <a:normAutofit fontScale="25000" lnSpcReduction="20000"/>
          </a:bodyPr>
          <a:lstStyle/>
          <a:p>
            <a:pPr marL="0" marR="0" algn="just">
              <a:lnSpc>
                <a:spcPct val="170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Software Engineering &amp; Systems</a:t>
            </a:r>
          </a:p>
          <a:p>
            <a:pPr marL="0" marR="0" algn="just">
              <a:lnSpc>
                <a:spcPct val="17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AI-Augmented Software Development: Tools like GitHub Copilot and Code Llama assist in coding, debugging, and software design.</a:t>
            </a:r>
          </a:p>
          <a:p>
            <a:pPr marL="0" marR="0" algn="just">
              <a:lnSpc>
                <a:spcPct val="17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Low-Code/No-Code Development: Democratizing software creation through visual programming .</a:t>
            </a:r>
          </a:p>
          <a:p>
            <a:pPr marL="0" marR="0" algn="just">
              <a:lnSpc>
                <a:spcPct val="170000"/>
              </a:lnSpc>
              <a:spcAft>
                <a:spcPts val="1000"/>
              </a:spcAft>
            </a:pPr>
            <a:r>
              <a:rPr lang="en-US" sz="9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Cloud Computing and Serverless Architectures</a:t>
            </a:r>
          </a:p>
          <a:p>
            <a:pPr marL="0" marR="0">
              <a:lnSpc>
                <a:spcPct val="170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Serverless Computing: Emerging serverless computing models, like Function-as-a-Service (</a:t>
            </a:r>
            <a:r>
              <a:rPr lang="en-US" sz="9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FaaS</a:t>
            </a:r>
            <a:r>
              <a:rPr lang="en-US" sz="9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are simplifying the way developers build and scale applications, driving greater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7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0130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Choose a Topic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the focus of your review.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should be narrow enough to allow a comprehensive review of the existing research but broad enough to find relevant studies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Conduct a Thorough Search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academic databases such as Google Scholar, PubMed,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springer, IEEE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to find relevant papers, articles, books, and reports.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most recent and high-quality studies, but also include foundational research if relevant</a:t>
            </a:r>
          </a:p>
        </p:txBody>
      </p:sp>
    </p:spTree>
    <p:extLst>
      <p:ext uri="{BB962C8B-B14F-4D97-AF65-F5344CB8AC3E}">
        <p14:creationId xmlns:p14="http://schemas.microsoft.com/office/powerpoint/2010/main" val="2136946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0113"/>
            <a:ext cx="10515600" cy="54868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Evaluate and Organize the Literature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studies thoroughly, noting key themes, methodologies, findings, and conclusions.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patterns and trends within the literature.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of gaps, contradictions, or areas that need further exploration.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findings into categories.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thematic (e.g., different aspects of your topic), methodological (e.g., qualitative vs. quantitative studies), or chronological (e.g., development of research over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38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96"/>
            <a:ext cx="10515600" cy="68925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Structure of the Literature Review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research question and explain the purpose of the literature review.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your review (e.g., time period, type of studies).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study you’ve reviewed and highlight the main findings.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by drawing connections between studies, showing how they build upon each other, or identifying patterns and contradictions.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75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804"/>
            <a:ext cx="10515600" cy="58491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Critically analyze the strengths and weaknesses of the studies. For instance, how reliable are the methodologies? What biases or limitations do they have?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Group studies into themes, trends, or perspectives to provide a clear structure.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findings of the literature review.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the existing research or areas that require further investigation.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your own research could address some of these gaps or contribute to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52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683"/>
            <a:ext cx="10515600" cy="5823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Write Clearly and Concisely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simply summarizing each paper; instead, aim to synthesize and critique the existing body of knowledge.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writing is clear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logical. Use headings and subheadings to organize sections.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phrases to help readers follow the flow of your ideas (e.g., "Furthermore," "In contrast," "As a result").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neutral, objective tone while acknowledging both strengths and weaknesses in the studies you review.</a:t>
            </a:r>
          </a:p>
        </p:txBody>
      </p:sp>
    </p:spTree>
    <p:extLst>
      <p:ext uri="{BB962C8B-B14F-4D97-AF65-F5344CB8AC3E}">
        <p14:creationId xmlns:p14="http://schemas.microsoft.com/office/powerpoint/2010/main" val="1956173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5819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Cite Your Sources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cite all the studies you refer to in the appropriate citation style (APA, MLA, Chicago, etc.).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bibliography or reference list at the end of the review.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Revise and Edit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your literature review for clarity, coherence, and logical flow.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your arguments are well-supported by the literature.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gaps in the research that you may have missed and ensure that your analysis is thorough.</a:t>
            </a:r>
          </a:p>
        </p:txBody>
      </p:sp>
    </p:spTree>
    <p:extLst>
      <p:ext uri="{BB962C8B-B14F-4D97-AF65-F5344CB8AC3E}">
        <p14:creationId xmlns:p14="http://schemas.microsoft.com/office/powerpoint/2010/main" val="564473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63D4-9C0E-FC0B-5187-374D46B7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5064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A12D-8BFD-93CE-EC87-7A7FC41A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369"/>
            <a:ext cx="10515600" cy="630793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Assessment criteria for the research process typically evaluate the various stages of research, from the initial formulation of the research question to the presentation of results.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These criteria help ensure that the research is thorough, logical, and contributes to the field of study.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Below are common assessment criteria used to evaluate the research process: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Clarity of Research Question or Hypothesis</a:t>
            </a:r>
          </a:p>
          <a:p>
            <a:pPr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research question or hypothesis should be clear, focused, and well-defined. It should guide the direction of the research and be achievable within the constraints of time, resources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Literature Review and Background Research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review should identify gaps, highlight key findings, and justify the need for the study.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D4E5-35C7-15EA-D663-486D81D4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8"/>
            <a:ext cx="10515600" cy="59912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Research Design and Methodology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research design should be appropriate for answering the research question.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methodology should be clearly outlined, detailing how data will be collected, analyzed, and interpreted.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Data Collection and Analysis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collection should be systematic and ethical. 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analysis should be appropriately applied to answer the research question.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Ethical Considerations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Ethical guidelines should be followed throughout the research process.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9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339D-1120-14BF-92EE-CAD4E604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"/>
            <a:ext cx="10515600" cy="673287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Originality and Contribution to Knowledge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research should contribute new knowledge, insights, or perspectives to the field. It should add value by filling gaps, offering novel solutions, or challenging existing theories.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7. Data Interpretation and Conclusions</a:t>
            </a:r>
          </a:p>
          <a:p>
            <a:pPr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data interpretation should be logical and aligned with the research findings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8. Writing and Presentation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research report or paper should be well-written, structured, and clear. It should be organized in a way that is easy to follow, with proper formatting and citation styles.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9. Quality of Analysis and Critical Thinking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analysis should go beyond mere description. Critical thinking should be evident in how the research is interpreted, how contradictions or inconsistencies are handled, and how conclusions are drawn.</a:t>
            </a:r>
          </a:p>
          <a:p>
            <a:pPr>
              <a:buNone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26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2C66-F85B-2492-2F9E-A9947098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070"/>
            <a:ext cx="10515600" cy="637698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10. Limitations and Future Research Directions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good research project should acknowledge its limitations, including weaknesses in methodology, sample size, and scope. It should also suggest areas for future research.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11. Relevance and Applicability of Findings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findings should be relevant to the research question and have practical or theoretical applications.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12. Use of References and Citations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Proper use of references and citations throughout the research is essential. All sources must be properly cited according to the required style guide (e.g., APA, MLA, Chicago).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A8B7-20C5-759C-E1A0-3A763A8F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65" y="435770"/>
            <a:ext cx="10227469" cy="620791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Human-Computer Interaction (HCI)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Extended Reality (XR): AR/VR applications for immersive experiences in gaming, training, and remote collaboration.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Emotion AI: AI systems recognizing and responding to human emotions via facial expressions and voice patterns.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 for Science &amp; Sustainability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 for Drug Discovery: AI models accelerating the development of new drugs and personalized medicine.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Climate Informatics: AI and high-performance computing (HPC) for climate modeling, and disaster prediction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27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5B774-A84C-059E-E9F7-4E5F41CBCC54}"/>
              </a:ext>
            </a:extLst>
          </p:cNvPr>
          <p:cNvSpPr txBox="1"/>
          <p:nvPr/>
        </p:nvSpPr>
        <p:spPr>
          <a:xfrm>
            <a:off x="3327200" y="2257625"/>
            <a:ext cx="6097190" cy="1394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80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8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hankyou!?</a:t>
            </a:r>
          </a:p>
        </p:txBody>
      </p:sp>
    </p:spTree>
    <p:extLst>
      <p:ext uri="{BB962C8B-B14F-4D97-AF65-F5344CB8AC3E}">
        <p14:creationId xmlns:p14="http://schemas.microsoft.com/office/powerpoint/2010/main" val="68738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ADD-226E-BB8F-1D8C-BDCCA8CD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95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Actors, Roles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4A43-70D3-576C-01DA-01330827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944"/>
            <a:ext cx="10284619" cy="598646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academic research, students, supervisors, and examiners have distinct but interconnected roles that ensure research quality, integrity, and success, particularly in postgraduate studies.</a:t>
            </a:r>
          </a:p>
          <a:p>
            <a:pPr marL="0" marR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Role of the Student (Researcher)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Conducting independent research: </a:t>
            </a: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Developing the research problem, reviewing literature, designing methodology, collecting and analyzing data, and interpreting results.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Seeking guidance: </a:t>
            </a: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Regularly consulting with the supervisor to refine research direction, resolve challenges, and ensure academic rigor.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Writing and presenting findings: </a:t>
            </a: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Preparing research papers, theses/dissertations, and conference presentations.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Upholding academic integrity: </a:t>
            </a: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Avoiding plagiarism, ensuring ethical research practices, and properly citing sources.</a:t>
            </a:r>
          </a:p>
          <a:p>
            <a:pPr marL="0" marR="0">
              <a:lnSpc>
                <a:spcPct val="120000"/>
              </a:lnSpc>
              <a:spcAft>
                <a:spcPts val="1000"/>
              </a:spcAft>
            </a:pPr>
            <a:r>
              <a:rPr lang="en-US" sz="6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Responding to feedback: </a:t>
            </a:r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Addressing suggestions from the supervisor and, later, the examiners.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0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26E0-16EF-9E43-2268-E73B2EB9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92894"/>
            <a:ext cx="9327356" cy="6122194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Role of the Supervisor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supervisor acts as an advisor and guide, offering expertise and direction in the research process. Their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responsibilities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include: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Providing academic guidance: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Helping students define research questions, select methodologies, and frame arguments.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Monitoring progress: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Ensuring that the student stays on track with deadlines and produces high-quality work.</a:t>
            </a:r>
          </a:p>
          <a:p>
            <a:pPr marL="0" marR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Offering critical feedback: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Reviewing drafts, refining arguments, and ensuring clarity and coherence in writing.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Facilitating research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ethics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FBF3-7BFE-C106-6AC2-06174A10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4"/>
            <a:ext cx="10515600" cy="6715125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Role of Examiners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Examiners evaluate the quality and originality of the research, ensuring it meets academic standards. There are typically two types: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Internal Examiners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(from within the institution): Assess the work based on institutional guidelines.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External Examiners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(from another institution or field expert): Provide an independent, unbiased review.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Their responsibilities include: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Reviewing the thesis/dissertation: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the rigor, coherence, methodology, and contribution of the research.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Providing an assessment: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Suggesting corrections, improvements, or clarifications.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Conducting viva voce (oral defense):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Questioning the student to assess their understanding and depth of knowledge.</a:t>
            </a:r>
          </a:p>
          <a:p>
            <a:pPr marL="0" marR="0"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Recommending a grade or outcome: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Approving the thesis, requesting revisions, or rejecting it in rare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0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5369</Words>
  <Application>Microsoft Office PowerPoint</Application>
  <PresentationFormat>Widescreen</PresentationFormat>
  <Paragraphs>475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SimSun</vt:lpstr>
      <vt:lpstr>Arial</vt:lpstr>
      <vt:lpstr>Calibri</vt:lpstr>
      <vt:lpstr>Calibri Light</vt:lpstr>
      <vt:lpstr>Times New Roman</vt:lpstr>
      <vt:lpstr>Office Theme</vt:lpstr>
      <vt:lpstr>Chapter 2:</vt:lpstr>
      <vt:lpstr>Overview of Current State of the Art Areas and Techniques in Computing</vt:lpstr>
      <vt:lpstr>PowerPoint Presentation</vt:lpstr>
      <vt:lpstr>PowerPoint Presentation</vt:lpstr>
      <vt:lpstr>PowerPoint Presentation</vt:lpstr>
      <vt:lpstr>PowerPoint Presentation</vt:lpstr>
      <vt:lpstr>Actors, Roles and Relationship</vt:lpstr>
      <vt:lpstr>PowerPoint Presentation</vt:lpstr>
      <vt:lpstr>PowerPoint Presentation</vt:lpstr>
      <vt:lpstr>PowerPoint Presentation</vt:lpstr>
      <vt:lpstr>The process- Developing Research Proposal </vt:lpstr>
      <vt:lpstr>PowerPoint Presentation</vt:lpstr>
      <vt:lpstr>Developing Problem Description </vt:lpstr>
      <vt:lpstr>PowerPoint Presentation</vt:lpstr>
      <vt:lpstr>PowerPoint Presentation</vt:lpstr>
      <vt:lpstr>Following the Objectives </vt:lpstr>
      <vt:lpstr>PowerPoint Presentation</vt:lpstr>
      <vt:lpstr>Presenting and Analyzing the Data </vt:lpstr>
      <vt:lpstr>PowerPoint Presentation</vt:lpstr>
      <vt:lpstr> Drawing Conclusions and Identifying Future Work in the Research Process </vt:lpstr>
      <vt:lpstr>PowerPoint Presentation</vt:lpstr>
      <vt:lpstr>PowerPoint Presentation</vt:lpstr>
      <vt:lpstr>Presenting and Defending Your Research Orally </vt:lpstr>
      <vt:lpstr>PowerPoint Presentation</vt:lpstr>
      <vt:lpstr>Preparing Final Research Documentation (Thesis)</vt:lpstr>
      <vt:lpstr>PowerPoint Presentation</vt:lpstr>
      <vt:lpstr>PowerPoint Presentation</vt:lpstr>
      <vt:lpstr>PowerPoint Presentation</vt:lpstr>
      <vt:lpstr>Proposal Preparation</vt:lpstr>
      <vt:lpstr>PowerPoint Presentation</vt:lpstr>
      <vt:lpstr>PowerPoint Presentation</vt:lpstr>
      <vt:lpstr>PowerPoint Presentation</vt:lpstr>
      <vt:lpstr>PowerPoint Presentation</vt:lpstr>
      <vt:lpstr>  More accessible research proposal structure  </vt:lpstr>
      <vt:lpstr>PowerPoint Presentation</vt:lpstr>
      <vt:lpstr> Research Proposal Checklist </vt:lpstr>
      <vt:lpstr>PowerPoint Presentation</vt:lpstr>
      <vt:lpstr>PowerPoint Presentation</vt:lpstr>
      <vt:lpstr>Literature Reviews </vt:lpstr>
      <vt:lpstr>Importance and Roles of Literature Review </vt:lpstr>
      <vt:lpstr>PowerPoint Presentation</vt:lpstr>
      <vt:lpstr>Skills and Keys to Effective Literature Review </vt:lpstr>
      <vt:lpstr>PowerPoint Presentation</vt:lpstr>
      <vt:lpstr>PowerPoint Presentation</vt:lpstr>
      <vt:lpstr>PowerPoint Presentation</vt:lpstr>
      <vt:lpstr>Literature Sources (Journals, Conference Proceedings, Books, Reports, Thesis, etc) </vt:lpstr>
      <vt:lpstr>PowerPoint Presentation</vt:lpstr>
      <vt:lpstr>PowerPoint Presentation</vt:lpstr>
      <vt:lpstr>Literature Review Writing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Criteria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</dc:title>
  <dc:creator>haimanot hailu</dc:creator>
  <cp:lastModifiedBy>Abebaw Alamrew</cp:lastModifiedBy>
  <cp:revision>164</cp:revision>
  <dcterms:created xsi:type="dcterms:W3CDTF">2025-03-10T03:36:47Z</dcterms:created>
  <dcterms:modified xsi:type="dcterms:W3CDTF">2025-04-09T15:53:23Z</dcterms:modified>
</cp:coreProperties>
</file>