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567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yob Adehane" userId="0f45cd0bb25b9b3b" providerId="LiveId" clId="{517DBACF-1549-4D21-A618-0A635F656217}"/>
    <pc:docChg chg="addSld modSld">
      <pc:chgData name="Eyob Adehane" userId="0f45cd0bb25b9b3b" providerId="LiveId" clId="{517DBACF-1549-4D21-A618-0A635F656217}" dt="2024-03-19T06:58:56.816" v="19" actId="20577"/>
      <pc:docMkLst>
        <pc:docMk/>
      </pc:docMkLst>
      <pc:sldChg chg="modSp new mod">
        <pc:chgData name="Eyob Adehane" userId="0f45cd0bb25b9b3b" providerId="LiveId" clId="{517DBACF-1549-4D21-A618-0A635F656217}" dt="2024-03-19T06:58:56.816" v="19" actId="20577"/>
        <pc:sldMkLst>
          <pc:docMk/>
          <pc:sldMk cId="1217250233" sldId="256"/>
        </pc:sldMkLst>
        <pc:spChg chg="mod">
          <ac:chgData name="Eyob Adehane" userId="0f45cd0bb25b9b3b" providerId="LiveId" clId="{517DBACF-1549-4D21-A618-0A635F656217}" dt="2024-03-19T06:58:56.816" v="19" actId="20577"/>
          <ac:spMkLst>
            <pc:docMk/>
            <pc:sldMk cId="1217250233" sldId="256"/>
            <ac:spMk id="2" creationId="{A2221AA9-56EF-A37F-4AC2-2F35354C3E0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BA67A-9B51-14E9-51AA-7CFCE4767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B8667-8EE9-BDFC-2690-7B375275E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C0DD0-5366-618C-4AEC-FC8D6AF47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F569-3DA0-440C-812E-E3FAF5680D0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988D8-4FE4-D5F1-EF69-4C7AF0ED7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5A16E-D3F0-0878-9EBA-1313E6B6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B68C-5BDF-4A3D-B4EC-C2AE35C10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8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A0AA6-6751-F0C1-E80B-B3A46ACB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CFEC0-DADE-0497-B8D0-40CC4D7FB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B0339-8BB8-4380-2D17-084C2981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F569-3DA0-440C-812E-E3FAF5680D0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9EB56-C825-3341-9D94-528CDF436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0EA80-C24B-3E88-DC8D-A532520AF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B68C-5BDF-4A3D-B4EC-C2AE35C10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9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397F68-E9EF-3861-A155-9724493A6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279973-ECC9-8D18-1F8A-9FADD6EF0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DF288-0F99-597F-F66D-82B1A1B56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F569-3DA0-440C-812E-E3FAF5680D0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A2CA1-6087-D4A5-E531-51254170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A5BA0-A1A0-5A4A-B61F-3B0D6F55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B68C-5BDF-4A3D-B4EC-C2AE35C10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AE663-AA06-B21A-D3D8-AA89D4D4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07568-861B-3E3E-27B2-6120765ED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9DBEB-E1DC-DDB1-A1A1-6764CF237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F569-3DA0-440C-812E-E3FAF5680D0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386B8-9FD4-F025-4097-7CA98F7D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82440-00B1-40D8-0225-BAD76E4B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B68C-5BDF-4A3D-B4EC-C2AE35C10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4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7827-B42F-8DF2-F1A6-9363E3BD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1E497-A08C-C984-01D5-1FAAB3D24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B2AD4-619F-73F0-D9E1-AB20E45E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F569-3DA0-440C-812E-E3FAF5680D0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91DB7-56B7-73A9-F8B1-82508BCC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CDDD0-980C-F124-7649-F370FA0CA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B68C-5BDF-4A3D-B4EC-C2AE35C10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7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8993D-6539-2A02-2D09-49EC1F83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1F7BB-B873-E63B-003A-F8039A4C7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87643-60A8-D594-CA9F-FACD728F1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D6D4A-8471-F81A-9ED4-2BE16C2F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F569-3DA0-440C-812E-E3FAF5680D0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6C5B9-CDE4-9CBE-1840-CB4B2C099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7E0C9-9034-F43F-958D-72883C3C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B68C-5BDF-4A3D-B4EC-C2AE35C10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8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3F1A-6FAC-1369-D413-017146122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1E6E2-6FFD-5BA1-2815-59C3FE32B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D0243-EAF2-21C4-49CC-C53081B31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AA958-C7BD-B45E-5805-728B188CE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F4E788-7679-2BA4-3184-480B02CD3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279614-AD7F-F548-D664-853478C9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F569-3DA0-440C-812E-E3FAF5680D0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5485FA-E3E9-62FB-A326-75BA4238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110176-2928-7359-431B-45A91F95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B68C-5BDF-4A3D-B4EC-C2AE35C10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8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FB54-EC85-A8F1-9475-E546D6FC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6C61D4-031E-98EA-8098-7F2AF18C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F569-3DA0-440C-812E-E3FAF5680D0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E7322-9912-41E9-9062-4E74EE04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1C456-83F8-F648-A460-E2CBAFC79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B68C-5BDF-4A3D-B4EC-C2AE35C10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9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DA210-3091-266E-8F56-E943AEF1A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F569-3DA0-440C-812E-E3FAF5680D0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B48091-B8F8-C576-676F-A9FA48F6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2EB14-88F0-3661-CE1A-7E7F5013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B68C-5BDF-4A3D-B4EC-C2AE35C10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05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F273-44CC-E8B0-7D0E-C82B9DC78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D34F1-74B8-476F-F8C7-709375F5B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11680-1AF5-5238-3975-009312F33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CDCC1-FF3A-AB64-497E-AE97BF9B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F569-3DA0-440C-812E-E3FAF5680D0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9EF7B-1EE0-3498-AF51-EFCC8981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1F510-9EB4-EAA5-A7D5-C572C380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B68C-5BDF-4A3D-B4EC-C2AE35C10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9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0AF3-9A62-D538-CC71-150613590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27284-9B3F-BF91-0216-551DB0046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C4015-1510-FFD6-4B2F-F42FB6D0D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1A97B-7F83-F47A-EA5A-09D32C4F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F569-3DA0-440C-812E-E3FAF5680D0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2E8F9-DAEE-EF97-63E5-9F8282CE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AF55E-2082-A55E-3849-62FC13C8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B68C-5BDF-4A3D-B4EC-C2AE35C10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F17ED5-1F97-070E-F795-14CF403D6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3122E-2BD1-9226-A471-EB0C3DB59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3B972-36C0-9075-7923-7483AA47C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19F569-3DA0-440C-812E-E3FAF5680D0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3F1E5-BCA6-1C30-42A4-0C7CEBA97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EE08-EB15-7B4A-9E35-0DA944635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70B68C-5BDF-4A3D-B4EC-C2AE35C10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4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21AA9-56EF-A37F-4AC2-2F35354C3E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 is all </a:t>
            </a:r>
            <a:r>
              <a:rPr lang="en-US"/>
              <a:t>about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EC917-69A0-D5E2-569B-C3BF85AAC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50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It is all about 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is all about git</dc:title>
  <dc:creator>Eyob Adehane</dc:creator>
  <cp:lastModifiedBy>Eyob Adehane</cp:lastModifiedBy>
  <cp:revision>1</cp:revision>
  <dcterms:created xsi:type="dcterms:W3CDTF">2024-03-19T06:58:46Z</dcterms:created>
  <dcterms:modified xsi:type="dcterms:W3CDTF">2024-03-19T06:58:59Z</dcterms:modified>
</cp:coreProperties>
</file>