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74" r:id="rId6"/>
    <p:sldId id="270" r:id="rId7"/>
    <p:sldId id="268" r:id="rId8"/>
    <p:sldId id="265" r:id="rId9"/>
    <p:sldId id="272" r:id="rId10"/>
    <p:sldId id="273" r:id="rId11"/>
    <p:sldId id="259" r:id="rId12"/>
    <p:sldId id="267" r:id="rId13"/>
    <p:sldId id="266" r:id="rId14"/>
    <p:sldId id="269" r:id="rId15"/>
    <p:sldId id="271" r:id="rId16"/>
    <p:sldId id="262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5" autoAdjust="0"/>
  </p:normalViewPr>
  <p:slideViewPr>
    <p:cSldViewPr>
      <p:cViewPr>
        <p:scale>
          <a:sx n="67" d="100"/>
          <a:sy n="67" d="100"/>
        </p:scale>
        <p:origin x="394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3B212-36B1-46EB-A2AA-2BA8F2FC289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ECC16-1520-4413-8393-30D6A3ECCE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2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ECC16-1520-4413-8393-30D6A3ECCE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16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ECC16-1520-4413-8393-30D6A3ECCE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7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Software Engineering Manager had the highest average annual compensation, followed by Product Manager and Technical Program Manager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ECC16-1520-4413-8393-30D6A3ECCE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09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Amazon was the number 1 employer of tech workers, followed by Microsoft and Google.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ECC16-1520-4413-8393-30D6A3ECCE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4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Asian had more numbers on the market than other races.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ECC16-1520-4413-8393-30D6A3ECCE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9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Even though there were more Asians than Whites, Whites on average earned more than Asians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ECC16-1520-4413-8393-30D6A3ECCE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Correlation Of Yearly  Compensation with Other Variable and The Distribution of Yearly Salary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ECC16-1520-4413-8393-30D6A3ECCE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average PHD holders are the highest paid in the Tech industries and followed by Master’s Degree 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ECC16-1520-4413-8393-30D6A3ECCE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3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Bachelor’s Degree has the majority Count, 10,000 in this sample data set followed by Master’s Degree 8,200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ECC16-1520-4413-8393-30D6A3ECCE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ECC16-1520-4413-8393-30D6A3ECCE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7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42147" y="723900"/>
            <a:ext cx="3703320" cy="5666740"/>
          </a:xfrm>
          <a:custGeom>
            <a:avLst/>
            <a:gdLst/>
            <a:ahLst/>
            <a:cxnLst/>
            <a:rect l="l" t="t" r="r" b="b"/>
            <a:pathLst>
              <a:path w="3703320" h="5666740">
                <a:moveTo>
                  <a:pt x="3703320" y="0"/>
                </a:moveTo>
                <a:lnTo>
                  <a:pt x="0" y="0"/>
                </a:lnTo>
                <a:lnTo>
                  <a:pt x="0" y="5666232"/>
                </a:lnTo>
                <a:lnTo>
                  <a:pt x="3703320" y="5666232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76031" y="2541270"/>
            <a:ext cx="259524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1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37388" y="618744"/>
            <a:ext cx="7504430" cy="5773420"/>
          </a:xfrm>
          <a:custGeom>
            <a:avLst/>
            <a:gdLst/>
            <a:ahLst/>
            <a:cxnLst/>
            <a:rect l="l" t="t" r="r" b="b"/>
            <a:pathLst>
              <a:path w="7504430" h="5773420">
                <a:moveTo>
                  <a:pt x="7504175" y="0"/>
                </a:moveTo>
                <a:lnTo>
                  <a:pt x="0" y="0"/>
                </a:lnTo>
                <a:lnTo>
                  <a:pt x="0" y="5772911"/>
                </a:lnTo>
                <a:lnTo>
                  <a:pt x="7504175" y="5772911"/>
                </a:lnTo>
                <a:lnTo>
                  <a:pt x="7504175" y="0"/>
                </a:lnTo>
                <a:close/>
              </a:path>
            </a:pathLst>
          </a:custGeom>
          <a:solidFill>
            <a:srgbClr val="1A315F">
              <a:alpha val="9686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437388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4241292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36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3041" y="1105916"/>
            <a:ext cx="6848475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6986" y="2568701"/>
            <a:ext cx="5859145" cy="2799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image" Target="../media/image3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"/>
            <a:ext cx="12192000" cy="6858000"/>
            <a:chOff x="0" y="49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"/>
              <a:ext cx="12191999" cy="6857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6531" y="457200"/>
              <a:ext cx="3703320" cy="94615"/>
            </a:xfrm>
            <a:custGeom>
              <a:avLst/>
              <a:gdLst/>
              <a:ahLst/>
              <a:cxnLst/>
              <a:rect l="l" t="t" r="r" b="b"/>
              <a:pathLst>
                <a:path w="3703320" h="94615">
                  <a:moveTo>
                    <a:pt x="3703320" y="0"/>
                  </a:moveTo>
                  <a:lnTo>
                    <a:pt x="0" y="0"/>
                  </a:lnTo>
                  <a:lnTo>
                    <a:pt x="0" y="94487"/>
                  </a:lnTo>
                  <a:lnTo>
                    <a:pt x="3703320" y="94487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042147" y="454152"/>
              <a:ext cx="3703320" cy="97790"/>
            </a:xfrm>
            <a:custGeom>
              <a:avLst/>
              <a:gdLst/>
              <a:ahLst/>
              <a:cxnLst/>
              <a:rect l="l" t="t" r="r" b="b"/>
              <a:pathLst>
                <a:path w="3703320" h="97790">
                  <a:moveTo>
                    <a:pt x="3703320" y="0"/>
                  </a:moveTo>
                  <a:lnTo>
                    <a:pt x="0" y="0"/>
                  </a:lnTo>
                  <a:lnTo>
                    <a:pt x="0" y="97536"/>
                  </a:lnTo>
                  <a:lnTo>
                    <a:pt x="3703320" y="97536"/>
                  </a:lnTo>
                  <a:lnTo>
                    <a:pt x="3703320" y="0"/>
                  </a:lnTo>
                  <a:close/>
                </a:path>
              </a:pathLst>
            </a:custGeom>
            <a:solidFill>
              <a:srgbClr val="959FA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4241291" y="457200"/>
              <a:ext cx="3703320" cy="91440"/>
            </a:xfrm>
            <a:custGeom>
              <a:avLst/>
              <a:gdLst/>
              <a:ahLst/>
              <a:cxnLst/>
              <a:rect l="l" t="t" r="r" b="b"/>
              <a:pathLst>
                <a:path w="3703320" h="91440">
                  <a:moveTo>
                    <a:pt x="3703319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3703319" y="91439"/>
                  </a:lnTo>
                  <a:lnTo>
                    <a:pt x="3703319" y="0"/>
                  </a:lnTo>
                  <a:close/>
                </a:path>
              </a:pathLst>
            </a:custGeom>
            <a:solidFill>
              <a:srgbClr val="4590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48055" y="4428743"/>
              <a:ext cx="11261090" cy="1961514"/>
            </a:xfrm>
            <a:custGeom>
              <a:avLst/>
              <a:gdLst/>
              <a:ahLst/>
              <a:cxnLst/>
              <a:rect l="l" t="t" r="r" b="b"/>
              <a:pathLst>
                <a:path w="11261090" h="1961514">
                  <a:moveTo>
                    <a:pt x="11260836" y="0"/>
                  </a:moveTo>
                  <a:lnTo>
                    <a:pt x="0" y="0"/>
                  </a:lnTo>
                  <a:lnTo>
                    <a:pt x="0" y="1961387"/>
                  </a:lnTo>
                  <a:lnTo>
                    <a:pt x="11260836" y="1961387"/>
                  </a:lnTo>
                  <a:lnTo>
                    <a:pt x="11260836" y="0"/>
                  </a:lnTo>
                  <a:close/>
                </a:path>
              </a:pathLst>
            </a:custGeom>
            <a:solidFill>
              <a:srgbClr val="1A315F">
                <a:alpha val="9686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9993" y="4910073"/>
            <a:ext cx="10210800" cy="92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6699"/>
                </a:solidFill>
                <a:latin typeface="Arial"/>
                <a:cs typeface="Arial"/>
              </a:rPr>
              <a:t>FINAL</a:t>
            </a:r>
            <a:r>
              <a:rPr sz="3200" spc="-125" dirty="0">
                <a:solidFill>
                  <a:srgbClr val="FF669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6699"/>
                </a:solidFill>
                <a:latin typeface="Arial"/>
                <a:cs typeface="Arial"/>
              </a:rPr>
              <a:t>PROJECT</a:t>
            </a:r>
            <a:r>
              <a:rPr sz="3200" spc="-35" dirty="0">
                <a:solidFill>
                  <a:srgbClr val="FF669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6699"/>
                </a:solidFill>
                <a:latin typeface="Arial"/>
                <a:cs typeface="Arial"/>
              </a:rPr>
              <a:t>-</a:t>
            </a:r>
            <a:r>
              <a:rPr sz="3200" spc="-35" dirty="0">
                <a:solidFill>
                  <a:srgbClr val="FF6699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FF6699"/>
                </a:solidFill>
                <a:latin typeface="Arial"/>
                <a:cs typeface="Arial"/>
              </a:rPr>
              <a:t>DATA</a:t>
            </a:r>
            <a:r>
              <a:rPr sz="3200" spc="-240" dirty="0">
                <a:solidFill>
                  <a:srgbClr val="FF6699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FF6699"/>
                </a:solidFill>
                <a:latin typeface="Arial"/>
                <a:cs typeface="Arial"/>
              </a:rPr>
              <a:t>ANALYTICS</a:t>
            </a:r>
            <a:r>
              <a:rPr sz="3200" spc="-60" dirty="0">
                <a:solidFill>
                  <a:srgbClr val="FF669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6699"/>
                </a:solidFill>
                <a:latin typeface="Arial"/>
                <a:cs typeface="Arial"/>
              </a:rPr>
              <a:t>PRACTITIONER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00" dirty="0">
                <a:solidFill>
                  <a:srgbClr val="9933FF"/>
                </a:solidFill>
                <a:latin typeface="Arial"/>
                <a:cs typeface="Arial"/>
              </a:rPr>
              <a:t>DATA</a:t>
            </a:r>
            <a:r>
              <a:rPr sz="2600" spc="-135" dirty="0">
                <a:solidFill>
                  <a:srgbClr val="9933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9933FF"/>
                </a:solidFill>
                <a:latin typeface="Arial"/>
                <a:cs typeface="Arial"/>
              </a:rPr>
              <a:t>SCIENCE</a:t>
            </a:r>
            <a:r>
              <a:rPr sz="2600" spc="-105" dirty="0">
                <a:solidFill>
                  <a:srgbClr val="9933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9933FF"/>
                </a:solidFill>
                <a:latin typeface="Arial"/>
                <a:cs typeface="Arial"/>
              </a:rPr>
              <a:t>AND</a:t>
            </a:r>
            <a:r>
              <a:rPr sz="2600" spc="-15" dirty="0">
                <a:solidFill>
                  <a:srgbClr val="9933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9933FF"/>
                </a:solidFill>
                <a:latin typeface="Arial"/>
                <a:cs typeface="Arial"/>
              </a:rPr>
              <a:t>TECH</a:t>
            </a:r>
            <a:r>
              <a:rPr sz="2600" spc="-10" dirty="0">
                <a:solidFill>
                  <a:srgbClr val="9933FF"/>
                </a:solidFill>
                <a:latin typeface="Arial"/>
                <a:cs typeface="Arial"/>
              </a:rPr>
              <a:t> SALARIES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241F58C-0380-5382-8623-BC989EA81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2" y="620713"/>
            <a:ext cx="11477255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344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0962" y="285363"/>
            <a:ext cx="729853" cy="121427"/>
          </a:xfrm>
          <a:prstGeom prst="rect">
            <a:avLst/>
          </a:prstGeom>
        </p:spPr>
        <p:txBody>
          <a:bodyPr vert="horz" wrap="square" lIns="0" tIns="5953" rIns="0" bIns="0" rtlCol="0">
            <a:spAutoFit/>
          </a:bodyPr>
          <a:lstStyle/>
          <a:p>
            <a:pPr>
              <a:spcBef>
                <a:spcPts val="47"/>
              </a:spcBef>
            </a:pPr>
            <a:r>
              <a:rPr sz="750" spc="-33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750" spc="-5" dirty="0">
                <a:solidFill>
                  <a:srgbClr val="FFFFFF"/>
                </a:solidFill>
                <a:latin typeface="Segoe UI"/>
                <a:cs typeface="Segoe UI"/>
              </a:rPr>
              <a:t>ower BI Desktop</a:t>
            </a:r>
            <a:endParaRPr sz="750" dirty="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00" y="214313"/>
            <a:ext cx="11430000" cy="6429375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47625" cy="6858000"/>
            </a:xfrm>
            <a:custGeom>
              <a:avLst/>
              <a:gdLst/>
              <a:ahLst/>
              <a:cxnLst/>
              <a:rect l="l" t="t" r="r" b="b"/>
              <a:pathLst>
                <a:path w="47625" h="6858000">
                  <a:moveTo>
                    <a:pt x="0" y="6857999"/>
                  </a:moveTo>
                  <a:lnTo>
                    <a:pt x="47624" y="6857999"/>
                  </a:lnTo>
                  <a:lnTo>
                    <a:pt x="47624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28587" y="228599"/>
              <a:ext cx="47625" cy="6858000"/>
            </a:xfrm>
            <a:custGeom>
              <a:avLst/>
              <a:gdLst/>
              <a:ahLst/>
              <a:cxnLst/>
              <a:rect l="l" t="t" r="r" b="b"/>
              <a:pathLst>
                <a:path w="47625" h="6858000">
                  <a:moveTo>
                    <a:pt x="4762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6847853"/>
                  </a:lnTo>
                  <a:lnTo>
                    <a:pt x="0" y="6858000"/>
                  </a:lnTo>
                  <a:lnTo>
                    <a:pt x="47625" y="6858000"/>
                  </a:lnTo>
                  <a:lnTo>
                    <a:pt x="47625" y="6847853"/>
                  </a:lnTo>
                  <a:lnTo>
                    <a:pt x="47625" y="889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276224" y="228600"/>
              <a:ext cx="12144375" cy="6858000"/>
            </a:xfrm>
            <a:custGeom>
              <a:avLst/>
              <a:gdLst/>
              <a:ahLst/>
              <a:cxnLst/>
              <a:rect l="l" t="t" r="r" b="b"/>
              <a:pathLst>
                <a:path w="12144375" h="6858000">
                  <a:moveTo>
                    <a:pt x="1214437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6857999"/>
                  </a:lnTo>
                  <a:close/>
                </a:path>
              </a:pathLst>
            </a:custGeom>
            <a:solidFill>
              <a:srgbClr val="D3D6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4767" y="302232"/>
              <a:ext cx="4620368" cy="31689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184921" y="696496"/>
            <a:ext cx="8197453" cy="5147667"/>
            <a:chOff x="3219449" y="742928"/>
            <a:chExt cx="8743950" cy="54908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9449" y="742949"/>
              <a:ext cx="8743949" cy="5486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19513" y="742936"/>
              <a:ext cx="9525" cy="5490845"/>
            </a:xfrm>
            <a:custGeom>
              <a:avLst/>
              <a:gdLst/>
              <a:ahLst/>
              <a:cxnLst/>
              <a:rect l="l" t="t" r="r" b="b"/>
              <a:pathLst>
                <a:path w="9525" h="5490845">
                  <a:moveTo>
                    <a:pt x="9525" y="5481053"/>
                  </a:moveTo>
                  <a:lnTo>
                    <a:pt x="0" y="5481053"/>
                  </a:lnTo>
                  <a:lnTo>
                    <a:pt x="0" y="5490578"/>
                  </a:lnTo>
                  <a:lnTo>
                    <a:pt x="9525" y="5490578"/>
                  </a:lnTo>
                  <a:lnTo>
                    <a:pt x="9525" y="5481053"/>
                  </a:lnTo>
                  <a:close/>
                </a:path>
                <a:path w="9525" h="5490845">
                  <a:moveTo>
                    <a:pt x="9525" y="5423916"/>
                  </a:moveTo>
                  <a:lnTo>
                    <a:pt x="0" y="5423916"/>
                  </a:lnTo>
                  <a:lnTo>
                    <a:pt x="0" y="5433441"/>
                  </a:lnTo>
                  <a:lnTo>
                    <a:pt x="9525" y="5433441"/>
                  </a:lnTo>
                  <a:lnTo>
                    <a:pt x="9525" y="5423916"/>
                  </a:lnTo>
                  <a:close/>
                </a:path>
                <a:path w="9525" h="5490845">
                  <a:moveTo>
                    <a:pt x="9525" y="5252517"/>
                  </a:moveTo>
                  <a:lnTo>
                    <a:pt x="0" y="5252517"/>
                  </a:lnTo>
                  <a:lnTo>
                    <a:pt x="0" y="5260200"/>
                  </a:lnTo>
                  <a:lnTo>
                    <a:pt x="9525" y="5260200"/>
                  </a:lnTo>
                  <a:lnTo>
                    <a:pt x="9525" y="5252517"/>
                  </a:lnTo>
                  <a:close/>
                </a:path>
                <a:path w="9525" h="5490845">
                  <a:moveTo>
                    <a:pt x="9525" y="5028603"/>
                  </a:moveTo>
                  <a:lnTo>
                    <a:pt x="0" y="5028603"/>
                  </a:lnTo>
                  <a:lnTo>
                    <a:pt x="0" y="5033505"/>
                  </a:lnTo>
                  <a:lnTo>
                    <a:pt x="9525" y="5033505"/>
                  </a:lnTo>
                  <a:lnTo>
                    <a:pt x="9525" y="5028603"/>
                  </a:lnTo>
                  <a:close/>
                </a:path>
                <a:path w="9525" h="5490845">
                  <a:moveTo>
                    <a:pt x="9525" y="4852581"/>
                  </a:moveTo>
                  <a:lnTo>
                    <a:pt x="0" y="4852581"/>
                  </a:lnTo>
                  <a:lnTo>
                    <a:pt x="0" y="4862093"/>
                  </a:lnTo>
                  <a:lnTo>
                    <a:pt x="9525" y="4862093"/>
                  </a:lnTo>
                  <a:lnTo>
                    <a:pt x="9525" y="4852581"/>
                  </a:lnTo>
                  <a:close/>
                </a:path>
                <a:path w="9525" h="5490845">
                  <a:moveTo>
                    <a:pt x="9525" y="4681169"/>
                  </a:moveTo>
                  <a:lnTo>
                    <a:pt x="0" y="4681169"/>
                  </a:lnTo>
                  <a:lnTo>
                    <a:pt x="0" y="4684268"/>
                  </a:lnTo>
                  <a:lnTo>
                    <a:pt x="9525" y="4684268"/>
                  </a:lnTo>
                  <a:lnTo>
                    <a:pt x="9525" y="4681169"/>
                  </a:lnTo>
                  <a:close/>
                </a:path>
                <a:path w="9525" h="5490845">
                  <a:moveTo>
                    <a:pt x="9525" y="4452645"/>
                  </a:moveTo>
                  <a:lnTo>
                    <a:pt x="0" y="4452645"/>
                  </a:lnTo>
                  <a:lnTo>
                    <a:pt x="0" y="4462157"/>
                  </a:lnTo>
                  <a:lnTo>
                    <a:pt x="9525" y="4462157"/>
                  </a:lnTo>
                  <a:lnTo>
                    <a:pt x="9525" y="4452645"/>
                  </a:lnTo>
                  <a:close/>
                </a:path>
                <a:path w="9525" h="5490845">
                  <a:moveTo>
                    <a:pt x="9525" y="4281233"/>
                  </a:moveTo>
                  <a:lnTo>
                    <a:pt x="0" y="4281233"/>
                  </a:lnTo>
                  <a:lnTo>
                    <a:pt x="0" y="4290758"/>
                  </a:lnTo>
                  <a:lnTo>
                    <a:pt x="9525" y="4290758"/>
                  </a:lnTo>
                  <a:lnTo>
                    <a:pt x="9525" y="4281233"/>
                  </a:lnTo>
                  <a:close/>
                </a:path>
                <a:path w="9525" h="5490845">
                  <a:moveTo>
                    <a:pt x="9525" y="3881297"/>
                  </a:moveTo>
                  <a:lnTo>
                    <a:pt x="0" y="3881297"/>
                  </a:lnTo>
                  <a:lnTo>
                    <a:pt x="0" y="3890822"/>
                  </a:lnTo>
                  <a:lnTo>
                    <a:pt x="9525" y="3890822"/>
                  </a:lnTo>
                  <a:lnTo>
                    <a:pt x="9525" y="3881297"/>
                  </a:lnTo>
                  <a:close/>
                </a:path>
                <a:path w="9525" h="5490845">
                  <a:moveTo>
                    <a:pt x="9525" y="3709898"/>
                  </a:moveTo>
                  <a:lnTo>
                    <a:pt x="0" y="3709898"/>
                  </a:lnTo>
                  <a:lnTo>
                    <a:pt x="0" y="3719423"/>
                  </a:lnTo>
                  <a:lnTo>
                    <a:pt x="9525" y="3719423"/>
                  </a:lnTo>
                  <a:lnTo>
                    <a:pt x="9525" y="3709898"/>
                  </a:lnTo>
                  <a:close/>
                </a:path>
                <a:path w="9525" h="5490845">
                  <a:moveTo>
                    <a:pt x="9525" y="3309963"/>
                  </a:moveTo>
                  <a:lnTo>
                    <a:pt x="0" y="3309963"/>
                  </a:lnTo>
                  <a:lnTo>
                    <a:pt x="0" y="3319488"/>
                  </a:lnTo>
                  <a:lnTo>
                    <a:pt x="9525" y="3319488"/>
                  </a:lnTo>
                  <a:lnTo>
                    <a:pt x="9525" y="3309963"/>
                  </a:lnTo>
                  <a:close/>
                </a:path>
                <a:path w="9525" h="5490845">
                  <a:moveTo>
                    <a:pt x="9525" y="3138563"/>
                  </a:moveTo>
                  <a:lnTo>
                    <a:pt x="0" y="3138563"/>
                  </a:lnTo>
                  <a:lnTo>
                    <a:pt x="0" y="3148076"/>
                  </a:lnTo>
                  <a:lnTo>
                    <a:pt x="9525" y="3148076"/>
                  </a:lnTo>
                  <a:lnTo>
                    <a:pt x="9525" y="3138563"/>
                  </a:lnTo>
                  <a:close/>
                </a:path>
                <a:path w="9525" h="5490845">
                  <a:moveTo>
                    <a:pt x="9525" y="2916834"/>
                  </a:moveTo>
                  <a:lnTo>
                    <a:pt x="0" y="2916834"/>
                  </a:lnTo>
                  <a:lnTo>
                    <a:pt x="0" y="2919539"/>
                  </a:lnTo>
                  <a:lnTo>
                    <a:pt x="9525" y="2919539"/>
                  </a:lnTo>
                  <a:lnTo>
                    <a:pt x="9525" y="2916834"/>
                  </a:lnTo>
                  <a:close/>
                </a:path>
                <a:path w="9525" h="5490845">
                  <a:moveTo>
                    <a:pt x="9525" y="2738615"/>
                  </a:moveTo>
                  <a:lnTo>
                    <a:pt x="0" y="2738615"/>
                  </a:lnTo>
                  <a:lnTo>
                    <a:pt x="0" y="2748140"/>
                  </a:lnTo>
                  <a:lnTo>
                    <a:pt x="9525" y="2748140"/>
                  </a:lnTo>
                  <a:lnTo>
                    <a:pt x="9525" y="2738615"/>
                  </a:lnTo>
                  <a:close/>
                </a:path>
                <a:path w="9525" h="5490845">
                  <a:moveTo>
                    <a:pt x="9525" y="2567216"/>
                  </a:moveTo>
                  <a:lnTo>
                    <a:pt x="0" y="2567216"/>
                  </a:lnTo>
                  <a:lnTo>
                    <a:pt x="0" y="2572499"/>
                  </a:lnTo>
                  <a:lnTo>
                    <a:pt x="9525" y="2572499"/>
                  </a:lnTo>
                  <a:lnTo>
                    <a:pt x="9525" y="2567216"/>
                  </a:lnTo>
                  <a:close/>
                </a:path>
                <a:path w="9525" h="5490845">
                  <a:moveTo>
                    <a:pt x="9525" y="2340902"/>
                  </a:moveTo>
                  <a:lnTo>
                    <a:pt x="0" y="2340902"/>
                  </a:lnTo>
                  <a:lnTo>
                    <a:pt x="0" y="2348204"/>
                  </a:lnTo>
                  <a:lnTo>
                    <a:pt x="9525" y="2348204"/>
                  </a:lnTo>
                  <a:lnTo>
                    <a:pt x="9525" y="2340902"/>
                  </a:lnTo>
                  <a:close/>
                </a:path>
                <a:path w="9525" h="5490845">
                  <a:moveTo>
                    <a:pt x="9525" y="2167280"/>
                  </a:moveTo>
                  <a:lnTo>
                    <a:pt x="0" y="2167280"/>
                  </a:lnTo>
                  <a:lnTo>
                    <a:pt x="0" y="2176805"/>
                  </a:lnTo>
                  <a:lnTo>
                    <a:pt x="9525" y="2176805"/>
                  </a:lnTo>
                  <a:lnTo>
                    <a:pt x="9525" y="2167280"/>
                  </a:lnTo>
                  <a:close/>
                </a:path>
                <a:path w="9525" h="5490845">
                  <a:moveTo>
                    <a:pt x="9525" y="1995881"/>
                  </a:moveTo>
                  <a:lnTo>
                    <a:pt x="0" y="1995881"/>
                  </a:lnTo>
                  <a:lnTo>
                    <a:pt x="0" y="1996567"/>
                  </a:lnTo>
                  <a:lnTo>
                    <a:pt x="9525" y="1996567"/>
                  </a:lnTo>
                  <a:lnTo>
                    <a:pt x="9525" y="1995881"/>
                  </a:lnTo>
                  <a:close/>
                </a:path>
                <a:path w="9525" h="5490845">
                  <a:moveTo>
                    <a:pt x="9525" y="1767344"/>
                  </a:moveTo>
                  <a:lnTo>
                    <a:pt x="0" y="1767344"/>
                  </a:lnTo>
                  <a:lnTo>
                    <a:pt x="0" y="1776869"/>
                  </a:lnTo>
                  <a:lnTo>
                    <a:pt x="9525" y="1776869"/>
                  </a:lnTo>
                  <a:lnTo>
                    <a:pt x="9525" y="1767344"/>
                  </a:lnTo>
                  <a:close/>
                </a:path>
                <a:path w="9525" h="5490845">
                  <a:moveTo>
                    <a:pt x="9525" y="1595945"/>
                  </a:moveTo>
                  <a:lnTo>
                    <a:pt x="0" y="1595945"/>
                  </a:lnTo>
                  <a:lnTo>
                    <a:pt x="0" y="1605457"/>
                  </a:lnTo>
                  <a:lnTo>
                    <a:pt x="9525" y="1605457"/>
                  </a:lnTo>
                  <a:lnTo>
                    <a:pt x="9525" y="1595945"/>
                  </a:lnTo>
                  <a:close/>
                </a:path>
                <a:path w="9525" h="5490845">
                  <a:moveTo>
                    <a:pt x="9525" y="1195997"/>
                  </a:moveTo>
                  <a:lnTo>
                    <a:pt x="0" y="1195997"/>
                  </a:lnTo>
                  <a:lnTo>
                    <a:pt x="0" y="1205522"/>
                  </a:lnTo>
                  <a:lnTo>
                    <a:pt x="9525" y="1205522"/>
                  </a:lnTo>
                  <a:lnTo>
                    <a:pt x="9525" y="1195997"/>
                  </a:lnTo>
                  <a:close/>
                </a:path>
                <a:path w="9525" h="5490845">
                  <a:moveTo>
                    <a:pt x="9525" y="1024597"/>
                  </a:moveTo>
                  <a:lnTo>
                    <a:pt x="0" y="1024597"/>
                  </a:lnTo>
                  <a:lnTo>
                    <a:pt x="0" y="1034122"/>
                  </a:lnTo>
                  <a:lnTo>
                    <a:pt x="9525" y="1034122"/>
                  </a:lnTo>
                  <a:lnTo>
                    <a:pt x="9525" y="1024597"/>
                  </a:lnTo>
                  <a:close/>
                </a:path>
                <a:path w="9525" h="5490845">
                  <a:moveTo>
                    <a:pt x="9525" y="805078"/>
                  </a:moveTo>
                  <a:lnTo>
                    <a:pt x="0" y="805078"/>
                  </a:lnTo>
                  <a:lnTo>
                    <a:pt x="0" y="805586"/>
                  </a:lnTo>
                  <a:lnTo>
                    <a:pt x="9525" y="805586"/>
                  </a:lnTo>
                  <a:lnTo>
                    <a:pt x="9525" y="805078"/>
                  </a:lnTo>
                  <a:close/>
                </a:path>
                <a:path w="9525" h="5490845">
                  <a:moveTo>
                    <a:pt x="9525" y="624662"/>
                  </a:moveTo>
                  <a:lnTo>
                    <a:pt x="0" y="624662"/>
                  </a:lnTo>
                  <a:lnTo>
                    <a:pt x="0" y="634187"/>
                  </a:lnTo>
                  <a:lnTo>
                    <a:pt x="9525" y="634187"/>
                  </a:lnTo>
                  <a:lnTo>
                    <a:pt x="9525" y="624662"/>
                  </a:lnTo>
                  <a:close/>
                </a:path>
                <a:path w="9525" h="5490845">
                  <a:moveTo>
                    <a:pt x="9525" y="453263"/>
                  </a:moveTo>
                  <a:lnTo>
                    <a:pt x="0" y="453263"/>
                  </a:lnTo>
                  <a:lnTo>
                    <a:pt x="0" y="460743"/>
                  </a:lnTo>
                  <a:lnTo>
                    <a:pt x="9525" y="460743"/>
                  </a:lnTo>
                  <a:lnTo>
                    <a:pt x="9525" y="453263"/>
                  </a:lnTo>
                  <a:close/>
                </a:path>
                <a:path w="9525" h="5490845">
                  <a:moveTo>
                    <a:pt x="9525" y="229146"/>
                  </a:moveTo>
                  <a:lnTo>
                    <a:pt x="0" y="229146"/>
                  </a:lnTo>
                  <a:lnTo>
                    <a:pt x="0" y="234251"/>
                  </a:lnTo>
                  <a:lnTo>
                    <a:pt x="9525" y="234251"/>
                  </a:lnTo>
                  <a:lnTo>
                    <a:pt x="9525" y="229146"/>
                  </a:lnTo>
                  <a:close/>
                </a:path>
                <a:path w="9525" h="5490845">
                  <a:moveTo>
                    <a:pt x="9525" y="53327"/>
                  </a:moveTo>
                  <a:lnTo>
                    <a:pt x="0" y="53327"/>
                  </a:lnTo>
                  <a:lnTo>
                    <a:pt x="0" y="62839"/>
                  </a:lnTo>
                  <a:lnTo>
                    <a:pt x="9525" y="62839"/>
                  </a:lnTo>
                  <a:lnTo>
                    <a:pt x="9525" y="53327"/>
                  </a:lnTo>
                  <a:close/>
                </a:path>
                <a:path w="9525" h="5490845">
                  <a:moveTo>
                    <a:pt x="9525" y="0"/>
                  </a:moveTo>
                  <a:lnTo>
                    <a:pt x="0" y="0"/>
                  </a:lnTo>
                  <a:lnTo>
                    <a:pt x="0" y="5715"/>
                  </a:lnTo>
                  <a:lnTo>
                    <a:pt x="9525" y="571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05666" y="5858687"/>
            <a:ext cx="167878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969" b="1" dirty="0">
                <a:latin typeface="Segoe UI"/>
                <a:cs typeface="Segoe UI"/>
              </a:rPr>
              <a:t>0</a:t>
            </a:r>
            <a:endParaRPr sz="1969" dirty="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92786" y="696496"/>
            <a:ext cx="8930" cy="5147667"/>
            <a:chOff x="5041171" y="742928"/>
            <a:chExt cx="9525" cy="5490845"/>
          </a:xfrm>
        </p:grpSpPr>
        <p:sp>
          <p:nvSpPr>
            <p:cNvPr id="14" name="object 14"/>
            <p:cNvSpPr/>
            <p:nvPr/>
          </p:nvSpPr>
          <p:spPr>
            <a:xfrm>
              <a:off x="5041163" y="1367599"/>
              <a:ext cx="9525" cy="4866005"/>
            </a:xfrm>
            <a:custGeom>
              <a:avLst/>
              <a:gdLst/>
              <a:ahLst/>
              <a:cxnLst/>
              <a:rect l="l" t="t" r="r" b="b"/>
              <a:pathLst>
                <a:path w="9525" h="4866005">
                  <a:moveTo>
                    <a:pt x="9525" y="4856391"/>
                  </a:moveTo>
                  <a:lnTo>
                    <a:pt x="0" y="4856391"/>
                  </a:lnTo>
                  <a:lnTo>
                    <a:pt x="0" y="4865916"/>
                  </a:lnTo>
                  <a:lnTo>
                    <a:pt x="9525" y="4865916"/>
                  </a:lnTo>
                  <a:lnTo>
                    <a:pt x="9525" y="4856391"/>
                  </a:lnTo>
                  <a:close/>
                </a:path>
                <a:path w="9525" h="4866005">
                  <a:moveTo>
                    <a:pt x="9525" y="4799254"/>
                  </a:moveTo>
                  <a:lnTo>
                    <a:pt x="0" y="4799254"/>
                  </a:lnTo>
                  <a:lnTo>
                    <a:pt x="0" y="4808779"/>
                  </a:lnTo>
                  <a:lnTo>
                    <a:pt x="9525" y="4808779"/>
                  </a:lnTo>
                  <a:lnTo>
                    <a:pt x="9525" y="4799254"/>
                  </a:lnTo>
                  <a:close/>
                </a:path>
                <a:path w="9525" h="4866005">
                  <a:moveTo>
                    <a:pt x="9525" y="4742116"/>
                  </a:moveTo>
                  <a:lnTo>
                    <a:pt x="0" y="4742116"/>
                  </a:lnTo>
                  <a:lnTo>
                    <a:pt x="0" y="4751641"/>
                  </a:lnTo>
                  <a:lnTo>
                    <a:pt x="9525" y="4751641"/>
                  </a:lnTo>
                  <a:lnTo>
                    <a:pt x="9525" y="4742116"/>
                  </a:lnTo>
                  <a:close/>
                </a:path>
                <a:path w="9525" h="4866005">
                  <a:moveTo>
                    <a:pt x="9525" y="4684992"/>
                  </a:moveTo>
                  <a:lnTo>
                    <a:pt x="0" y="4684992"/>
                  </a:lnTo>
                  <a:lnTo>
                    <a:pt x="0" y="4694504"/>
                  </a:lnTo>
                  <a:lnTo>
                    <a:pt x="9525" y="4694504"/>
                  </a:lnTo>
                  <a:lnTo>
                    <a:pt x="9525" y="4684992"/>
                  </a:lnTo>
                  <a:close/>
                </a:path>
                <a:path w="9525" h="4866005">
                  <a:moveTo>
                    <a:pt x="9525" y="4627854"/>
                  </a:moveTo>
                  <a:lnTo>
                    <a:pt x="0" y="4627854"/>
                  </a:lnTo>
                  <a:lnTo>
                    <a:pt x="0" y="4637379"/>
                  </a:lnTo>
                  <a:lnTo>
                    <a:pt x="9525" y="4637379"/>
                  </a:lnTo>
                  <a:lnTo>
                    <a:pt x="9525" y="4627854"/>
                  </a:lnTo>
                  <a:close/>
                </a:path>
                <a:path w="9525" h="4866005">
                  <a:moveTo>
                    <a:pt x="9525" y="4570717"/>
                  </a:moveTo>
                  <a:lnTo>
                    <a:pt x="0" y="4570717"/>
                  </a:lnTo>
                  <a:lnTo>
                    <a:pt x="0" y="4580242"/>
                  </a:lnTo>
                  <a:lnTo>
                    <a:pt x="9525" y="4580242"/>
                  </a:lnTo>
                  <a:lnTo>
                    <a:pt x="9525" y="4570717"/>
                  </a:lnTo>
                  <a:close/>
                </a:path>
                <a:path w="9525" h="4866005">
                  <a:moveTo>
                    <a:pt x="9525" y="4513580"/>
                  </a:moveTo>
                  <a:lnTo>
                    <a:pt x="0" y="4513580"/>
                  </a:lnTo>
                  <a:lnTo>
                    <a:pt x="0" y="4523105"/>
                  </a:lnTo>
                  <a:lnTo>
                    <a:pt x="9525" y="4523105"/>
                  </a:lnTo>
                  <a:lnTo>
                    <a:pt x="9525" y="4513580"/>
                  </a:lnTo>
                  <a:close/>
                </a:path>
                <a:path w="9525" h="4866005">
                  <a:moveTo>
                    <a:pt x="9525" y="4456455"/>
                  </a:moveTo>
                  <a:lnTo>
                    <a:pt x="0" y="4456455"/>
                  </a:lnTo>
                  <a:lnTo>
                    <a:pt x="0" y="4465967"/>
                  </a:lnTo>
                  <a:lnTo>
                    <a:pt x="9525" y="4465967"/>
                  </a:lnTo>
                  <a:lnTo>
                    <a:pt x="9525" y="4456455"/>
                  </a:lnTo>
                  <a:close/>
                </a:path>
                <a:path w="9525" h="4866005">
                  <a:moveTo>
                    <a:pt x="9525" y="4399318"/>
                  </a:moveTo>
                  <a:lnTo>
                    <a:pt x="0" y="4399318"/>
                  </a:lnTo>
                  <a:lnTo>
                    <a:pt x="0" y="4408843"/>
                  </a:lnTo>
                  <a:lnTo>
                    <a:pt x="9525" y="4408843"/>
                  </a:lnTo>
                  <a:lnTo>
                    <a:pt x="9525" y="4399318"/>
                  </a:lnTo>
                  <a:close/>
                </a:path>
                <a:path w="9525" h="4866005">
                  <a:moveTo>
                    <a:pt x="9525" y="4342181"/>
                  </a:moveTo>
                  <a:lnTo>
                    <a:pt x="0" y="4342181"/>
                  </a:lnTo>
                  <a:lnTo>
                    <a:pt x="0" y="4351706"/>
                  </a:lnTo>
                  <a:lnTo>
                    <a:pt x="9525" y="4351706"/>
                  </a:lnTo>
                  <a:lnTo>
                    <a:pt x="9525" y="4342181"/>
                  </a:lnTo>
                  <a:close/>
                </a:path>
                <a:path w="9525" h="4866005">
                  <a:moveTo>
                    <a:pt x="9525" y="4285043"/>
                  </a:moveTo>
                  <a:lnTo>
                    <a:pt x="0" y="4285043"/>
                  </a:lnTo>
                  <a:lnTo>
                    <a:pt x="0" y="4294568"/>
                  </a:lnTo>
                  <a:lnTo>
                    <a:pt x="9525" y="4294568"/>
                  </a:lnTo>
                  <a:lnTo>
                    <a:pt x="9525" y="4285043"/>
                  </a:lnTo>
                  <a:close/>
                </a:path>
                <a:path w="9525" h="4866005">
                  <a:moveTo>
                    <a:pt x="9525" y="4227919"/>
                  </a:moveTo>
                  <a:lnTo>
                    <a:pt x="0" y="4227919"/>
                  </a:lnTo>
                  <a:lnTo>
                    <a:pt x="0" y="4237431"/>
                  </a:lnTo>
                  <a:lnTo>
                    <a:pt x="9525" y="4237431"/>
                  </a:lnTo>
                  <a:lnTo>
                    <a:pt x="9525" y="4227919"/>
                  </a:lnTo>
                  <a:close/>
                </a:path>
                <a:path w="9525" h="4866005">
                  <a:moveTo>
                    <a:pt x="9525" y="4170781"/>
                  </a:moveTo>
                  <a:lnTo>
                    <a:pt x="0" y="4170781"/>
                  </a:lnTo>
                  <a:lnTo>
                    <a:pt x="0" y="4180306"/>
                  </a:lnTo>
                  <a:lnTo>
                    <a:pt x="9525" y="4180306"/>
                  </a:lnTo>
                  <a:lnTo>
                    <a:pt x="9525" y="4170781"/>
                  </a:lnTo>
                  <a:close/>
                </a:path>
                <a:path w="9525" h="4866005">
                  <a:moveTo>
                    <a:pt x="9525" y="4113644"/>
                  </a:moveTo>
                  <a:lnTo>
                    <a:pt x="0" y="4113644"/>
                  </a:lnTo>
                  <a:lnTo>
                    <a:pt x="0" y="4123169"/>
                  </a:lnTo>
                  <a:lnTo>
                    <a:pt x="9525" y="4123169"/>
                  </a:lnTo>
                  <a:lnTo>
                    <a:pt x="9525" y="4113644"/>
                  </a:lnTo>
                  <a:close/>
                </a:path>
                <a:path w="9525" h="4866005">
                  <a:moveTo>
                    <a:pt x="9525" y="4056507"/>
                  </a:moveTo>
                  <a:lnTo>
                    <a:pt x="0" y="4056507"/>
                  </a:lnTo>
                  <a:lnTo>
                    <a:pt x="0" y="4066032"/>
                  </a:lnTo>
                  <a:lnTo>
                    <a:pt x="9525" y="4066032"/>
                  </a:lnTo>
                  <a:lnTo>
                    <a:pt x="9525" y="4056507"/>
                  </a:lnTo>
                  <a:close/>
                </a:path>
                <a:path w="9525" h="4866005">
                  <a:moveTo>
                    <a:pt x="9525" y="3999382"/>
                  </a:moveTo>
                  <a:lnTo>
                    <a:pt x="0" y="3999382"/>
                  </a:lnTo>
                  <a:lnTo>
                    <a:pt x="0" y="4008907"/>
                  </a:lnTo>
                  <a:lnTo>
                    <a:pt x="9525" y="4008907"/>
                  </a:lnTo>
                  <a:lnTo>
                    <a:pt x="9525" y="3999382"/>
                  </a:lnTo>
                  <a:close/>
                </a:path>
                <a:path w="9525" h="4866005">
                  <a:moveTo>
                    <a:pt x="9525" y="3942245"/>
                  </a:moveTo>
                  <a:lnTo>
                    <a:pt x="0" y="3942245"/>
                  </a:lnTo>
                  <a:lnTo>
                    <a:pt x="0" y="3951770"/>
                  </a:lnTo>
                  <a:lnTo>
                    <a:pt x="9525" y="3951770"/>
                  </a:lnTo>
                  <a:lnTo>
                    <a:pt x="9525" y="3942245"/>
                  </a:lnTo>
                  <a:close/>
                </a:path>
                <a:path w="9525" h="4866005">
                  <a:moveTo>
                    <a:pt x="9525" y="3885107"/>
                  </a:moveTo>
                  <a:lnTo>
                    <a:pt x="0" y="3885107"/>
                  </a:lnTo>
                  <a:lnTo>
                    <a:pt x="0" y="3894632"/>
                  </a:lnTo>
                  <a:lnTo>
                    <a:pt x="9525" y="3894632"/>
                  </a:lnTo>
                  <a:lnTo>
                    <a:pt x="9525" y="3885107"/>
                  </a:lnTo>
                  <a:close/>
                </a:path>
                <a:path w="9525" h="4866005">
                  <a:moveTo>
                    <a:pt x="9525" y="3827983"/>
                  </a:moveTo>
                  <a:lnTo>
                    <a:pt x="0" y="3827983"/>
                  </a:lnTo>
                  <a:lnTo>
                    <a:pt x="0" y="3837495"/>
                  </a:lnTo>
                  <a:lnTo>
                    <a:pt x="9525" y="3837495"/>
                  </a:lnTo>
                  <a:lnTo>
                    <a:pt x="9525" y="3827983"/>
                  </a:lnTo>
                  <a:close/>
                </a:path>
                <a:path w="9525" h="4866005">
                  <a:moveTo>
                    <a:pt x="9525" y="3770846"/>
                  </a:moveTo>
                  <a:lnTo>
                    <a:pt x="0" y="3770846"/>
                  </a:lnTo>
                  <a:lnTo>
                    <a:pt x="0" y="3780371"/>
                  </a:lnTo>
                  <a:lnTo>
                    <a:pt x="9525" y="3780371"/>
                  </a:lnTo>
                  <a:lnTo>
                    <a:pt x="9525" y="3770846"/>
                  </a:lnTo>
                  <a:close/>
                </a:path>
                <a:path w="9525" h="4866005">
                  <a:moveTo>
                    <a:pt x="9525" y="3713708"/>
                  </a:moveTo>
                  <a:lnTo>
                    <a:pt x="0" y="3713708"/>
                  </a:lnTo>
                  <a:lnTo>
                    <a:pt x="0" y="3723233"/>
                  </a:lnTo>
                  <a:lnTo>
                    <a:pt x="9525" y="3723233"/>
                  </a:lnTo>
                  <a:lnTo>
                    <a:pt x="9525" y="3713708"/>
                  </a:lnTo>
                  <a:close/>
                </a:path>
                <a:path w="9525" h="4866005">
                  <a:moveTo>
                    <a:pt x="9525" y="3656571"/>
                  </a:moveTo>
                  <a:lnTo>
                    <a:pt x="0" y="3656571"/>
                  </a:lnTo>
                  <a:lnTo>
                    <a:pt x="0" y="3666096"/>
                  </a:lnTo>
                  <a:lnTo>
                    <a:pt x="9525" y="3666096"/>
                  </a:lnTo>
                  <a:lnTo>
                    <a:pt x="9525" y="3656571"/>
                  </a:lnTo>
                  <a:close/>
                </a:path>
                <a:path w="9525" h="4866005">
                  <a:moveTo>
                    <a:pt x="9525" y="3599446"/>
                  </a:moveTo>
                  <a:lnTo>
                    <a:pt x="0" y="3599446"/>
                  </a:lnTo>
                  <a:lnTo>
                    <a:pt x="0" y="3608959"/>
                  </a:lnTo>
                  <a:lnTo>
                    <a:pt x="9525" y="3608959"/>
                  </a:lnTo>
                  <a:lnTo>
                    <a:pt x="9525" y="3599446"/>
                  </a:lnTo>
                  <a:close/>
                </a:path>
                <a:path w="9525" h="4866005">
                  <a:moveTo>
                    <a:pt x="9525" y="3542309"/>
                  </a:moveTo>
                  <a:lnTo>
                    <a:pt x="0" y="3542309"/>
                  </a:lnTo>
                  <a:lnTo>
                    <a:pt x="0" y="3551834"/>
                  </a:lnTo>
                  <a:lnTo>
                    <a:pt x="9525" y="3551834"/>
                  </a:lnTo>
                  <a:lnTo>
                    <a:pt x="9525" y="3542309"/>
                  </a:lnTo>
                  <a:close/>
                </a:path>
                <a:path w="9525" h="4866005">
                  <a:moveTo>
                    <a:pt x="9525" y="3485172"/>
                  </a:moveTo>
                  <a:lnTo>
                    <a:pt x="0" y="3485172"/>
                  </a:lnTo>
                  <a:lnTo>
                    <a:pt x="0" y="3494697"/>
                  </a:lnTo>
                  <a:lnTo>
                    <a:pt x="9525" y="3494697"/>
                  </a:lnTo>
                  <a:lnTo>
                    <a:pt x="9525" y="3485172"/>
                  </a:lnTo>
                  <a:close/>
                </a:path>
                <a:path w="9525" h="4866005">
                  <a:moveTo>
                    <a:pt x="9525" y="3428034"/>
                  </a:moveTo>
                  <a:lnTo>
                    <a:pt x="0" y="3428034"/>
                  </a:lnTo>
                  <a:lnTo>
                    <a:pt x="0" y="3437559"/>
                  </a:lnTo>
                  <a:lnTo>
                    <a:pt x="9525" y="3437559"/>
                  </a:lnTo>
                  <a:lnTo>
                    <a:pt x="9525" y="3428034"/>
                  </a:lnTo>
                  <a:close/>
                </a:path>
                <a:path w="9525" h="4866005">
                  <a:moveTo>
                    <a:pt x="9525" y="3370910"/>
                  </a:moveTo>
                  <a:lnTo>
                    <a:pt x="0" y="3370910"/>
                  </a:lnTo>
                  <a:lnTo>
                    <a:pt x="0" y="3380422"/>
                  </a:lnTo>
                  <a:lnTo>
                    <a:pt x="9525" y="3380422"/>
                  </a:lnTo>
                  <a:lnTo>
                    <a:pt x="9525" y="3370910"/>
                  </a:lnTo>
                  <a:close/>
                </a:path>
                <a:path w="9525" h="4866005">
                  <a:moveTo>
                    <a:pt x="9525" y="3313773"/>
                  </a:moveTo>
                  <a:lnTo>
                    <a:pt x="0" y="3313773"/>
                  </a:lnTo>
                  <a:lnTo>
                    <a:pt x="0" y="3323298"/>
                  </a:lnTo>
                  <a:lnTo>
                    <a:pt x="9525" y="3323298"/>
                  </a:lnTo>
                  <a:lnTo>
                    <a:pt x="9525" y="3313773"/>
                  </a:lnTo>
                  <a:close/>
                </a:path>
                <a:path w="9525" h="4866005">
                  <a:moveTo>
                    <a:pt x="9525" y="3256635"/>
                  </a:moveTo>
                  <a:lnTo>
                    <a:pt x="0" y="3256635"/>
                  </a:lnTo>
                  <a:lnTo>
                    <a:pt x="0" y="3266160"/>
                  </a:lnTo>
                  <a:lnTo>
                    <a:pt x="9525" y="3266160"/>
                  </a:lnTo>
                  <a:lnTo>
                    <a:pt x="9525" y="3256635"/>
                  </a:lnTo>
                  <a:close/>
                </a:path>
                <a:path w="9525" h="4866005">
                  <a:moveTo>
                    <a:pt x="9525" y="3199498"/>
                  </a:moveTo>
                  <a:lnTo>
                    <a:pt x="0" y="3199498"/>
                  </a:lnTo>
                  <a:lnTo>
                    <a:pt x="0" y="3209023"/>
                  </a:lnTo>
                  <a:lnTo>
                    <a:pt x="9525" y="3209023"/>
                  </a:lnTo>
                  <a:lnTo>
                    <a:pt x="9525" y="3199498"/>
                  </a:lnTo>
                  <a:close/>
                </a:path>
                <a:path w="9525" h="4866005">
                  <a:moveTo>
                    <a:pt x="9525" y="3142373"/>
                  </a:moveTo>
                  <a:lnTo>
                    <a:pt x="0" y="3142373"/>
                  </a:lnTo>
                  <a:lnTo>
                    <a:pt x="0" y="3151886"/>
                  </a:lnTo>
                  <a:lnTo>
                    <a:pt x="9525" y="3151886"/>
                  </a:lnTo>
                  <a:lnTo>
                    <a:pt x="9525" y="3142373"/>
                  </a:lnTo>
                  <a:close/>
                </a:path>
                <a:path w="9525" h="4866005">
                  <a:moveTo>
                    <a:pt x="9525" y="3085236"/>
                  </a:moveTo>
                  <a:lnTo>
                    <a:pt x="0" y="3085236"/>
                  </a:lnTo>
                  <a:lnTo>
                    <a:pt x="0" y="3094761"/>
                  </a:lnTo>
                  <a:lnTo>
                    <a:pt x="9525" y="3094761"/>
                  </a:lnTo>
                  <a:lnTo>
                    <a:pt x="9525" y="3085236"/>
                  </a:lnTo>
                  <a:close/>
                </a:path>
                <a:path w="9525" h="4866005">
                  <a:moveTo>
                    <a:pt x="9525" y="3028099"/>
                  </a:moveTo>
                  <a:lnTo>
                    <a:pt x="0" y="3028099"/>
                  </a:lnTo>
                  <a:lnTo>
                    <a:pt x="0" y="3037624"/>
                  </a:lnTo>
                  <a:lnTo>
                    <a:pt x="9525" y="3037624"/>
                  </a:lnTo>
                  <a:lnTo>
                    <a:pt x="9525" y="3028099"/>
                  </a:lnTo>
                  <a:close/>
                </a:path>
                <a:path w="9525" h="4866005">
                  <a:moveTo>
                    <a:pt x="9525" y="2970961"/>
                  </a:moveTo>
                  <a:lnTo>
                    <a:pt x="0" y="2970961"/>
                  </a:lnTo>
                  <a:lnTo>
                    <a:pt x="0" y="2980486"/>
                  </a:lnTo>
                  <a:lnTo>
                    <a:pt x="9525" y="2980486"/>
                  </a:lnTo>
                  <a:lnTo>
                    <a:pt x="9525" y="2970961"/>
                  </a:lnTo>
                  <a:close/>
                </a:path>
                <a:path w="9525" h="4866005">
                  <a:moveTo>
                    <a:pt x="9525" y="2913837"/>
                  </a:moveTo>
                  <a:lnTo>
                    <a:pt x="0" y="2913837"/>
                  </a:lnTo>
                  <a:lnTo>
                    <a:pt x="0" y="2923349"/>
                  </a:lnTo>
                  <a:lnTo>
                    <a:pt x="9525" y="2923349"/>
                  </a:lnTo>
                  <a:lnTo>
                    <a:pt x="9525" y="2913837"/>
                  </a:lnTo>
                  <a:close/>
                </a:path>
                <a:path w="9525" h="4866005">
                  <a:moveTo>
                    <a:pt x="9525" y="2856700"/>
                  </a:moveTo>
                  <a:lnTo>
                    <a:pt x="0" y="2856700"/>
                  </a:lnTo>
                  <a:lnTo>
                    <a:pt x="0" y="2866225"/>
                  </a:lnTo>
                  <a:lnTo>
                    <a:pt x="9525" y="2866225"/>
                  </a:lnTo>
                  <a:lnTo>
                    <a:pt x="9525" y="2856700"/>
                  </a:lnTo>
                  <a:close/>
                </a:path>
                <a:path w="9525" h="4866005">
                  <a:moveTo>
                    <a:pt x="9525" y="2799562"/>
                  </a:moveTo>
                  <a:lnTo>
                    <a:pt x="0" y="2799562"/>
                  </a:lnTo>
                  <a:lnTo>
                    <a:pt x="0" y="2809087"/>
                  </a:lnTo>
                  <a:lnTo>
                    <a:pt x="9525" y="2809087"/>
                  </a:lnTo>
                  <a:lnTo>
                    <a:pt x="9525" y="2799562"/>
                  </a:lnTo>
                  <a:close/>
                </a:path>
                <a:path w="9525" h="4866005">
                  <a:moveTo>
                    <a:pt x="9525" y="2742425"/>
                  </a:moveTo>
                  <a:lnTo>
                    <a:pt x="0" y="2742425"/>
                  </a:lnTo>
                  <a:lnTo>
                    <a:pt x="0" y="2751950"/>
                  </a:lnTo>
                  <a:lnTo>
                    <a:pt x="9525" y="2751950"/>
                  </a:lnTo>
                  <a:lnTo>
                    <a:pt x="9525" y="2742425"/>
                  </a:lnTo>
                  <a:close/>
                </a:path>
                <a:path w="9525" h="4866005">
                  <a:moveTo>
                    <a:pt x="9525" y="2685300"/>
                  </a:moveTo>
                  <a:lnTo>
                    <a:pt x="0" y="2685300"/>
                  </a:lnTo>
                  <a:lnTo>
                    <a:pt x="0" y="2694825"/>
                  </a:lnTo>
                  <a:lnTo>
                    <a:pt x="9525" y="2694825"/>
                  </a:lnTo>
                  <a:lnTo>
                    <a:pt x="9525" y="2685300"/>
                  </a:lnTo>
                  <a:close/>
                </a:path>
                <a:path w="9525" h="4866005">
                  <a:moveTo>
                    <a:pt x="9525" y="2628163"/>
                  </a:moveTo>
                  <a:lnTo>
                    <a:pt x="0" y="2628163"/>
                  </a:lnTo>
                  <a:lnTo>
                    <a:pt x="0" y="2637688"/>
                  </a:lnTo>
                  <a:lnTo>
                    <a:pt x="9525" y="2637688"/>
                  </a:lnTo>
                  <a:lnTo>
                    <a:pt x="9525" y="2628163"/>
                  </a:lnTo>
                  <a:close/>
                </a:path>
                <a:path w="9525" h="4866005">
                  <a:moveTo>
                    <a:pt x="9525" y="2571026"/>
                  </a:moveTo>
                  <a:lnTo>
                    <a:pt x="0" y="2571026"/>
                  </a:lnTo>
                  <a:lnTo>
                    <a:pt x="0" y="2580551"/>
                  </a:lnTo>
                  <a:lnTo>
                    <a:pt x="9525" y="2580551"/>
                  </a:lnTo>
                  <a:lnTo>
                    <a:pt x="9525" y="2571026"/>
                  </a:lnTo>
                  <a:close/>
                </a:path>
                <a:path w="9525" h="4866005">
                  <a:moveTo>
                    <a:pt x="9525" y="2513901"/>
                  </a:moveTo>
                  <a:lnTo>
                    <a:pt x="0" y="2513901"/>
                  </a:lnTo>
                  <a:lnTo>
                    <a:pt x="0" y="2523413"/>
                  </a:lnTo>
                  <a:lnTo>
                    <a:pt x="9525" y="2523413"/>
                  </a:lnTo>
                  <a:lnTo>
                    <a:pt x="9525" y="2513901"/>
                  </a:lnTo>
                  <a:close/>
                </a:path>
                <a:path w="9525" h="4866005">
                  <a:moveTo>
                    <a:pt x="9525" y="2456764"/>
                  </a:moveTo>
                  <a:lnTo>
                    <a:pt x="0" y="2456764"/>
                  </a:lnTo>
                  <a:lnTo>
                    <a:pt x="0" y="2466289"/>
                  </a:lnTo>
                  <a:lnTo>
                    <a:pt x="9525" y="2466289"/>
                  </a:lnTo>
                  <a:lnTo>
                    <a:pt x="9525" y="2456764"/>
                  </a:lnTo>
                  <a:close/>
                </a:path>
                <a:path w="9525" h="4866005">
                  <a:moveTo>
                    <a:pt x="9525" y="2399627"/>
                  </a:moveTo>
                  <a:lnTo>
                    <a:pt x="0" y="2399627"/>
                  </a:lnTo>
                  <a:lnTo>
                    <a:pt x="0" y="2409152"/>
                  </a:lnTo>
                  <a:lnTo>
                    <a:pt x="9525" y="2409152"/>
                  </a:lnTo>
                  <a:lnTo>
                    <a:pt x="9525" y="2399627"/>
                  </a:lnTo>
                  <a:close/>
                </a:path>
                <a:path w="9525" h="4866005">
                  <a:moveTo>
                    <a:pt x="9525" y="2342489"/>
                  </a:moveTo>
                  <a:lnTo>
                    <a:pt x="0" y="2342489"/>
                  </a:lnTo>
                  <a:lnTo>
                    <a:pt x="0" y="2352014"/>
                  </a:lnTo>
                  <a:lnTo>
                    <a:pt x="9525" y="2352014"/>
                  </a:lnTo>
                  <a:lnTo>
                    <a:pt x="9525" y="2342489"/>
                  </a:lnTo>
                  <a:close/>
                </a:path>
                <a:path w="9525" h="4866005">
                  <a:moveTo>
                    <a:pt x="9525" y="2285365"/>
                  </a:moveTo>
                  <a:lnTo>
                    <a:pt x="0" y="2285365"/>
                  </a:lnTo>
                  <a:lnTo>
                    <a:pt x="0" y="2294877"/>
                  </a:lnTo>
                  <a:lnTo>
                    <a:pt x="9525" y="2294877"/>
                  </a:lnTo>
                  <a:lnTo>
                    <a:pt x="9525" y="2285365"/>
                  </a:lnTo>
                  <a:close/>
                </a:path>
                <a:path w="9525" h="4866005">
                  <a:moveTo>
                    <a:pt x="9525" y="2228227"/>
                  </a:moveTo>
                  <a:lnTo>
                    <a:pt x="0" y="2228227"/>
                  </a:lnTo>
                  <a:lnTo>
                    <a:pt x="0" y="2237752"/>
                  </a:lnTo>
                  <a:lnTo>
                    <a:pt x="9525" y="2237752"/>
                  </a:lnTo>
                  <a:lnTo>
                    <a:pt x="9525" y="2228227"/>
                  </a:lnTo>
                  <a:close/>
                </a:path>
                <a:path w="9525" h="4866005">
                  <a:moveTo>
                    <a:pt x="9525" y="2171090"/>
                  </a:moveTo>
                  <a:lnTo>
                    <a:pt x="0" y="2171090"/>
                  </a:lnTo>
                  <a:lnTo>
                    <a:pt x="0" y="2180615"/>
                  </a:lnTo>
                  <a:lnTo>
                    <a:pt x="9525" y="2180615"/>
                  </a:lnTo>
                  <a:lnTo>
                    <a:pt x="9525" y="2171090"/>
                  </a:lnTo>
                  <a:close/>
                </a:path>
                <a:path w="9525" h="4866005">
                  <a:moveTo>
                    <a:pt x="9525" y="2113953"/>
                  </a:moveTo>
                  <a:lnTo>
                    <a:pt x="0" y="2113953"/>
                  </a:lnTo>
                  <a:lnTo>
                    <a:pt x="0" y="2123478"/>
                  </a:lnTo>
                  <a:lnTo>
                    <a:pt x="9525" y="2123478"/>
                  </a:lnTo>
                  <a:lnTo>
                    <a:pt x="9525" y="2113953"/>
                  </a:lnTo>
                  <a:close/>
                </a:path>
                <a:path w="9525" h="4866005">
                  <a:moveTo>
                    <a:pt x="9525" y="2056828"/>
                  </a:moveTo>
                  <a:lnTo>
                    <a:pt x="0" y="2056828"/>
                  </a:lnTo>
                  <a:lnTo>
                    <a:pt x="0" y="2066340"/>
                  </a:lnTo>
                  <a:lnTo>
                    <a:pt x="9525" y="2066340"/>
                  </a:lnTo>
                  <a:lnTo>
                    <a:pt x="9525" y="2056828"/>
                  </a:lnTo>
                  <a:close/>
                </a:path>
                <a:path w="9525" h="4866005">
                  <a:moveTo>
                    <a:pt x="9525" y="1999691"/>
                  </a:moveTo>
                  <a:lnTo>
                    <a:pt x="0" y="1999691"/>
                  </a:lnTo>
                  <a:lnTo>
                    <a:pt x="0" y="2009216"/>
                  </a:lnTo>
                  <a:lnTo>
                    <a:pt x="9525" y="2009216"/>
                  </a:lnTo>
                  <a:lnTo>
                    <a:pt x="9525" y="1999691"/>
                  </a:lnTo>
                  <a:close/>
                </a:path>
                <a:path w="9525" h="4866005">
                  <a:moveTo>
                    <a:pt x="9525" y="1942553"/>
                  </a:moveTo>
                  <a:lnTo>
                    <a:pt x="0" y="1942553"/>
                  </a:lnTo>
                  <a:lnTo>
                    <a:pt x="0" y="1952078"/>
                  </a:lnTo>
                  <a:lnTo>
                    <a:pt x="9525" y="1952078"/>
                  </a:lnTo>
                  <a:lnTo>
                    <a:pt x="9525" y="1942553"/>
                  </a:lnTo>
                  <a:close/>
                </a:path>
                <a:path w="9525" h="4866005">
                  <a:moveTo>
                    <a:pt x="9525" y="1885416"/>
                  </a:moveTo>
                  <a:lnTo>
                    <a:pt x="0" y="1885416"/>
                  </a:lnTo>
                  <a:lnTo>
                    <a:pt x="0" y="1894941"/>
                  </a:lnTo>
                  <a:lnTo>
                    <a:pt x="9525" y="1894941"/>
                  </a:lnTo>
                  <a:lnTo>
                    <a:pt x="9525" y="1885416"/>
                  </a:lnTo>
                  <a:close/>
                </a:path>
                <a:path w="9525" h="4866005">
                  <a:moveTo>
                    <a:pt x="9525" y="1828292"/>
                  </a:moveTo>
                  <a:lnTo>
                    <a:pt x="0" y="1828292"/>
                  </a:lnTo>
                  <a:lnTo>
                    <a:pt x="0" y="1837804"/>
                  </a:lnTo>
                  <a:lnTo>
                    <a:pt x="9525" y="1837804"/>
                  </a:lnTo>
                  <a:lnTo>
                    <a:pt x="9525" y="1828292"/>
                  </a:lnTo>
                  <a:close/>
                </a:path>
                <a:path w="9525" h="4866005">
                  <a:moveTo>
                    <a:pt x="9525" y="1771154"/>
                  </a:moveTo>
                  <a:lnTo>
                    <a:pt x="0" y="1771154"/>
                  </a:lnTo>
                  <a:lnTo>
                    <a:pt x="0" y="1780679"/>
                  </a:lnTo>
                  <a:lnTo>
                    <a:pt x="9525" y="1780679"/>
                  </a:lnTo>
                  <a:lnTo>
                    <a:pt x="9525" y="1771154"/>
                  </a:lnTo>
                  <a:close/>
                </a:path>
                <a:path w="9525" h="4866005">
                  <a:moveTo>
                    <a:pt x="9525" y="1714017"/>
                  </a:moveTo>
                  <a:lnTo>
                    <a:pt x="0" y="1714017"/>
                  </a:lnTo>
                  <a:lnTo>
                    <a:pt x="0" y="1723542"/>
                  </a:lnTo>
                  <a:lnTo>
                    <a:pt x="9525" y="1723542"/>
                  </a:lnTo>
                  <a:lnTo>
                    <a:pt x="9525" y="1714017"/>
                  </a:lnTo>
                  <a:close/>
                </a:path>
                <a:path w="9525" h="4866005">
                  <a:moveTo>
                    <a:pt x="9525" y="1656880"/>
                  </a:moveTo>
                  <a:lnTo>
                    <a:pt x="0" y="1656880"/>
                  </a:lnTo>
                  <a:lnTo>
                    <a:pt x="0" y="1666405"/>
                  </a:lnTo>
                  <a:lnTo>
                    <a:pt x="9525" y="1666405"/>
                  </a:lnTo>
                  <a:lnTo>
                    <a:pt x="9525" y="1656880"/>
                  </a:lnTo>
                  <a:close/>
                </a:path>
                <a:path w="9525" h="4866005">
                  <a:moveTo>
                    <a:pt x="9525" y="1599755"/>
                  </a:moveTo>
                  <a:lnTo>
                    <a:pt x="0" y="1599755"/>
                  </a:lnTo>
                  <a:lnTo>
                    <a:pt x="0" y="1609267"/>
                  </a:lnTo>
                  <a:lnTo>
                    <a:pt x="9525" y="1609267"/>
                  </a:lnTo>
                  <a:lnTo>
                    <a:pt x="9525" y="1599755"/>
                  </a:lnTo>
                  <a:close/>
                </a:path>
                <a:path w="9525" h="4866005">
                  <a:moveTo>
                    <a:pt x="9525" y="1542618"/>
                  </a:moveTo>
                  <a:lnTo>
                    <a:pt x="0" y="1542618"/>
                  </a:lnTo>
                  <a:lnTo>
                    <a:pt x="0" y="1552143"/>
                  </a:lnTo>
                  <a:lnTo>
                    <a:pt x="9525" y="1552143"/>
                  </a:lnTo>
                  <a:lnTo>
                    <a:pt x="9525" y="1542618"/>
                  </a:lnTo>
                  <a:close/>
                </a:path>
                <a:path w="9525" h="4866005">
                  <a:moveTo>
                    <a:pt x="9525" y="1485480"/>
                  </a:moveTo>
                  <a:lnTo>
                    <a:pt x="0" y="1485480"/>
                  </a:lnTo>
                  <a:lnTo>
                    <a:pt x="0" y="1495005"/>
                  </a:lnTo>
                  <a:lnTo>
                    <a:pt x="9525" y="1495005"/>
                  </a:lnTo>
                  <a:lnTo>
                    <a:pt x="9525" y="1485480"/>
                  </a:lnTo>
                  <a:close/>
                </a:path>
                <a:path w="9525" h="4866005">
                  <a:moveTo>
                    <a:pt x="9525" y="1428343"/>
                  </a:moveTo>
                  <a:lnTo>
                    <a:pt x="0" y="1428343"/>
                  </a:lnTo>
                  <a:lnTo>
                    <a:pt x="0" y="1437868"/>
                  </a:lnTo>
                  <a:lnTo>
                    <a:pt x="9525" y="1437868"/>
                  </a:lnTo>
                  <a:lnTo>
                    <a:pt x="9525" y="1428343"/>
                  </a:lnTo>
                  <a:close/>
                </a:path>
                <a:path w="9525" h="4866005">
                  <a:moveTo>
                    <a:pt x="9525" y="1371219"/>
                  </a:moveTo>
                  <a:lnTo>
                    <a:pt x="0" y="1371219"/>
                  </a:lnTo>
                  <a:lnTo>
                    <a:pt x="0" y="1380744"/>
                  </a:lnTo>
                  <a:lnTo>
                    <a:pt x="9525" y="1380744"/>
                  </a:lnTo>
                  <a:lnTo>
                    <a:pt x="9525" y="1371219"/>
                  </a:lnTo>
                  <a:close/>
                </a:path>
                <a:path w="9525" h="4866005">
                  <a:moveTo>
                    <a:pt x="9525" y="1314081"/>
                  </a:moveTo>
                  <a:lnTo>
                    <a:pt x="0" y="1314081"/>
                  </a:lnTo>
                  <a:lnTo>
                    <a:pt x="0" y="1323606"/>
                  </a:lnTo>
                  <a:lnTo>
                    <a:pt x="9525" y="1323606"/>
                  </a:lnTo>
                  <a:lnTo>
                    <a:pt x="9525" y="1314081"/>
                  </a:lnTo>
                  <a:close/>
                </a:path>
                <a:path w="9525" h="4866005">
                  <a:moveTo>
                    <a:pt x="9525" y="1256944"/>
                  </a:moveTo>
                  <a:lnTo>
                    <a:pt x="0" y="1256944"/>
                  </a:lnTo>
                  <a:lnTo>
                    <a:pt x="0" y="1266469"/>
                  </a:lnTo>
                  <a:lnTo>
                    <a:pt x="9525" y="1266469"/>
                  </a:lnTo>
                  <a:lnTo>
                    <a:pt x="9525" y="1256944"/>
                  </a:lnTo>
                  <a:close/>
                </a:path>
                <a:path w="9525" h="4866005">
                  <a:moveTo>
                    <a:pt x="9525" y="1199819"/>
                  </a:moveTo>
                  <a:lnTo>
                    <a:pt x="0" y="1199819"/>
                  </a:lnTo>
                  <a:lnTo>
                    <a:pt x="0" y="1209332"/>
                  </a:lnTo>
                  <a:lnTo>
                    <a:pt x="9525" y="1209332"/>
                  </a:lnTo>
                  <a:lnTo>
                    <a:pt x="9525" y="1199819"/>
                  </a:lnTo>
                  <a:close/>
                </a:path>
                <a:path w="9525" h="4866005">
                  <a:moveTo>
                    <a:pt x="9525" y="1142682"/>
                  </a:moveTo>
                  <a:lnTo>
                    <a:pt x="0" y="1142682"/>
                  </a:lnTo>
                  <a:lnTo>
                    <a:pt x="0" y="1152207"/>
                  </a:lnTo>
                  <a:lnTo>
                    <a:pt x="9525" y="1152207"/>
                  </a:lnTo>
                  <a:lnTo>
                    <a:pt x="9525" y="1142682"/>
                  </a:lnTo>
                  <a:close/>
                </a:path>
                <a:path w="9525" h="4866005">
                  <a:moveTo>
                    <a:pt x="9525" y="971283"/>
                  </a:moveTo>
                  <a:lnTo>
                    <a:pt x="0" y="971283"/>
                  </a:lnTo>
                  <a:lnTo>
                    <a:pt x="0" y="980795"/>
                  </a:lnTo>
                  <a:lnTo>
                    <a:pt x="9525" y="980795"/>
                  </a:lnTo>
                  <a:lnTo>
                    <a:pt x="9525" y="971283"/>
                  </a:lnTo>
                  <a:close/>
                </a:path>
                <a:path w="9525" h="4866005">
                  <a:moveTo>
                    <a:pt x="9525" y="571334"/>
                  </a:moveTo>
                  <a:lnTo>
                    <a:pt x="0" y="571334"/>
                  </a:lnTo>
                  <a:lnTo>
                    <a:pt x="0" y="580859"/>
                  </a:lnTo>
                  <a:lnTo>
                    <a:pt x="9525" y="580859"/>
                  </a:lnTo>
                  <a:lnTo>
                    <a:pt x="9525" y="571334"/>
                  </a:lnTo>
                  <a:close/>
                </a:path>
                <a:path w="9525" h="4866005">
                  <a:moveTo>
                    <a:pt x="9525" y="399935"/>
                  </a:moveTo>
                  <a:lnTo>
                    <a:pt x="0" y="399935"/>
                  </a:lnTo>
                  <a:lnTo>
                    <a:pt x="0" y="409460"/>
                  </a:lnTo>
                  <a:lnTo>
                    <a:pt x="9525" y="409460"/>
                  </a:lnTo>
                  <a:lnTo>
                    <a:pt x="9525" y="399935"/>
                  </a:lnTo>
                  <a:close/>
                </a:path>
                <a:path w="9525" h="4866005">
                  <a:moveTo>
                    <a:pt x="9525" y="180416"/>
                  </a:moveTo>
                  <a:lnTo>
                    <a:pt x="0" y="180416"/>
                  </a:lnTo>
                  <a:lnTo>
                    <a:pt x="0" y="180924"/>
                  </a:lnTo>
                  <a:lnTo>
                    <a:pt x="9525" y="180924"/>
                  </a:lnTo>
                  <a:lnTo>
                    <a:pt x="9525" y="180416"/>
                  </a:lnTo>
                  <a:close/>
                </a:path>
                <a:path w="9525" h="486600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1163" y="742936"/>
              <a:ext cx="9525" cy="634365"/>
            </a:xfrm>
            <a:custGeom>
              <a:avLst/>
              <a:gdLst/>
              <a:ahLst/>
              <a:cxnLst/>
              <a:rect l="l" t="t" r="r" b="b"/>
              <a:pathLst>
                <a:path w="9525" h="634365">
                  <a:moveTo>
                    <a:pt x="9525" y="624662"/>
                  </a:moveTo>
                  <a:lnTo>
                    <a:pt x="0" y="624662"/>
                  </a:lnTo>
                  <a:lnTo>
                    <a:pt x="0" y="634187"/>
                  </a:lnTo>
                  <a:lnTo>
                    <a:pt x="9525" y="634187"/>
                  </a:lnTo>
                  <a:lnTo>
                    <a:pt x="9525" y="624662"/>
                  </a:lnTo>
                  <a:close/>
                </a:path>
                <a:path w="9525" h="634365">
                  <a:moveTo>
                    <a:pt x="9525" y="453263"/>
                  </a:moveTo>
                  <a:lnTo>
                    <a:pt x="0" y="453263"/>
                  </a:lnTo>
                  <a:lnTo>
                    <a:pt x="0" y="460743"/>
                  </a:lnTo>
                  <a:lnTo>
                    <a:pt x="9525" y="460743"/>
                  </a:lnTo>
                  <a:lnTo>
                    <a:pt x="9525" y="453263"/>
                  </a:lnTo>
                  <a:close/>
                </a:path>
                <a:path w="9525" h="634365">
                  <a:moveTo>
                    <a:pt x="9525" y="229146"/>
                  </a:moveTo>
                  <a:lnTo>
                    <a:pt x="0" y="229146"/>
                  </a:lnTo>
                  <a:lnTo>
                    <a:pt x="0" y="234251"/>
                  </a:lnTo>
                  <a:lnTo>
                    <a:pt x="9525" y="234251"/>
                  </a:lnTo>
                  <a:lnTo>
                    <a:pt x="9525" y="229146"/>
                  </a:lnTo>
                  <a:close/>
                </a:path>
                <a:path w="9525" h="634365">
                  <a:moveTo>
                    <a:pt x="9525" y="53327"/>
                  </a:moveTo>
                  <a:lnTo>
                    <a:pt x="0" y="53327"/>
                  </a:lnTo>
                  <a:lnTo>
                    <a:pt x="0" y="62839"/>
                  </a:lnTo>
                  <a:lnTo>
                    <a:pt x="9525" y="62839"/>
                  </a:lnTo>
                  <a:lnTo>
                    <a:pt x="9525" y="53327"/>
                  </a:lnTo>
                  <a:close/>
                </a:path>
                <a:path w="9525" h="634365">
                  <a:moveTo>
                    <a:pt x="9525" y="0"/>
                  </a:moveTo>
                  <a:lnTo>
                    <a:pt x="0" y="0"/>
                  </a:lnTo>
                  <a:lnTo>
                    <a:pt x="0" y="5715"/>
                  </a:lnTo>
                  <a:lnTo>
                    <a:pt x="9525" y="571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69579" y="5858687"/>
            <a:ext cx="455414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969" b="1" dirty="0">
                <a:latin typeface="Segoe UI"/>
                <a:cs typeface="Segoe UI"/>
              </a:rPr>
              <a:t>500</a:t>
            </a:r>
            <a:endParaRPr sz="1969" dirty="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00583" y="696496"/>
            <a:ext cx="3424832" cy="5147667"/>
            <a:chOff x="6862822" y="742928"/>
            <a:chExt cx="3653154" cy="5490845"/>
          </a:xfrm>
        </p:grpSpPr>
        <p:sp>
          <p:nvSpPr>
            <p:cNvPr id="18" name="object 18"/>
            <p:cNvSpPr/>
            <p:nvPr/>
          </p:nvSpPr>
          <p:spPr>
            <a:xfrm>
              <a:off x="6862813" y="2224607"/>
              <a:ext cx="9525" cy="4009390"/>
            </a:xfrm>
            <a:custGeom>
              <a:avLst/>
              <a:gdLst/>
              <a:ahLst/>
              <a:cxnLst/>
              <a:rect l="l" t="t" r="r" b="b"/>
              <a:pathLst>
                <a:path w="9525" h="4009390">
                  <a:moveTo>
                    <a:pt x="9525" y="3999382"/>
                  </a:moveTo>
                  <a:lnTo>
                    <a:pt x="0" y="3999382"/>
                  </a:lnTo>
                  <a:lnTo>
                    <a:pt x="0" y="4008907"/>
                  </a:lnTo>
                  <a:lnTo>
                    <a:pt x="9525" y="4008907"/>
                  </a:lnTo>
                  <a:lnTo>
                    <a:pt x="9525" y="3999382"/>
                  </a:lnTo>
                  <a:close/>
                </a:path>
                <a:path w="9525" h="4009390">
                  <a:moveTo>
                    <a:pt x="9525" y="3942245"/>
                  </a:moveTo>
                  <a:lnTo>
                    <a:pt x="0" y="3942245"/>
                  </a:lnTo>
                  <a:lnTo>
                    <a:pt x="0" y="3951770"/>
                  </a:lnTo>
                  <a:lnTo>
                    <a:pt x="9525" y="3951770"/>
                  </a:lnTo>
                  <a:lnTo>
                    <a:pt x="9525" y="3942245"/>
                  </a:lnTo>
                  <a:close/>
                </a:path>
                <a:path w="9525" h="4009390">
                  <a:moveTo>
                    <a:pt x="9525" y="3885107"/>
                  </a:moveTo>
                  <a:lnTo>
                    <a:pt x="0" y="3885107"/>
                  </a:lnTo>
                  <a:lnTo>
                    <a:pt x="0" y="3894632"/>
                  </a:lnTo>
                  <a:lnTo>
                    <a:pt x="9525" y="3894632"/>
                  </a:lnTo>
                  <a:lnTo>
                    <a:pt x="9525" y="3885107"/>
                  </a:lnTo>
                  <a:close/>
                </a:path>
                <a:path w="9525" h="4009390">
                  <a:moveTo>
                    <a:pt x="9525" y="3827983"/>
                  </a:moveTo>
                  <a:lnTo>
                    <a:pt x="0" y="3827983"/>
                  </a:lnTo>
                  <a:lnTo>
                    <a:pt x="0" y="3837495"/>
                  </a:lnTo>
                  <a:lnTo>
                    <a:pt x="9525" y="3837495"/>
                  </a:lnTo>
                  <a:lnTo>
                    <a:pt x="9525" y="3827983"/>
                  </a:lnTo>
                  <a:close/>
                </a:path>
                <a:path w="9525" h="4009390">
                  <a:moveTo>
                    <a:pt x="9525" y="3770846"/>
                  </a:moveTo>
                  <a:lnTo>
                    <a:pt x="0" y="3770846"/>
                  </a:lnTo>
                  <a:lnTo>
                    <a:pt x="0" y="3780371"/>
                  </a:lnTo>
                  <a:lnTo>
                    <a:pt x="9525" y="3780371"/>
                  </a:lnTo>
                  <a:lnTo>
                    <a:pt x="9525" y="3770846"/>
                  </a:lnTo>
                  <a:close/>
                </a:path>
                <a:path w="9525" h="4009390">
                  <a:moveTo>
                    <a:pt x="9525" y="3713708"/>
                  </a:moveTo>
                  <a:lnTo>
                    <a:pt x="0" y="3713708"/>
                  </a:lnTo>
                  <a:lnTo>
                    <a:pt x="0" y="3723233"/>
                  </a:lnTo>
                  <a:lnTo>
                    <a:pt x="9525" y="3723233"/>
                  </a:lnTo>
                  <a:lnTo>
                    <a:pt x="9525" y="3713708"/>
                  </a:lnTo>
                  <a:close/>
                </a:path>
                <a:path w="9525" h="4009390">
                  <a:moveTo>
                    <a:pt x="9525" y="3656571"/>
                  </a:moveTo>
                  <a:lnTo>
                    <a:pt x="0" y="3656571"/>
                  </a:lnTo>
                  <a:lnTo>
                    <a:pt x="0" y="3666096"/>
                  </a:lnTo>
                  <a:lnTo>
                    <a:pt x="9525" y="3666096"/>
                  </a:lnTo>
                  <a:lnTo>
                    <a:pt x="9525" y="3656571"/>
                  </a:lnTo>
                  <a:close/>
                </a:path>
                <a:path w="9525" h="4009390">
                  <a:moveTo>
                    <a:pt x="9525" y="3599446"/>
                  </a:moveTo>
                  <a:lnTo>
                    <a:pt x="0" y="3599446"/>
                  </a:lnTo>
                  <a:lnTo>
                    <a:pt x="0" y="3608959"/>
                  </a:lnTo>
                  <a:lnTo>
                    <a:pt x="9525" y="3608959"/>
                  </a:lnTo>
                  <a:lnTo>
                    <a:pt x="9525" y="3599446"/>
                  </a:lnTo>
                  <a:close/>
                </a:path>
                <a:path w="9525" h="4009390">
                  <a:moveTo>
                    <a:pt x="9525" y="3542309"/>
                  </a:moveTo>
                  <a:lnTo>
                    <a:pt x="0" y="3542309"/>
                  </a:lnTo>
                  <a:lnTo>
                    <a:pt x="0" y="3551834"/>
                  </a:lnTo>
                  <a:lnTo>
                    <a:pt x="9525" y="3551834"/>
                  </a:lnTo>
                  <a:lnTo>
                    <a:pt x="9525" y="3542309"/>
                  </a:lnTo>
                  <a:close/>
                </a:path>
                <a:path w="9525" h="4009390">
                  <a:moveTo>
                    <a:pt x="9525" y="3485172"/>
                  </a:moveTo>
                  <a:lnTo>
                    <a:pt x="0" y="3485172"/>
                  </a:lnTo>
                  <a:lnTo>
                    <a:pt x="0" y="3494697"/>
                  </a:lnTo>
                  <a:lnTo>
                    <a:pt x="9525" y="3494697"/>
                  </a:lnTo>
                  <a:lnTo>
                    <a:pt x="9525" y="3485172"/>
                  </a:lnTo>
                  <a:close/>
                </a:path>
                <a:path w="9525" h="4009390">
                  <a:moveTo>
                    <a:pt x="9525" y="3428034"/>
                  </a:moveTo>
                  <a:lnTo>
                    <a:pt x="0" y="3428034"/>
                  </a:lnTo>
                  <a:lnTo>
                    <a:pt x="0" y="3437559"/>
                  </a:lnTo>
                  <a:lnTo>
                    <a:pt x="9525" y="3437559"/>
                  </a:lnTo>
                  <a:lnTo>
                    <a:pt x="9525" y="3428034"/>
                  </a:lnTo>
                  <a:close/>
                </a:path>
                <a:path w="9525" h="4009390">
                  <a:moveTo>
                    <a:pt x="9525" y="3370910"/>
                  </a:moveTo>
                  <a:lnTo>
                    <a:pt x="0" y="3370910"/>
                  </a:lnTo>
                  <a:lnTo>
                    <a:pt x="0" y="3380422"/>
                  </a:lnTo>
                  <a:lnTo>
                    <a:pt x="9525" y="3380422"/>
                  </a:lnTo>
                  <a:lnTo>
                    <a:pt x="9525" y="3370910"/>
                  </a:lnTo>
                  <a:close/>
                </a:path>
                <a:path w="9525" h="4009390">
                  <a:moveTo>
                    <a:pt x="9525" y="3313773"/>
                  </a:moveTo>
                  <a:lnTo>
                    <a:pt x="0" y="3313773"/>
                  </a:lnTo>
                  <a:lnTo>
                    <a:pt x="0" y="3323298"/>
                  </a:lnTo>
                  <a:lnTo>
                    <a:pt x="9525" y="3323298"/>
                  </a:lnTo>
                  <a:lnTo>
                    <a:pt x="9525" y="3313773"/>
                  </a:lnTo>
                  <a:close/>
                </a:path>
                <a:path w="9525" h="4009390">
                  <a:moveTo>
                    <a:pt x="9525" y="3256635"/>
                  </a:moveTo>
                  <a:lnTo>
                    <a:pt x="0" y="3256635"/>
                  </a:lnTo>
                  <a:lnTo>
                    <a:pt x="0" y="3266160"/>
                  </a:lnTo>
                  <a:lnTo>
                    <a:pt x="9525" y="3266160"/>
                  </a:lnTo>
                  <a:lnTo>
                    <a:pt x="9525" y="3256635"/>
                  </a:lnTo>
                  <a:close/>
                </a:path>
                <a:path w="9525" h="4009390">
                  <a:moveTo>
                    <a:pt x="9525" y="3199498"/>
                  </a:moveTo>
                  <a:lnTo>
                    <a:pt x="0" y="3199498"/>
                  </a:lnTo>
                  <a:lnTo>
                    <a:pt x="0" y="3209023"/>
                  </a:lnTo>
                  <a:lnTo>
                    <a:pt x="9525" y="3209023"/>
                  </a:lnTo>
                  <a:lnTo>
                    <a:pt x="9525" y="3199498"/>
                  </a:lnTo>
                  <a:close/>
                </a:path>
                <a:path w="9525" h="4009390">
                  <a:moveTo>
                    <a:pt x="9525" y="3142373"/>
                  </a:moveTo>
                  <a:lnTo>
                    <a:pt x="0" y="3142373"/>
                  </a:lnTo>
                  <a:lnTo>
                    <a:pt x="0" y="3151898"/>
                  </a:lnTo>
                  <a:lnTo>
                    <a:pt x="9525" y="3151898"/>
                  </a:lnTo>
                  <a:lnTo>
                    <a:pt x="9525" y="3142373"/>
                  </a:lnTo>
                  <a:close/>
                </a:path>
                <a:path w="9525" h="4009390">
                  <a:moveTo>
                    <a:pt x="9525" y="3085236"/>
                  </a:moveTo>
                  <a:lnTo>
                    <a:pt x="0" y="3085236"/>
                  </a:lnTo>
                  <a:lnTo>
                    <a:pt x="0" y="3094761"/>
                  </a:lnTo>
                  <a:lnTo>
                    <a:pt x="9525" y="3094761"/>
                  </a:lnTo>
                  <a:lnTo>
                    <a:pt x="9525" y="3085236"/>
                  </a:lnTo>
                  <a:close/>
                </a:path>
                <a:path w="9525" h="4009390">
                  <a:moveTo>
                    <a:pt x="9525" y="3028099"/>
                  </a:moveTo>
                  <a:lnTo>
                    <a:pt x="0" y="3028099"/>
                  </a:lnTo>
                  <a:lnTo>
                    <a:pt x="0" y="3037624"/>
                  </a:lnTo>
                  <a:lnTo>
                    <a:pt x="9525" y="3037624"/>
                  </a:lnTo>
                  <a:lnTo>
                    <a:pt x="9525" y="3028099"/>
                  </a:lnTo>
                  <a:close/>
                </a:path>
                <a:path w="9525" h="4009390">
                  <a:moveTo>
                    <a:pt x="9525" y="2970974"/>
                  </a:moveTo>
                  <a:lnTo>
                    <a:pt x="0" y="2970974"/>
                  </a:lnTo>
                  <a:lnTo>
                    <a:pt x="0" y="2980486"/>
                  </a:lnTo>
                  <a:lnTo>
                    <a:pt x="9525" y="2980486"/>
                  </a:lnTo>
                  <a:lnTo>
                    <a:pt x="9525" y="2970974"/>
                  </a:lnTo>
                  <a:close/>
                </a:path>
                <a:path w="9525" h="4009390">
                  <a:moveTo>
                    <a:pt x="9525" y="2913837"/>
                  </a:moveTo>
                  <a:lnTo>
                    <a:pt x="0" y="2913837"/>
                  </a:lnTo>
                  <a:lnTo>
                    <a:pt x="0" y="2923362"/>
                  </a:lnTo>
                  <a:lnTo>
                    <a:pt x="9525" y="2923362"/>
                  </a:lnTo>
                  <a:lnTo>
                    <a:pt x="9525" y="2913837"/>
                  </a:lnTo>
                  <a:close/>
                </a:path>
                <a:path w="9525" h="4009390">
                  <a:moveTo>
                    <a:pt x="9525" y="2856700"/>
                  </a:moveTo>
                  <a:lnTo>
                    <a:pt x="0" y="2856700"/>
                  </a:lnTo>
                  <a:lnTo>
                    <a:pt x="0" y="2866225"/>
                  </a:lnTo>
                  <a:lnTo>
                    <a:pt x="9525" y="2866225"/>
                  </a:lnTo>
                  <a:lnTo>
                    <a:pt x="9525" y="2856700"/>
                  </a:lnTo>
                  <a:close/>
                </a:path>
                <a:path w="9525" h="4009390">
                  <a:moveTo>
                    <a:pt x="9525" y="2799562"/>
                  </a:moveTo>
                  <a:lnTo>
                    <a:pt x="0" y="2799562"/>
                  </a:lnTo>
                  <a:lnTo>
                    <a:pt x="0" y="2809087"/>
                  </a:lnTo>
                  <a:lnTo>
                    <a:pt x="9525" y="2809087"/>
                  </a:lnTo>
                  <a:lnTo>
                    <a:pt x="9525" y="2799562"/>
                  </a:lnTo>
                  <a:close/>
                </a:path>
                <a:path w="9525" h="4009390">
                  <a:moveTo>
                    <a:pt x="9525" y="2742438"/>
                  </a:moveTo>
                  <a:lnTo>
                    <a:pt x="0" y="2742438"/>
                  </a:lnTo>
                  <a:lnTo>
                    <a:pt x="0" y="2751950"/>
                  </a:lnTo>
                  <a:lnTo>
                    <a:pt x="9525" y="2751950"/>
                  </a:lnTo>
                  <a:lnTo>
                    <a:pt x="9525" y="2742438"/>
                  </a:lnTo>
                  <a:close/>
                </a:path>
                <a:path w="9525" h="4009390">
                  <a:moveTo>
                    <a:pt x="9525" y="2685300"/>
                  </a:moveTo>
                  <a:lnTo>
                    <a:pt x="0" y="2685300"/>
                  </a:lnTo>
                  <a:lnTo>
                    <a:pt x="0" y="2694825"/>
                  </a:lnTo>
                  <a:lnTo>
                    <a:pt x="9525" y="2694825"/>
                  </a:lnTo>
                  <a:lnTo>
                    <a:pt x="9525" y="2685300"/>
                  </a:lnTo>
                  <a:close/>
                </a:path>
                <a:path w="9525" h="4009390">
                  <a:moveTo>
                    <a:pt x="9525" y="2628163"/>
                  </a:moveTo>
                  <a:lnTo>
                    <a:pt x="0" y="2628163"/>
                  </a:lnTo>
                  <a:lnTo>
                    <a:pt x="0" y="2637688"/>
                  </a:lnTo>
                  <a:lnTo>
                    <a:pt x="9525" y="2637688"/>
                  </a:lnTo>
                  <a:lnTo>
                    <a:pt x="9525" y="2628163"/>
                  </a:lnTo>
                  <a:close/>
                </a:path>
                <a:path w="9525" h="4009390">
                  <a:moveTo>
                    <a:pt x="9525" y="2571026"/>
                  </a:moveTo>
                  <a:lnTo>
                    <a:pt x="0" y="2571026"/>
                  </a:lnTo>
                  <a:lnTo>
                    <a:pt x="0" y="2580551"/>
                  </a:lnTo>
                  <a:lnTo>
                    <a:pt x="9525" y="2580551"/>
                  </a:lnTo>
                  <a:lnTo>
                    <a:pt x="9525" y="2571026"/>
                  </a:lnTo>
                  <a:close/>
                </a:path>
                <a:path w="9525" h="4009390">
                  <a:moveTo>
                    <a:pt x="9525" y="2513901"/>
                  </a:moveTo>
                  <a:lnTo>
                    <a:pt x="0" y="2513901"/>
                  </a:lnTo>
                  <a:lnTo>
                    <a:pt x="0" y="2523413"/>
                  </a:lnTo>
                  <a:lnTo>
                    <a:pt x="9525" y="2523413"/>
                  </a:lnTo>
                  <a:lnTo>
                    <a:pt x="9525" y="2513901"/>
                  </a:lnTo>
                  <a:close/>
                </a:path>
                <a:path w="9525" h="4009390">
                  <a:moveTo>
                    <a:pt x="9525" y="2456764"/>
                  </a:moveTo>
                  <a:lnTo>
                    <a:pt x="0" y="2456764"/>
                  </a:lnTo>
                  <a:lnTo>
                    <a:pt x="0" y="2466289"/>
                  </a:lnTo>
                  <a:lnTo>
                    <a:pt x="9525" y="2466289"/>
                  </a:lnTo>
                  <a:lnTo>
                    <a:pt x="9525" y="2456764"/>
                  </a:lnTo>
                  <a:close/>
                </a:path>
                <a:path w="9525" h="4009390">
                  <a:moveTo>
                    <a:pt x="9525" y="2399627"/>
                  </a:moveTo>
                  <a:lnTo>
                    <a:pt x="0" y="2399627"/>
                  </a:lnTo>
                  <a:lnTo>
                    <a:pt x="0" y="2409152"/>
                  </a:lnTo>
                  <a:lnTo>
                    <a:pt x="9525" y="2409152"/>
                  </a:lnTo>
                  <a:lnTo>
                    <a:pt x="9525" y="2399627"/>
                  </a:lnTo>
                  <a:close/>
                </a:path>
                <a:path w="9525" h="4009390">
                  <a:moveTo>
                    <a:pt x="9525" y="2342489"/>
                  </a:moveTo>
                  <a:lnTo>
                    <a:pt x="0" y="2342489"/>
                  </a:lnTo>
                  <a:lnTo>
                    <a:pt x="0" y="2352014"/>
                  </a:lnTo>
                  <a:lnTo>
                    <a:pt x="9525" y="2352014"/>
                  </a:lnTo>
                  <a:lnTo>
                    <a:pt x="9525" y="2342489"/>
                  </a:lnTo>
                  <a:close/>
                </a:path>
                <a:path w="9525" h="4009390">
                  <a:moveTo>
                    <a:pt x="9525" y="2285365"/>
                  </a:moveTo>
                  <a:lnTo>
                    <a:pt x="0" y="2285365"/>
                  </a:lnTo>
                  <a:lnTo>
                    <a:pt x="0" y="2294877"/>
                  </a:lnTo>
                  <a:lnTo>
                    <a:pt x="9525" y="2294877"/>
                  </a:lnTo>
                  <a:lnTo>
                    <a:pt x="9525" y="2285365"/>
                  </a:lnTo>
                  <a:close/>
                </a:path>
                <a:path w="9525" h="4009390">
                  <a:moveTo>
                    <a:pt x="9525" y="2228227"/>
                  </a:moveTo>
                  <a:lnTo>
                    <a:pt x="0" y="2228227"/>
                  </a:lnTo>
                  <a:lnTo>
                    <a:pt x="0" y="2237752"/>
                  </a:lnTo>
                  <a:lnTo>
                    <a:pt x="9525" y="2237752"/>
                  </a:lnTo>
                  <a:lnTo>
                    <a:pt x="9525" y="2228227"/>
                  </a:lnTo>
                  <a:close/>
                </a:path>
                <a:path w="9525" h="4009390">
                  <a:moveTo>
                    <a:pt x="9525" y="2171090"/>
                  </a:moveTo>
                  <a:lnTo>
                    <a:pt x="0" y="2171090"/>
                  </a:lnTo>
                  <a:lnTo>
                    <a:pt x="0" y="2180615"/>
                  </a:lnTo>
                  <a:lnTo>
                    <a:pt x="9525" y="2180615"/>
                  </a:lnTo>
                  <a:lnTo>
                    <a:pt x="9525" y="2171090"/>
                  </a:lnTo>
                  <a:close/>
                </a:path>
                <a:path w="9525" h="4009390">
                  <a:moveTo>
                    <a:pt x="9525" y="2113953"/>
                  </a:moveTo>
                  <a:lnTo>
                    <a:pt x="0" y="2113953"/>
                  </a:lnTo>
                  <a:lnTo>
                    <a:pt x="0" y="2123478"/>
                  </a:lnTo>
                  <a:lnTo>
                    <a:pt x="9525" y="2123478"/>
                  </a:lnTo>
                  <a:lnTo>
                    <a:pt x="9525" y="2113953"/>
                  </a:lnTo>
                  <a:close/>
                </a:path>
                <a:path w="9525" h="4009390">
                  <a:moveTo>
                    <a:pt x="9525" y="2056828"/>
                  </a:moveTo>
                  <a:lnTo>
                    <a:pt x="0" y="2056828"/>
                  </a:lnTo>
                  <a:lnTo>
                    <a:pt x="0" y="2066340"/>
                  </a:lnTo>
                  <a:lnTo>
                    <a:pt x="9525" y="2066340"/>
                  </a:lnTo>
                  <a:lnTo>
                    <a:pt x="9525" y="2056828"/>
                  </a:lnTo>
                  <a:close/>
                </a:path>
                <a:path w="9525" h="4009390">
                  <a:moveTo>
                    <a:pt x="9525" y="1999691"/>
                  </a:moveTo>
                  <a:lnTo>
                    <a:pt x="0" y="1999691"/>
                  </a:lnTo>
                  <a:lnTo>
                    <a:pt x="0" y="2009216"/>
                  </a:lnTo>
                  <a:lnTo>
                    <a:pt x="9525" y="2009216"/>
                  </a:lnTo>
                  <a:lnTo>
                    <a:pt x="9525" y="1999691"/>
                  </a:lnTo>
                  <a:close/>
                </a:path>
                <a:path w="9525" h="4009390">
                  <a:moveTo>
                    <a:pt x="9525" y="1942553"/>
                  </a:moveTo>
                  <a:lnTo>
                    <a:pt x="0" y="1942553"/>
                  </a:lnTo>
                  <a:lnTo>
                    <a:pt x="0" y="1952078"/>
                  </a:lnTo>
                  <a:lnTo>
                    <a:pt x="9525" y="1952078"/>
                  </a:lnTo>
                  <a:lnTo>
                    <a:pt x="9525" y="1942553"/>
                  </a:lnTo>
                  <a:close/>
                </a:path>
                <a:path w="9525" h="4009390">
                  <a:moveTo>
                    <a:pt x="9525" y="1885416"/>
                  </a:moveTo>
                  <a:lnTo>
                    <a:pt x="0" y="1885416"/>
                  </a:lnTo>
                  <a:lnTo>
                    <a:pt x="0" y="1894941"/>
                  </a:lnTo>
                  <a:lnTo>
                    <a:pt x="9525" y="1894941"/>
                  </a:lnTo>
                  <a:lnTo>
                    <a:pt x="9525" y="1885416"/>
                  </a:lnTo>
                  <a:close/>
                </a:path>
                <a:path w="9525" h="4009390">
                  <a:moveTo>
                    <a:pt x="9525" y="1828292"/>
                  </a:moveTo>
                  <a:lnTo>
                    <a:pt x="0" y="1828292"/>
                  </a:lnTo>
                  <a:lnTo>
                    <a:pt x="0" y="1837817"/>
                  </a:lnTo>
                  <a:lnTo>
                    <a:pt x="9525" y="1837817"/>
                  </a:lnTo>
                  <a:lnTo>
                    <a:pt x="9525" y="1828292"/>
                  </a:lnTo>
                  <a:close/>
                </a:path>
                <a:path w="9525" h="4009390">
                  <a:moveTo>
                    <a:pt x="9525" y="1771154"/>
                  </a:moveTo>
                  <a:lnTo>
                    <a:pt x="0" y="1771154"/>
                  </a:lnTo>
                  <a:lnTo>
                    <a:pt x="0" y="1780679"/>
                  </a:lnTo>
                  <a:lnTo>
                    <a:pt x="9525" y="1780679"/>
                  </a:lnTo>
                  <a:lnTo>
                    <a:pt x="9525" y="1771154"/>
                  </a:lnTo>
                  <a:close/>
                </a:path>
                <a:path w="9525" h="4009390">
                  <a:moveTo>
                    <a:pt x="9525" y="1714017"/>
                  </a:moveTo>
                  <a:lnTo>
                    <a:pt x="0" y="1714017"/>
                  </a:lnTo>
                  <a:lnTo>
                    <a:pt x="0" y="1723542"/>
                  </a:lnTo>
                  <a:lnTo>
                    <a:pt x="9525" y="1723542"/>
                  </a:lnTo>
                  <a:lnTo>
                    <a:pt x="9525" y="1714017"/>
                  </a:lnTo>
                  <a:close/>
                </a:path>
                <a:path w="9525" h="4009390">
                  <a:moveTo>
                    <a:pt x="9525" y="1656892"/>
                  </a:moveTo>
                  <a:lnTo>
                    <a:pt x="0" y="1656892"/>
                  </a:lnTo>
                  <a:lnTo>
                    <a:pt x="0" y="1666405"/>
                  </a:lnTo>
                  <a:lnTo>
                    <a:pt x="9525" y="1666405"/>
                  </a:lnTo>
                  <a:lnTo>
                    <a:pt x="9525" y="1656892"/>
                  </a:lnTo>
                  <a:close/>
                </a:path>
                <a:path w="9525" h="4009390">
                  <a:moveTo>
                    <a:pt x="9525" y="1599755"/>
                  </a:moveTo>
                  <a:lnTo>
                    <a:pt x="0" y="1599755"/>
                  </a:lnTo>
                  <a:lnTo>
                    <a:pt x="0" y="1609280"/>
                  </a:lnTo>
                  <a:lnTo>
                    <a:pt x="9525" y="1609280"/>
                  </a:lnTo>
                  <a:lnTo>
                    <a:pt x="9525" y="1599755"/>
                  </a:lnTo>
                  <a:close/>
                </a:path>
                <a:path w="9525" h="4009390">
                  <a:moveTo>
                    <a:pt x="9525" y="1542618"/>
                  </a:moveTo>
                  <a:lnTo>
                    <a:pt x="0" y="1542618"/>
                  </a:lnTo>
                  <a:lnTo>
                    <a:pt x="0" y="1552143"/>
                  </a:lnTo>
                  <a:lnTo>
                    <a:pt x="9525" y="1552143"/>
                  </a:lnTo>
                  <a:lnTo>
                    <a:pt x="9525" y="1542618"/>
                  </a:lnTo>
                  <a:close/>
                </a:path>
                <a:path w="9525" h="4009390">
                  <a:moveTo>
                    <a:pt x="9525" y="1485480"/>
                  </a:moveTo>
                  <a:lnTo>
                    <a:pt x="0" y="1485480"/>
                  </a:lnTo>
                  <a:lnTo>
                    <a:pt x="0" y="1495005"/>
                  </a:lnTo>
                  <a:lnTo>
                    <a:pt x="9525" y="1495005"/>
                  </a:lnTo>
                  <a:lnTo>
                    <a:pt x="9525" y="1485480"/>
                  </a:lnTo>
                  <a:close/>
                </a:path>
                <a:path w="9525" h="4009390">
                  <a:moveTo>
                    <a:pt x="9525" y="1428356"/>
                  </a:moveTo>
                  <a:lnTo>
                    <a:pt x="0" y="1428356"/>
                  </a:lnTo>
                  <a:lnTo>
                    <a:pt x="0" y="1437868"/>
                  </a:lnTo>
                  <a:lnTo>
                    <a:pt x="9525" y="1437868"/>
                  </a:lnTo>
                  <a:lnTo>
                    <a:pt x="9525" y="1428356"/>
                  </a:lnTo>
                  <a:close/>
                </a:path>
                <a:path w="9525" h="4009390">
                  <a:moveTo>
                    <a:pt x="9525" y="1371219"/>
                  </a:moveTo>
                  <a:lnTo>
                    <a:pt x="0" y="1371219"/>
                  </a:lnTo>
                  <a:lnTo>
                    <a:pt x="0" y="1380744"/>
                  </a:lnTo>
                  <a:lnTo>
                    <a:pt x="9525" y="1380744"/>
                  </a:lnTo>
                  <a:lnTo>
                    <a:pt x="9525" y="1371219"/>
                  </a:lnTo>
                  <a:close/>
                </a:path>
                <a:path w="9525" h="4009390">
                  <a:moveTo>
                    <a:pt x="9525" y="1314081"/>
                  </a:moveTo>
                  <a:lnTo>
                    <a:pt x="0" y="1314081"/>
                  </a:lnTo>
                  <a:lnTo>
                    <a:pt x="0" y="1323606"/>
                  </a:lnTo>
                  <a:lnTo>
                    <a:pt x="9525" y="1323606"/>
                  </a:lnTo>
                  <a:lnTo>
                    <a:pt x="9525" y="1314081"/>
                  </a:lnTo>
                  <a:close/>
                </a:path>
                <a:path w="9525" h="4009390">
                  <a:moveTo>
                    <a:pt x="9525" y="1256944"/>
                  </a:moveTo>
                  <a:lnTo>
                    <a:pt x="0" y="1256944"/>
                  </a:lnTo>
                  <a:lnTo>
                    <a:pt x="0" y="1266469"/>
                  </a:lnTo>
                  <a:lnTo>
                    <a:pt x="9525" y="1266469"/>
                  </a:lnTo>
                  <a:lnTo>
                    <a:pt x="9525" y="1256944"/>
                  </a:lnTo>
                  <a:close/>
                </a:path>
                <a:path w="9525" h="4009390">
                  <a:moveTo>
                    <a:pt x="9525" y="1199819"/>
                  </a:moveTo>
                  <a:lnTo>
                    <a:pt x="0" y="1199819"/>
                  </a:lnTo>
                  <a:lnTo>
                    <a:pt x="0" y="1209332"/>
                  </a:lnTo>
                  <a:lnTo>
                    <a:pt x="9525" y="1209332"/>
                  </a:lnTo>
                  <a:lnTo>
                    <a:pt x="9525" y="1199819"/>
                  </a:lnTo>
                  <a:close/>
                </a:path>
                <a:path w="9525" h="4009390">
                  <a:moveTo>
                    <a:pt x="9525" y="1142682"/>
                  </a:moveTo>
                  <a:lnTo>
                    <a:pt x="0" y="1142682"/>
                  </a:lnTo>
                  <a:lnTo>
                    <a:pt x="0" y="1152207"/>
                  </a:lnTo>
                  <a:lnTo>
                    <a:pt x="9525" y="1152207"/>
                  </a:lnTo>
                  <a:lnTo>
                    <a:pt x="9525" y="1142682"/>
                  </a:lnTo>
                  <a:close/>
                </a:path>
                <a:path w="9525" h="4009390">
                  <a:moveTo>
                    <a:pt x="9525" y="1085545"/>
                  </a:moveTo>
                  <a:lnTo>
                    <a:pt x="0" y="1085545"/>
                  </a:lnTo>
                  <a:lnTo>
                    <a:pt x="0" y="1095070"/>
                  </a:lnTo>
                  <a:lnTo>
                    <a:pt x="9525" y="1095070"/>
                  </a:lnTo>
                  <a:lnTo>
                    <a:pt x="9525" y="1085545"/>
                  </a:lnTo>
                  <a:close/>
                </a:path>
                <a:path w="9525" h="4009390">
                  <a:moveTo>
                    <a:pt x="9525" y="1028407"/>
                  </a:moveTo>
                  <a:lnTo>
                    <a:pt x="0" y="1028407"/>
                  </a:lnTo>
                  <a:lnTo>
                    <a:pt x="0" y="1037932"/>
                  </a:lnTo>
                  <a:lnTo>
                    <a:pt x="9525" y="1037932"/>
                  </a:lnTo>
                  <a:lnTo>
                    <a:pt x="9525" y="1028407"/>
                  </a:lnTo>
                  <a:close/>
                </a:path>
                <a:path w="9525" h="4009390">
                  <a:moveTo>
                    <a:pt x="9525" y="971283"/>
                  </a:moveTo>
                  <a:lnTo>
                    <a:pt x="0" y="971283"/>
                  </a:lnTo>
                  <a:lnTo>
                    <a:pt x="0" y="980795"/>
                  </a:lnTo>
                  <a:lnTo>
                    <a:pt x="9525" y="980795"/>
                  </a:lnTo>
                  <a:lnTo>
                    <a:pt x="9525" y="971283"/>
                  </a:lnTo>
                  <a:close/>
                </a:path>
                <a:path w="9525" h="4009390">
                  <a:moveTo>
                    <a:pt x="9525" y="914146"/>
                  </a:moveTo>
                  <a:lnTo>
                    <a:pt x="0" y="914146"/>
                  </a:lnTo>
                  <a:lnTo>
                    <a:pt x="0" y="923671"/>
                  </a:lnTo>
                  <a:lnTo>
                    <a:pt x="9525" y="923671"/>
                  </a:lnTo>
                  <a:lnTo>
                    <a:pt x="9525" y="914146"/>
                  </a:lnTo>
                  <a:close/>
                </a:path>
                <a:path w="9525" h="4009390">
                  <a:moveTo>
                    <a:pt x="9525" y="857008"/>
                  </a:moveTo>
                  <a:lnTo>
                    <a:pt x="0" y="857008"/>
                  </a:lnTo>
                  <a:lnTo>
                    <a:pt x="0" y="866533"/>
                  </a:lnTo>
                  <a:lnTo>
                    <a:pt x="9525" y="866533"/>
                  </a:lnTo>
                  <a:lnTo>
                    <a:pt x="9525" y="857008"/>
                  </a:lnTo>
                  <a:close/>
                </a:path>
                <a:path w="9525" h="4009390">
                  <a:moveTo>
                    <a:pt x="9525" y="799871"/>
                  </a:moveTo>
                  <a:lnTo>
                    <a:pt x="0" y="799871"/>
                  </a:lnTo>
                  <a:lnTo>
                    <a:pt x="0" y="809396"/>
                  </a:lnTo>
                  <a:lnTo>
                    <a:pt x="9525" y="809396"/>
                  </a:lnTo>
                  <a:lnTo>
                    <a:pt x="9525" y="799871"/>
                  </a:lnTo>
                  <a:close/>
                </a:path>
                <a:path w="9525" h="4009390">
                  <a:moveTo>
                    <a:pt x="9525" y="742746"/>
                  </a:moveTo>
                  <a:lnTo>
                    <a:pt x="0" y="742746"/>
                  </a:lnTo>
                  <a:lnTo>
                    <a:pt x="0" y="752259"/>
                  </a:lnTo>
                  <a:lnTo>
                    <a:pt x="9525" y="752259"/>
                  </a:lnTo>
                  <a:lnTo>
                    <a:pt x="9525" y="742746"/>
                  </a:lnTo>
                  <a:close/>
                </a:path>
                <a:path w="9525" h="4009390">
                  <a:moveTo>
                    <a:pt x="9525" y="685609"/>
                  </a:moveTo>
                  <a:lnTo>
                    <a:pt x="0" y="685609"/>
                  </a:lnTo>
                  <a:lnTo>
                    <a:pt x="0" y="695134"/>
                  </a:lnTo>
                  <a:lnTo>
                    <a:pt x="9525" y="695134"/>
                  </a:lnTo>
                  <a:lnTo>
                    <a:pt x="9525" y="685609"/>
                  </a:lnTo>
                  <a:close/>
                </a:path>
                <a:path w="9525" h="4009390">
                  <a:moveTo>
                    <a:pt x="9525" y="628472"/>
                  </a:moveTo>
                  <a:lnTo>
                    <a:pt x="0" y="628472"/>
                  </a:lnTo>
                  <a:lnTo>
                    <a:pt x="0" y="637997"/>
                  </a:lnTo>
                  <a:lnTo>
                    <a:pt x="9525" y="637997"/>
                  </a:lnTo>
                  <a:lnTo>
                    <a:pt x="9525" y="628472"/>
                  </a:lnTo>
                  <a:close/>
                </a:path>
                <a:path w="9525" h="4009390">
                  <a:moveTo>
                    <a:pt x="9525" y="571334"/>
                  </a:moveTo>
                  <a:lnTo>
                    <a:pt x="0" y="571334"/>
                  </a:lnTo>
                  <a:lnTo>
                    <a:pt x="0" y="580859"/>
                  </a:lnTo>
                  <a:lnTo>
                    <a:pt x="9525" y="580859"/>
                  </a:lnTo>
                  <a:lnTo>
                    <a:pt x="9525" y="571334"/>
                  </a:lnTo>
                  <a:close/>
                </a:path>
                <a:path w="9525" h="4009390">
                  <a:moveTo>
                    <a:pt x="9525" y="514210"/>
                  </a:moveTo>
                  <a:lnTo>
                    <a:pt x="0" y="514210"/>
                  </a:lnTo>
                  <a:lnTo>
                    <a:pt x="0" y="523735"/>
                  </a:lnTo>
                  <a:lnTo>
                    <a:pt x="9525" y="523735"/>
                  </a:lnTo>
                  <a:lnTo>
                    <a:pt x="9525" y="514210"/>
                  </a:lnTo>
                  <a:close/>
                </a:path>
                <a:path w="9525" h="4009390">
                  <a:moveTo>
                    <a:pt x="9525" y="457073"/>
                  </a:moveTo>
                  <a:lnTo>
                    <a:pt x="0" y="457073"/>
                  </a:lnTo>
                  <a:lnTo>
                    <a:pt x="0" y="466598"/>
                  </a:lnTo>
                  <a:lnTo>
                    <a:pt x="9525" y="466598"/>
                  </a:lnTo>
                  <a:lnTo>
                    <a:pt x="9525" y="457073"/>
                  </a:lnTo>
                  <a:close/>
                </a:path>
                <a:path w="9525" h="4009390">
                  <a:moveTo>
                    <a:pt x="9525" y="399935"/>
                  </a:moveTo>
                  <a:lnTo>
                    <a:pt x="0" y="399935"/>
                  </a:lnTo>
                  <a:lnTo>
                    <a:pt x="0" y="409460"/>
                  </a:lnTo>
                  <a:lnTo>
                    <a:pt x="9525" y="409460"/>
                  </a:lnTo>
                  <a:lnTo>
                    <a:pt x="9525" y="399935"/>
                  </a:lnTo>
                  <a:close/>
                </a:path>
                <a:path w="9525" h="4009390">
                  <a:moveTo>
                    <a:pt x="9525" y="342811"/>
                  </a:moveTo>
                  <a:lnTo>
                    <a:pt x="0" y="342811"/>
                  </a:lnTo>
                  <a:lnTo>
                    <a:pt x="0" y="352323"/>
                  </a:lnTo>
                  <a:lnTo>
                    <a:pt x="9525" y="352323"/>
                  </a:lnTo>
                  <a:lnTo>
                    <a:pt x="9525" y="342811"/>
                  </a:lnTo>
                  <a:close/>
                </a:path>
                <a:path w="9525" h="4009390">
                  <a:moveTo>
                    <a:pt x="9525" y="285673"/>
                  </a:moveTo>
                  <a:lnTo>
                    <a:pt x="0" y="285673"/>
                  </a:lnTo>
                  <a:lnTo>
                    <a:pt x="0" y="295198"/>
                  </a:lnTo>
                  <a:lnTo>
                    <a:pt x="9525" y="295198"/>
                  </a:lnTo>
                  <a:lnTo>
                    <a:pt x="9525" y="285673"/>
                  </a:lnTo>
                  <a:close/>
                </a:path>
                <a:path w="9525" h="4009390">
                  <a:moveTo>
                    <a:pt x="9525" y="228536"/>
                  </a:moveTo>
                  <a:lnTo>
                    <a:pt x="0" y="228536"/>
                  </a:lnTo>
                  <a:lnTo>
                    <a:pt x="0" y="238061"/>
                  </a:lnTo>
                  <a:lnTo>
                    <a:pt x="9525" y="238061"/>
                  </a:lnTo>
                  <a:lnTo>
                    <a:pt x="9525" y="228536"/>
                  </a:lnTo>
                  <a:close/>
                </a:path>
                <a:path w="9525" h="4009390">
                  <a:moveTo>
                    <a:pt x="9525" y="171399"/>
                  </a:moveTo>
                  <a:lnTo>
                    <a:pt x="0" y="171399"/>
                  </a:lnTo>
                  <a:lnTo>
                    <a:pt x="0" y="180924"/>
                  </a:lnTo>
                  <a:lnTo>
                    <a:pt x="9525" y="180924"/>
                  </a:lnTo>
                  <a:lnTo>
                    <a:pt x="9525" y="171399"/>
                  </a:lnTo>
                  <a:close/>
                </a:path>
                <a:path w="9525" h="4009390">
                  <a:moveTo>
                    <a:pt x="9525" y="114274"/>
                  </a:moveTo>
                  <a:lnTo>
                    <a:pt x="0" y="114274"/>
                  </a:lnTo>
                  <a:lnTo>
                    <a:pt x="0" y="123786"/>
                  </a:lnTo>
                  <a:lnTo>
                    <a:pt x="9525" y="123786"/>
                  </a:lnTo>
                  <a:lnTo>
                    <a:pt x="9525" y="114274"/>
                  </a:lnTo>
                  <a:close/>
                </a:path>
                <a:path w="9525" h="4009390">
                  <a:moveTo>
                    <a:pt x="9525" y="57137"/>
                  </a:moveTo>
                  <a:lnTo>
                    <a:pt x="0" y="57137"/>
                  </a:lnTo>
                  <a:lnTo>
                    <a:pt x="0" y="66662"/>
                  </a:lnTo>
                  <a:lnTo>
                    <a:pt x="9525" y="66662"/>
                  </a:lnTo>
                  <a:lnTo>
                    <a:pt x="9525" y="57137"/>
                  </a:lnTo>
                  <a:close/>
                </a:path>
                <a:path w="9525" h="400939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862813" y="742936"/>
              <a:ext cx="1831339" cy="5490845"/>
            </a:xfrm>
            <a:custGeom>
              <a:avLst/>
              <a:gdLst/>
              <a:ahLst/>
              <a:cxnLst/>
              <a:rect l="l" t="t" r="r" b="b"/>
              <a:pathLst>
                <a:path w="1831340" h="5490845">
                  <a:moveTo>
                    <a:pt x="9525" y="1481670"/>
                  </a:moveTo>
                  <a:lnTo>
                    <a:pt x="0" y="1481670"/>
                  </a:lnTo>
                  <a:lnTo>
                    <a:pt x="0" y="1491195"/>
                  </a:lnTo>
                  <a:lnTo>
                    <a:pt x="9525" y="1491195"/>
                  </a:lnTo>
                  <a:lnTo>
                    <a:pt x="9525" y="1481670"/>
                  </a:lnTo>
                  <a:close/>
                </a:path>
                <a:path w="1831340" h="5490845">
                  <a:moveTo>
                    <a:pt x="9525" y="1424533"/>
                  </a:moveTo>
                  <a:lnTo>
                    <a:pt x="0" y="1424533"/>
                  </a:lnTo>
                  <a:lnTo>
                    <a:pt x="0" y="1434058"/>
                  </a:lnTo>
                  <a:lnTo>
                    <a:pt x="9525" y="1434058"/>
                  </a:lnTo>
                  <a:lnTo>
                    <a:pt x="9525" y="1424533"/>
                  </a:lnTo>
                  <a:close/>
                </a:path>
                <a:path w="1831340" h="5490845">
                  <a:moveTo>
                    <a:pt x="9525" y="1367409"/>
                  </a:moveTo>
                  <a:lnTo>
                    <a:pt x="0" y="1367409"/>
                  </a:lnTo>
                  <a:lnTo>
                    <a:pt x="0" y="1376921"/>
                  </a:lnTo>
                  <a:lnTo>
                    <a:pt x="9525" y="1376921"/>
                  </a:lnTo>
                  <a:lnTo>
                    <a:pt x="9525" y="1367409"/>
                  </a:lnTo>
                  <a:close/>
                </a:path>
                <a:path w="1831340" h="5490845">
                  <a:moveTo>
                    <a:pt x="9525" y="1310271"/>
                  </a:moveTo>
                  <a:lnTo>
                    <a:pt x="0" y="1310271"/>
                  </a:lnTo>
                  <a:lnTo>
                    <a:pt x="0" y="1319796"/>
                  </a:lnTo>
                  <a:lnTo>
                    <a:pt x="9525" y="1319796"/>
                  </a:lnTo>
                  <a:lnTo>
                    <a:pt x="9525" y="1310271"/>
                  </a:lnTo>
                  <a:close/>
                </a:path>
                <a:path w="1831340" h="5490845">
                  <a:moveTo>
                    <a:pt x="9525" y="1253134"/>
                  </a:moveTo>
                  <a:lnTo>
                    <a:pt x="0" y="1253134"/>
                  </a:lnTo>
                  <a:lnTo>
                    <a:pt x="0" y="1262659"/>
                  </a:lnTo>
                  <a:lnTo>
                    <a:pt x="9525" y="1262659"/>
                  </a:lnTo>
                  <a:lnTo>
                    <a:pt x="9525" y="1253134"/>
                  </a:lnTo>
                  <a:close/>
                </a:path>
                <a:path w="1831340" h="5490845">
                  <a:moveTo>
                    <a:pt x="9525" y="1195997"/>
                  </a:moveTo>
                  <a:lnTo>
                    <a:pt x="0" y="1195997"/>
                  </a:lnTo>
                  <a:lnTo>
                    <a:pt x="0" y="1205522"/>
                  </a:lnTo>
                  <a:lnTo>
                    <a:pt x="9525" y="1205522"/>
                  </a:lnTo>
                  <a:lnTo>
                    <a:pt x="9525" y="1195997"/>
                  </a:lnTo>
                  <a:close/>
                </a:path>
                <a:path w="1831340" h="5490845">
                  <a:moveTo>
                    <a:pt x="9525" y="1138872"/>
                  </a:moveTo>
                  <a:lnTo>
                    <a:pt x="0" y="1138872"/>
                  </a:lnTo>
                  <a:lnTo>
                    <a:pt x="0" y="1148384"/>
                  </a:lnTo>
                  <a:lnTo>
                    <a:pt x="9525" y="1148384"/>
                  </a:lnTo>
                  <a:lnTo>
                    <a:pt x="9525" y="1138872"/>
                  </a:lnTo>
                  <a:close/>
                </a:path>
                <a:path w="1831340" h="5490845">
                  <a:moveTo>
                    <a:pt x="9525" y="1081735"/>
                  </a:moveTo>
                  <a:lnTo>
                    <a:pt x="0" y="1081735"/>
                  </a:lnTo>
                  <a:lnTo>
                    <a:pt x="0" y="1091260"/>
                  </a:lnTo>
                  <a:lnTo>
                    <a:pt x="9525" y="1091260"/>
                  </a:lnTo>
                  <a:lnTo>
                    <a:pt x="9525" y="1081735"/>
                  </a:lnTo>
                  <a:close/>
                </a:path>
                <a:path w="1831340" h="5490845">
                  <a:moveTo>
                    <a:pt x="9525" y="1024597"/>
                  </a:moveTo>
                  <a:lnTo>
                    <a:pt x="0" y="1024597"/>
                  </a:lnTo>
                  <a:lnTo>
                    <a:pt x="0" y="1034122"/>
                  </a:lnTo>
                  <a:lnTo>
                    <a:pt x="9525" y="1034122"/>
                  </a:lnTo>
                  <a:lnTo>
                    <a:pt x="9525" y="1024597"/>
                  </a:lnTo>
                  <a:close/>
                </a:path>
                <a:path w="1831340" h="5490845">
                  <a:moveTo>
                    <a:pt x="9525" y="967460"/>
                  </a:moveTo>
                  <a:lnTo>
                    <a:pt x="0" y="967460"/>
                  </a:lnTo>
                  <a:lnTo>
                    <a:pt x="0" y="976985"/>
                  </a:lnTo>
                  <a:lnTo>
                    <a:pt x="9525" y="976985"/>
                  </a:lnTo>
                  <a:lnTo>
                    <a:pt x="9525" y="967460"/>
                  </a:lnTo>
                  <a:close/>
                </a:path>
                <a:path w="1831340" h="5490845">
                  <a:moveTo>
                    <a:pt x="9525" y="910336"/>
                  </a:moveTo>
                  <a:lnTo>
                    <a:pt x="0" y="910336"/>
                  </a:lnTo>
                  <a:lnTo>
                    <a:pt x="0" y="919848"/>
                  </a:lnTo>
                  <a:lnTo>
                    <a:pt x="9525" y="919848"/>
                  </a:lnTo>
                  <a:lnTo>
                    <a:pt x="9525" y="910336"/>
                  </a:lnTo>
                  <a:close/>
                </a:path>
                <a:path w="1831340" h="5490845">
                  <a:moveTo>
                    <a:pt x="9525" y="853198"/>
                  </a:moveTo>
                  <a:lnTo>
                    <a:pt x="0" y="853198"/>
                  </a:lnTo>
                  <a:lnTo>
                    <a:pt x="0" y="862723"/>
                  </a:lnTo>
                  <a:lnTo>
                    <a:pt x="9525" y="862723"/>
                  </a:lnTo>
                  <a:lnTo>
                    <a:pt x="9525" y="853198"/>
                  </a:lnTo>
                  <a:close/>
                </a:path>
                <a:path w="1831340" h="5490845">
                  <a:moveTo>
                    <a:pt x="9525" y="796061"/>
                  </a:moveTo>
                  <a:lnTo>
                    <a:pt x="0" y="796061"/>
                  </a:lnTo>
                  <a:lnTo>
                    <a:pt x="0" y="805586"/>
                  </a:lnTo>
                  <a:lnTo>
                    <a:pt x="9525" y="805586"/>
                  </a:lnTo>
                  <a:lnTo>
                    <a:pt x="9525" y="796061"/>
                  </a:lnTo>
                  <a:close/>
                </a:path>
                <a:path w="1831340" h="5490845">
                  <a:moveTo>
                    <a:pt x="9525" y="738924"/>
                  </a:moveTo>
                  <a:lnTo>
                    <a:pt x="0" y="738924"/>
                  </a:lnTo>
                  <a:lnTo>
                    <a:pt x="0" y="748449"/>
                  </a:lnTo>
                  <a:lnTo>
                    <a:pt x="9525" y="748449"/>
                  </a:lnTo>
                  <a:lnTo>
                    <a:pt x="9525" y="738924"/>
                  </a:lnTo>
                  <a:close/>
                </a:path>
                <a:path w="1831340" h="5490845">
                  <a:moveTo>
                    <a:pt x="9525" y="681799"/>
                  </a:moveTo>
                  <a:lnTo>
                    <a:pt x="0" y="681799"/>
                  </a:lnTo>
                  <a:lnTo>
                    <a:pt x="0" y="691324"/>
                  </a:lnTo>
                  <a:lnTo>
                    <a:pt x="9525" y="691324"/>
                  </a:lnTo>
                  <a:lnTo>
                    <a:pt x="9525" y="681799"/>
                  </a:lnTo>
                  <a:close/>
                </a:path>
                <a:path w="1831340" h="5490845">
                  <a:moveTo>
                    <a:pt x="9525" y="624662"/>
                  </a:moveTo>
                  <a:lnTo>
                    <a:pt x="0" y="624662"/>
                  </a:lnTo>
                  <a:lnTo>
                    <a:pt x="0" y="634187"/>
                  </a:lnTo>
                  <a:lnTo>
                    <a:pt x="9525" y="634187"/>
                  </a:lnTo>
                  <a:lnTo>
                    <a:pt x="9525" y="624662"/>
                  </a:lnTo>
                  <a:close/>
                </a:path>
                <a:path w="1831340" h="5490845">
                  <a:moveTo>
                    <a:pt x="9525" y="453263"/>
                  </a:moveTo>
                  <a:lnTo>
                    <a:pt x="0" y="453263"/>
                  </a:lnTo>
                  <a:lnTo>
                    <a:pt x="0" y="460743"/>
                  </a:lnTo>
                  <a:lnTo>
                    <a:pt x="9525" y="460743"/>
                  </a:lnTo>
                  <a:lnTo>
                    <a:pt x="9525" y="453263"/>
                  </a:lnTo>
                  <a:close/>
                </a:path>
                <a:path w="1831340" h="5490845">
                  <a:moveTo>
                    <a:pt x="9525" y="229146"/>
                  </a:moveTo>
                  <a:lnTo>
                    <a:pt x="0" y="229146"/>
                  </a:lnTo>
                  <a:lnTo>
                    <a:pt x="0" y="234251"/>
                  </a:lnTo>
                  <a:lnTo>
                    <a:pt x="9525" y="234251"/>
                  </a:lnTo>
                  <a:lnTo>
                    <a:pt x="9525" y="229146"/>
                  </a:lnTo>
                  <a:close/>
                </a:path>
                <a:path w="1831340" h="5490845">
                  <a:moveTo>
                    <a:pt x="9525" y="53327"/>
                  </a:moveTo>
                  <a:lnTo>
                    <a:pt x="0" y="53327"/>
                  </a:lnTo>
                  <a:lnTo>
                    <a:pt x="0" y="62839"/>
                  </a:lnTo>
                  <a:lnTo>
                    <a:pt x="9525" y="62839"/>
                  </a:lnTo>
                  <a:lnTo>
                    <a:pt x="9525" y="53327"/>
                  </a:lnTo>
                  <a:close/>
                </a:path>
                <a:path w="1831340" h="5490845">
                  <a:moveTo>
                    <a:pt x="9525" y="0"/>
                  </a:moveTo>
                  <a:lnTo>
                    <a:pt x="0" y="0"/>
                  </a:lnTo>
                  <a:lnTo>
                    <a:pt x="0" y="5715"/>
                  </a:lnTo>
                  <a:lnTo>
                    <a:pt x="9525" y="5715"/>
                  </a:lnTo>
                  <a:lnTo>
                    <a:pt x="9525" y="0"/>
                  </a:lnTo>
                  <a:close/>
                </a:path>
                <a:path w="1831340" h="5490845">
                  <a:moveTo>
                    <a:pt x="1831174" y="5481053"/>
                  </a:moveTo>
                  <a:lnTo>
                    <a:pt x="1821649" y="5481053"/>
                  </a:lnTo>
                  <a:lnTo>
                    <a:pt x="1821649" y="5490578"/>
                  </a:lnTo>
                  <a:lnTo>
                    <a:pt x="1831174" y="5490578"/>
                  </a:lnTo>
                  <a:lnTo>
                    <a:pt x="1831174" y="5481053"/>
                  </a:lnTo>
                  <a:close/>
                </a:path>
                <a:path w="1831340" h="5490845">
                  <a:moveTo>
                    <a:pt x="1831174" y="5423916"/>
                  </a:moveTo>
                  <a:lnTo>
                    <a:pt x="1821649" y="5423916"/>
                  </a:lnTo>
                  <a:lnTo>
                    <a:pt x="1821649" y="5433441"/>
                  </a:lnTo>
                  <a:lnTo>
                    <a:pt x="1831174" y="5433441"/>
                  </a:lnTo>
                  <a:lnTo>
                    <a:pt x="1831174" y="5423916"/>
                  </a:lnTo>
                  <a:close/>
                </a:path>
                <a:path w="1831340" h="5490845">
                  <a:moveTo>
                    <a:pt x="1831174" y="5366778"/>
                  </a:moveTo>
                  <a:lnTo>
                    <a:pt x="1821649" y="5366778"/>
                  </a:lnTo>
                  <a:lnTo>
                    <a:pt x="1821649" y="5376303"/>
                  </a:lnTo>
                  <a:lnTo>
                    <a:pt x="1831174" y="5376303"/>
                  </a:lnTo>
                  <a:lnTo>
                    <a:pt x="1831174" y="5366778"/>
                  </a:lnTo>
                  <a:close/>
                </a:path>
                <a:path w="1831340" h="5490845">
                  <a:moveTo>
                    <a:pt x="1831174" y="5309654"/>
                  </a:moveTo>
                  <a:lnTo>
                    <a:pt x="1821649" y="5309654"/>
                  </a:lnTo>
                  <a:lnTo>
                    <a:pt x="1821649" y="5319166"/>
                  </a:lnTo>
                  <a:lnTo>
                    <a:pt x="1831174" y="5319166"/>
                  </a:lnTo>
                  <a:lnTo>
                    <a:pt x="1831174" y="5309654"/>
                  </a:lnTo>
                  <a:close/>
                </a:path>
                <a:path w="1831340" h="5490845">
                  <a:moveTo>
                    <a:pt x="1831174" y="5252517"/>
                  </a:moveTo>
                  <a:lnTo>
                    <a:pt x="1821649" y="5252517"/>
                  </a:lnTo>
                  <a:lnTo>
                    <a:pt x="1821649" y="5262042"/>
                  </a:lnTo>
                  <a:lnTo>
                    <a:pt x="1831174" y="5262042"/>
                  </a:lnTo>
                  <a:lnTo>
                    <a:pt x="1831174" y="5252517"/>
                  </a:lnTo>
                  <a:close/>
                </a:path>
                <a:path w="1831340" h="5490845">
                  <a:moveTo>
                    <a:pt x="1831174" y="5195379"/>
                  </a:moveTo>
                  <a:lnTo>
                    <a:pt x="1821649" y="5195379"/>
                  </a:lnTo>
                  <a:lnTo>
                    <a:pt x="1821649" y="5204904"/>
                  </a:lnTo>
                  <a:lnTo>
                    <a:pt x="1831174" y="5204904"/>
                  </a:lnTo>
                  <a:lnTo>
                    <a:pt x="1831174" y="5195379"/>
                  </a:lnTo>
                  <a:close/>
                </a:path>
                <a:path w="1831340" h="5490845">
                  <a:moveTo>
                    <a:pt x="1831174" y="5138242"/>
                  </a:moveTo>
                  <a:lnTo>
                    <a:pt x="1821649" y="5138242"/>
                  </a:lnTo>
                  <a:lnTo>
                    <a:pt x="1821649" y="5147767"/>
                  </a:lnTo>
                  <a:lnTo>
                    <a:pt x="1831174" y="5147767"/>
                  </a:lnTo>
                  <a:lnTo>
                    <a:pt x="1831174" y="5138242"/>
                  </a:lnTo>
                  <a:close/>
                </a:path>
                <a:path w="1831340" h="5490845">
                  <a:moveTo>
                    <a:pt x="1831174" y="5081117"/>
                  </a:moveTo>
                  <a:lnTo>
                    <a:pt x="1821649" y="5081117"/>
                  </a:lnTo>
                  <a:lnTo>
                    <a:pt x="1821649" y="5090630"/>
                  </a:lnTo>
                  <a:lnTo>
                    <a:pt x="1831174" y="5090630"/>
                  </a:lnTo>
                  <a:lnTo>
                    <a:pt x="1831174" y="5081117"/>
                  </a:lnTo>
                  <a:close/>
                </a:path>
                <a:path w="1831340" h="5490845">
                  <a:moveTo>
                    <a:pt x="1831174" y="5023980"/>
                  </a:moveTo>
                  <a:lnTo>
                    <a:pt x="1821649" y="5023980"/>
                  </a:lnTo>
                  <a:lnTo>
                    <a:pt x="1821649" y="5033505"/>
                  </a:lnTo>
                  <a:lnTo>
                    <a:pt x="1831174" y="5033505"/>
                  </a:lnTo>
                  <a:lnTo>
                    <a:pt x="1831174" y="5023980"/>
                  </a:lnTo>
                  <a:close/>
                </a:path>
                <a:path w="1831340" h="5490845">
                  <a:moveTo>
                    <a:pt x="1831174" y="4966843"/>
                  </a:moveTo>
                  <a:lnTo>
                    <a:pt x="1821649" y="4966843"/>
                  </a:lnTo>
                  <a:lnTo>
                    <a:pt x="1821649" y="4976368"/>
                  </a:lnTo>
                  <a:lnTo>
                    <a:pt x="1831174" y="4976368"/>
                  </a:lnTo>
                  <a:lnTo>
                    <a:pt x="1831174" y="4966843"/>
                  </a:lnTo>
                  <a:close/>
                </a:path>
                <a:path w="1831340" h="5490845">
                  <a:moveTo>
                    <a:pt x="1831174" y="4909705"/>
                  </a:moveTo>
                  <a:lnTo>
                    <a:pt x="1821649" y="4909705"/>
                  </a:lnTo>
                  <a:lnTo>
                    <a:pt x="1821649" y="4919230"/>
                  </a:lnTo>
                  <a:lnTo>
                    <a:pt x="1831174" y="4919230"/>
                  </a:lnTo>
                  <a:lnTo>
                    <a:pt x="1831174" y="4909705"/>
                  </a:lnTo>
                  <a:close/>
                </a:path>
                <a:path w="1831340" h="5490845">
                  <a:moveTo>
                    <a:pt x="1831174" y="4852581"/>
                  </a:moveTo>
                  <a:lnTo>
                    <a:pt x="1821649" y="4852581"/>
                  </a:lnTo>
                  <a:lnTo>
                    <a:pt x="1821649" y="4862093"/>
                  </a:lnTo>
                  <a:lnTo>
                    <a:pt x="1831174" y="4862093"/>
                  </a:lnTo>
                  <a:lnTo>
                    <a:pt x="1831174" y="4852581"/>
                  </a:lnTo>
                  <a:close/>
                </a:path>
                <a:path w="1831340" h="5490845">
                  <a:moveTo>
                    <a:pt x="1831174" y="4795444"/>
                  </a:moveTo>
                  <a:lnTo>
                    <a:pt x="1821649" y="4795444"/>
                  </a:lnTo>
                  <a:lnTo>
                    <a:pt x="1821649" y="4804969"/>
                  </a:lnTo>
                  <a:lnTo>
                    <a:pt x="1831174" y="4804969"/>
                  </a:lnTo>
                  <a:lnTo>
                    <a:pt x="1831174" y="4795444"/>
                  </a:lnTo>
                  <a:close/>
                </a:path>
                <a:path w="1831340" h="5490845">
                  <a:moveTo>
                    <a:pt x="1831174" y="4738306"/>
                  </a:moveTo>
                  <a:lnTo>
                    <a:pt x="1821649" y="4738306"/>
                  </a:lnTo>
                  <a:lnTo>
                    <a:pt x="1821649" y="4747831"/>
                  </a:lnTo>
                  <a:lnTo>
                    <a:pt x="1831174" y="4747831"/>
                  </a:lnTo>
                  <a:lnTo>
                    <a:pt x="1831174" y="4738306"/>
                  </a:lnTo>
                  <a:close/>
                </a:path>
                <a:path w="1831340" h="5490845">
                  <a:moveTo>
                    <a:pt x="1831174" y="4681169"/>
                  </a:moveTo>
                  <a:lnTo>
                    <a:pt x="1821649" y="4681169"/>
                  </a:lnTo>
                  <a:lnTo>
                    <a:pt x="1821649" y="4690694"/>
                  </a:lnTo>
                  <a:lnTo>
                    <a:pt x="1831174" y="4690694"/>
                  </a:lnTo>
                  <a:lnTo>
                    <a:pt x="1831174" y="4681169"/>
                  </a:lnTo>
                  <a:close/>
                </a:path>
                <a:path w="1831340" h="5490845">
                  <a:moveTo>
                    <a:pt x="1831174" y="4624044"/>
                  </a:moveTo>
                  <a:lnTo>
                    <a:pt x="1821649" y="4624044"/>
                  </a:lnTo>
                  <a:lnTo>
                    <a:pt x="1821649" y="4633569"/>
                  </a:lnTo>
                  <a:lnTo>
                    <a:pt x="1831174" y="4633569"/>
                  </a:lnTo>
                  <a:lnTo>
                    <a:pt x="1831174" y="4624044"/>
                  </a:lnTo>
                  <a:close/>
                </a:path>
                <a:path w="1831340" h="5490845">
                  <a:moveTo>
                    <a:pt x="1831174" y="4566907"/>
                  </a:moveTo>
                  <a:lnTo>
                    <a:pt x="1821649" y="4566907"/>
                  </a:lnTo>
                  <a:lnTo>
                    <a:pt x="1821649" y="4576432"/>
                  </a:lnTo>
                  <a:lnTo>
                    <a:pt x="1831174" y="4576432"/>
                  </a:lnTo>
                  <a:lnTo>
                    <a:pt x="1831174" y="4566907"/>
                  </a:lnTo>
                  <a:close/>
                </a:path>
                <a:path w="1831340" h="5490845">
                  <a:moveTo>
                    <a:pt x="1831174" y="4509770"/>
                  </a:moveTo>
                  <a:lnTo>
                    <a:pt x="1821649" y="4509770"/>
                  </a:lnTo>
                  <a:lnTo>
                    <a:pt x="1821649" y="4519295"/>
                  </a:lnTo>
                  <a:lnTo>
                    <a:pt x="1831174" y="4519295"/>
                  </a:lnTo>
                  <a:lnTo>
                    <a:pt x="1831174" y="4509770"/>
                  </a:lnTo>
                  <a:close/>
                </a:path>
                <a:path w="1831340" h="5490845">
                  <a:moveTo>
                    <a:pt x="1831174" y="4452645"/>
                  </a:moveTo>
                  <a:lnTo>
                    <a:pt x="1821649" y="4452645"/>
                  </a:lnTo>
                  <a:lnTo>
                    <a:pt x="1821649" y="4462157"/>
                  </a:lnTo>
                  <a:lnTo>
                    <a:pt x="1831174" y="4462157"/>
                  </a:lnTo>
                  <a:lnTo>
                    <a:pt x="1831174" y="4452645"/>
                  </a:lnTo>
                  <a:close/>
                </a:path>
                <a:path w="1831340" h="5490845">
                  <a:moveTo>
                    <a:pt x="1831174" y="4395508"/>
                  </a:moveTo>
                  <a:lnTo>
                    <a:pt x="1821649" y="4395508"/>
                  </a:lnTo>
                  <a:lnTo>
                    <a:pt x="1821649" y="4405033"/>
                  </a:lnTo>
                  <a:lnTo>
                    <a:pt x="1831174" y="4405033"/>
                  </a:lnTo>
                  <a:lnTo>
                    <a:pt x="1831174" y="4395508"/>
                  </a:lnTo>
                  <a:close/>
                </a:path>
                <a:path w="1831340" h="5490845">
                  <a:moveTo>
                    <a:pt x="1831174" y="4338371"/>
                  </a:moveTo>
                  <a:lnTo>
                    <a:pt x="1821649" y="4338371"/>
                  </a:lnTo>
                  <a:lnTo>
                    <a:pt x="1821649" y="4347896"/>
                  </a:lnTo>
                  <a:lnTo>
                    <a:pt x="1831174" y="4347896"/>
                  </a:lnTo>
                  <a:lnTo>
                    <a:pt x="1831174" y="4338371"/>
                  </a:lnTo>
                  <a:close/>
                </a:path>
                <a:path w="1831340" h="5490845">
                  <a:moveTo>
                    <a:pt x="1831174" y="4281233"/>
                  </a:moveTo>
                  <a:lnTo>
                    <a:pt x="1821649" y="4281233"/>
                  </a:lnTo>
                  <a:lnTo>
                    <a:pt x="1821649" y="4290758"/>
                  </a:lnTo>
                  <a:lnTo>
                    <a:pt x="1831174" y="4290758"/>
                  </a:lnTo>
                  <a:lnTo>
                    <a:pt x="1831174" y="4281233"/>
                  </a:lnTo>
                  <a:close/>
                </a:path>
                <a:path w="1831340" h="5490845">
                  <a:moveTo>
                    <a:pt x="1831174" y="4224109"/>
                  </a:moveTo>
                  <a:lnTo>
                    <a:pt x="1821649" y="4224109"/>
                  </a:lnTo>
                  <a:lnTo>
                    <a:pt x="1821649" y="4233621"/>
                  </a:lnTo>
                  <a:lnTo>
                    <a:pt x="1831174" y="4233621"/>
                  </a:lnTo>
                  <a:lnTo>
                    <a:pt x="1831174" y="4224109"/>
                  </a:lnTo>
                  <a:close/>
                </a:path>
                <a:path w="1831340" h="5490845">
                  <a:moveTo>
                    <a:pt x="1831174" y="4166971"/>
                  </a:moveTo>
                  <a:lnTo>
                    <a:pt x="1821649" y="4166971"/>
                  </a:lnTo>
                  <a:lnTo>
                    <a:pt x="1821649" y="4176496"/>
                  </a:lnTo>
                  <a:lnTo>
                    <a:pt x="1831174" y="4176496"/>
                  </a:lnTo>
                  <a:lnTo>
                    <a:pt x="1831174" y="4166971"/>
                  </a:lnTo>
                  <a:close/>
                </a:path>
                <a:path w="1831340" h="5490845">
                  <a:moveTo>
                    <a:pt x="1831174" y="4109834"/>
                  </a:moveTo>
                  <a:lnTo>
                    <a:pt x="1821649" y="4109834"/>
                  </a:lnTo>
                  <a:lnTo>
                    <a:pt x="1821649" y="4119359"/>
                  </a:lnTo>
                  <a:lnTo>
                    <a:pt x="1831174" y="4119359"/>
                  </a:lnTo>
                  <a:lnTo>
                    <a:pt x="1831174" y="4109834"/>
                  </a:lnTo>
                  <a:close/>
                </a:path>
                <a:path w="1831340" h="5490845">
                  <a:moveTo>
                    <a:pt x="1831174" y="4052697"/>
                  </a:moveTo>
                  <a:lnTo>
                    <a:pt x="1821649" y="4052697"/>
                  </a:lnTo>
                  <a:lnTo>
                    <a:pt x="1821649" y="4062222"/>
                  </a:lnTo>
                  <a:lnTo>
                    <a:pt x="1831174" y="4062222"/>
                  </a:lnTo>
                  <a:lnTo>
                    <a:pt x="1831174" y="4052697"/>
                  </a:lnTo>
                  <a:close/>
                </a:path>
                <a:path w="1831340" h="5490845">
                  <a:moveTo>
                    <a:pt x="1831174" y="3995572"/>
                  </a:moveTo>
                  <a:lnTo>
                    <a:pt x="1821649" y="3995572"/>
                  </a:lnTo>
                  <a:lnTo>
                    <a:pt x="1821649" y="4005084"/>
                  </a:lnTo>
                  <a:lnTo>
                    <a:pt x="1831174" y="4005084"/>
                  </a:lnTo>
                  <a:lnTo>
                    <a:pt x="1831174" y="3995572"/>
                  </a:lnTo>
                  <a:close/>
                </a:path>
                <a:path w="1831340" h="5490845">
                  <a:moveTo>
                    <a:pt x="1831174" y="3938435"/>
                  </a:moveTo>
                  <a:lnTo>
                    <a:pt x="1821649" y="3938435"/>
                  </a:lnTo>
                  <a:lnTo>
                    <a:pt x="1821649" y="3947960"/>
                  </a:lnTo>
                  <a:lnTo>
                    <a:pt x="1831174" y="3947960"/>
                  </a:lnTo>
                  <a:lnTo>
                    <a:pt x="1831174" y="3938435"/>
                  </a:lnTo>
                  <a:close/>
                </a:path>
                <a:path w="1831340" h="5490845">
                  <a:moveTo>
                    <a:pt x="1831174" y="3881297"/>
                  </a:moveTo>
                  <a:lnTo>
                    <a:pt x="1821649" y="3881297"/>
                  </a:lnTo>
                  <a:lnTo>
                    <a:pt x="1821649" y="3890822"/>
                  </a:lnTo>
                  <a:lnTo>
                    <a:pt x="1831174" y="3890822"/>
                  </a:lnTo>
                  <a:lnTo>
                    <a:pt x="1831174" y="3881297"/>
                  </a:lnTo>
                  <a:close/>
                </a:path>
                <a:path w="1831340" h="5490845">
                  <a:moveTo>
                    <a:pt x="1831174" y="3824160"/>
                  </a:moveTo>
                  <a:lnTo>
                    <a:pt x="1821649" y="3824160"/>
                  </a:lnTo>
                  <a:lnTo>
                    <a:pt x="1821649" y="3833685"/>
                  </a:lnTo>
                  <a:lnTo>
                    <a:pt x="1831174" y="3833685"/>
                  </a:lnTo>
                  <a:lnTo>
                    <a:pt x="1831174" y="3824160"/>
                  </a:lnTo>
                  <a:close/>
                </a:path>
                <a:path w="1831340" h="5490845">
                  <a:moveTo>
                    <a:pt x="1831174" y="3767036"/>
                  </a:moveTo>
                  <a:lnTo>
                    <a:pt x="1821649" y="3767036"/>
                  </a:lnTo>
                  <a:lnTo>
                    <a:pt x="1821649" y="3776548"/>
                  </a:lnTo>
                  <a:lnTo>
                    <a:pt x="1831174" y="3776548"/>
                  </a:lnTo>
                  <a:lnTo>
                    <a:pt x="1831174" y="3767036"/>
                  </a:lnTo>
                  <a:close/>
                </a:path>
                <a:path w="1831340" h="5490845">
                  <a:moveTo>
                    <a:pt x="1831174" y="3709898"/>
                  </a:moveTo>
                  <a:lnTo>
                    <a:pt x="1821649" y="3709898"/>
                  </a:lnTo>
                  <a:lnTo>
                    <a:pt x="1821649" y="3719423"/>
                  </a:lnTo>
                  <a:lnTo>
                    <a:pt x="1831174" y="3719423"/>
                  </a:lnTo>
                  <a:lnTo>
                    <a:pt x="1831174" y="3709898"/>
                  </a:lnTo>
                  <a:close/>
                </a:path>
                <a:path w="1831340" h="5490845">
                  <a:moveTo>
                    <a:pt x="1831174" y="3652761"/>
                  </a:moveTo>
                  <a:lnTo>
                    <a:pt x="1821649" y="3652761"/>
                  </a:lnTo>
                  <a:lnTo>
                    <a:pt x="1821649" y="3662286"/>
                  </a:lnTo>
                  <a:lnTo>
                    <a:pt x="1831174" y="3662286"/>
                  </a:lnTo>
                  <a:lnTo>
                    <a:pt x="1831174" y="3652761"/>
                  </a:lnTo>
                  <a:close/>
                </a:path>
                <a:path w="1831340" h="5490845">
                  <a:moveTo>
                    <a:pt x="1831174" y="3595624"/>
                  </a:moveTo>
                  <a:lnTo>
                    <a:pt x="1821649" y="3595624"/>
                  </a:lnTo>
                  <a:lnTo>
                    <a:pt x="1821649" y="3605149"/>
                  </a:lnTo>
                  <a:lnTo>
                    <a:pt x="1831174" y="3605149"/>
                  </a:lnTo>
                  <a:lnTo>
                    <a:pt x="1831174" y="3595624"/>
                  </a:lnTo>
                  <a:close/>
                </a:path>
                <a:path w="1831340" h="5490845">
                  <a:moveTo>
                    <a:pt x="1831174" y="3538499"/>
                  </a:moveTo>
                  <a:lnTo>
                    <a:pt x="1821649" y="3538499"/>
                  </a:lnTo>
                  <a:lnTo>
                    <a:pt x="1821649" y="3548011"/>
                  </a:lnTo>
                  <a:lnTo>
                    <a:pt x="1831174" y="3548011"/>
                  </a:lnTo>
                  <a:lnTo>
                    <a:pt x="1831174" y="3538499"/>
                  </a:lnTo>
                  <a:close/>
                </a:path>
                <a:path w="1831340" h="5490845">
                  <a:moveTo>
                    <a:pt x="1831174" y="3481362"/>
                  </a:moveTo>
                  <a:lnTo>
                    <a:pt x="1821649" y="3481362"/>
                  </a:lnTo>
                  <a:lnTo>
                    <a:pt x="1821649" y="3490887"/>
                  </a:lnTo>
                  <a:lnTo>
                    <a:pt x="1831174" y="3490887"/>
                  </a:lnTo>
                  <a:lnTo>
                    <a:pt x="1831174" y="3481362"/>
                  </a:lnTo>
                  <a:close/>
                </a:path>
                <a:path w="1831340" h="5490845">
                  <a:moveTo>
                    <a:pt x="1831174" y="3424224"/>
                  </a:moveTo>
                  <a:lnTo>
                    <a:pt x="1821649" y="3424224"/>
                  </a:lnTo>
                  <a:lnTo>
                    <a:pt x="1821649" y="3433749"/>
                  </a:lnTo>
                  <a:lnTo>
                    <a:pt x="1831174" y="3433749"/>
                  </a:lnTo>
                  <a:lnTo>
                    <a:pt x="1831174" y="3424224"/>
                  </a:lnTo>
                  <a:close/>
                </a:path>
                <a:path w="1831340" h="5490845">
                  <a:moveTo>
                    <a:pt x="1831174" y="3367087"/>
                  </a:moveTo>
                  <a:lnTo>
                    <a:pt x="1821649" y="3367087"/>
                  </a:lnTo>
                  <a:lnTo>
                    <a:pt x="1821649" y="3376612"/>
                  </a:lnTo>
                  <a:lnTo>
                    <a:pt x="1831174" y="3376612"/>
                  </a:lnTo>
                  <a:lnTo>
                    <a:pt x="1831174" y="3367087"/>
                  </a:lnTo>
                  <a:close/>
                </a:path>
                <a:path w="1831340" h="5490845">
                  <a:moveTo>
                    <a:pt x="1831174" y="3309963"/>
                  </a:moveTo>
                  <a:lnTo>
                    <a:pt x="1821649" y="3309963"/>
                  </a:lnTo>
                  <a:lnTo>
                    <a:pt x="1821649" y="3319488"/>
                  </a:lnTo>
                  <a:lnTo>
                    <a:pt x="1831174" y="3319488"/>
                  </a:lnTo>
                  <a:lnTo>
                    <a:pt x="1831174" y="3309963"/>
                  </a:lnTo>
                  <a:close/>
                </a:path>
                <a:path w="1831340" h="5490845">
                  <a:moveTo>
                    <a:pt x="1831174" y="3252825"/>
                  </a:moveTo>
                  <a:lnTo>
                    <a:pt x="1821649" y="3252825"/>
                  </a:lnTo>
                  <a:lnTo>
                    <a:pt x="1821649" y="3262350"/>
                  </a:lnTo>
                  <a:lnTo>
                    <a:pt x="1831174" y="3262350"/>
                  </a:lnTo>
                  <a:lnTo>
                    <a:pt x="1831174" y="3252825"/>
                  </a:lnTo>
                  <a:close/>
                </a:path>
                <a:path w="1831340" h="5490845">
                  <a:moveTo>
                    <a:pt x="1831174" y="3195688"/>
                  </a:moveTo>
                  <a:lnTo>
                    <a:pt x="1821649" y="3195688"/>
                  </a:lnTo>
                  <a:lnTo>
                    <a:pt x="1821649" y="3205213"/>
                  </a:lnTo>
                  <a:lnTo>
                    <a:pt x="1831174" y="3205213"/>
                  </a:lnTo>
                  <a:lnTo>
                    <a:pt x="1831174" y="3195688"/>
                  </a:lnTo>
                  <a:close/>
                </a:path>
                <a:path w="1831340" h="5490845">
                  <a:moveTo>
                    <a:pt x="1831174" y="3138563"/>
                  </a:moveTo>
                  <a:lnTo>
                    <a:pt x="1821649" y="3138563"/>
                  </a:lnTo>
                  <a:lnTo>
                    <a:pt x="1821649" y="3148076"/>
                  </a:lnTo>
                  <a:lnTo>
                    <a:pt x="1831174" y="3148076"/>
                  </a:lnTo>
                  <a:lnTo>
                    <a:pt x="1831174" y="3138563"/>
                  </a:lnTo>
                  <a:close/>
                </a:path>
                <a:path w="1831340" h="5490845">
                  <a:moveTo>
                    <a:pt x="1831174" y="3081426"/>
                  </a:moveTo>
                  <a:lnTo>
                    <a:pt x="1821649" y="3081426"/>
                  </a:lnTo>
                  <a:lnTo>
                    <a:pt x="1821649" y="3090951"/>
                  </a:lnTo>
                  <a:lnTo>
                    <a:pt x="1831174" y="3090951"/>
                  </a:lnTo>
                  <a:lnTo>
                    <a:pt x="1831174" y="3081426"/>
                  </a:lnTo>
                  <a:close/>
                </a:path>
                <a:path w="1831340" h="5490845">
                  <a:moveTo>
                    <a:pt x="1831174" y="3024289"/>
                  </a:moveTo>
                  <a:lnTo>
                    <a:pt x="1821649" y="3024289"/>
                  </a:lnTo>
                  <a:lnTo>
                    <a:pt x="1821649" y="3033814"/>
                  </a:lnTo>
                  <a:lnTo>
                    <a:pt x="1831174" y="3033814"/>
                  </a:lnTo>
                  <a:lnTo>
                    <a:pt x="1831174" y="3024289"/>
                  </a:lnTo>
                  <a:close/>
                </a:path>
                <a:path w="1831340" h="5490845">
                  <a:moveTo>
                    <a:pt x="1831174" y="2967151"/>
                  </a:moveTo>
                  <a:lnTo>
                    <a:pt x="1821649" y="2967151"/>
                  </a:lnTo>
                  <a:lnTo>
                    <a:pt x="1821649" y="2976676"/>
                  </a:lnTo>
                  <a:lnTo>
                    <a:pt x="1831174" y="2976676"/>
                  </a:lnTo>
                  <a:lnTo>
                    <a:pt x="1831174" y="2967151"/>
                  </a:lnTo>
                  <a:close/>
                </a:path>
                <a:path w="1831340" h="5490845">
                  <a:moveTo>
                    <a:pt x="1831174" y="2910027"/>
                  </a:moveTo>
                  <a:lnTo>
                    <a:pt x="1821649" y="2910027"/>
                  </a:lnTo>
                  <a:lnTo>
                    <a:pt x="1821649" y="2919539"/>
                  </a:lnTo>
                  <a:lnTo>
                    <a:pt x="1831174" y="2919539"/>
                  </a:lnTo>
                  <a:lnTo>
                    <a:pt x="1831174" y="2910027"/>
                  </a:lnTo>
                  <a:close/>
                </a:path>
                <a:path w="1831340" h="5490845">
                  <a:moveTo>
                    <a:pt x="1831174" y="2852890"/>
                  </a:moveTo>
                  <a:lnTo>
                    <a:pt x="1821649" y="2852890"/>
                  </a:lnTo>
                  <a:lnTo>
                    <a:pt x="1821649" y="2862415"/>
                  </a:lnTo>
                  <a:lnTo>
                    <a:pt x="1831174" y="2862415"/>
                  </a:lnTo>
                  <a:lnTo>
                    <a:pt x="1831174" y="2852890"/>
                  </a:lnTo>
                  <a:close/>
                </a:path>
                <a:path w="1831340" h="5490845">
                  <a:moveTo>
                    <a:pt x="1831174" y="2795752"/>
                  </a:moveTo>
                  <a:lnTo>
                    <a:pt x="1821649" y="2795752"/>
                  </a:lnTo>
                  <a:lnTo>
                    <a:pt x="1821649" y="2805277"/>
                  </a:lnTo>
                  <a:lnTo>
                    <a:pt x="1831174" y="2805277"/>
                  </a:lnTo>
                  <a:lnTo>
                    <a:pt x="1831174" y="2795752"/>
                  </a:lnTo>
                  <a:close/>
                </a:path>
                <a:path w="1831340" h="5490845">
                  <a:moveTo>
                    <a:pt x="1831174" y="2738615"/>
                  </a:moveTo>
                  <a:lnTo>
                    <a:pt x="1821649" y="2738615"/>
                  </a:lnTo>
                  <a:lnTo>
                    <a:pt x="1821649" y="2748140"/>
                  </a:lnTo>
                  <a:lnTo>
                    <a:pt x="1831174" y="2748140"/>
                  </a:lnTo>
                  <a:lnTo>
                    <a:pt x="1831174" y="2738615"/>
                  </a:lnTo>
                  <a:close/>
                </a:path>
                <a:path w="1831340" h="5490845">
                  <a:moveTo>
                    <a:pt x="1831174" y="2681490"/>
                  </a:moveTo>
                  <a:lnTo>
                    <a:pt x="1821649" y="2681490"/>
                  </a:lnTo>
                  <a:lnTo>
                    <a:pt x="1821649" y="2691003"/>
                  </a:lnTo>
                  <a:lnTo>
                    <a:pt x="1831174" y="2691003"/>
                  </a:lnTo>
                  <a:lnTo>
                    <a:pt x="1831174" y="2681490"/>
                  </a:lnTo>
                  <a:close/>
                </a:path>
                <a:path w="1831340" h="5490845">
                  <a:moveTo>
                    <a:pt x="1831174" y="2624353"/>
                  </a:moveTo>
                  <a:lnTo>
                    <a:pt x="1821649" y="2624353"/>
                  </a:lnTo>
                  <a:lnTo>
                    <a:pt x="1821649" y="2633878"/>
                  </a:lnTo>
                  <a:lnTo>
                    <a:pt x="1831174" y="2633878"/>
                  </a:lnTo>
                  <a:lnTo>
                    <a:pt x="1831174" y="262435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4463" y="742936"/>
              <a:ext cx="1831339" cy="5490845"/>
            </a:xfrm>
            <a:custGeom>
              <a:avLst/>
              <a:gdLst/>
              <a:ahLst/>
              <a:cxnLst/>
              <a:rect l="l" t="t" r="r" b="b"/>
              <a:pathLst>
                <a:path w="1831340" h="5490845">
                  <a:moveTo>
                    <a:pt x="9525" y="2624353"/>
                  </a:moveTo>
                  <a:lnTo>
                    <a:pt x="0" y="2624353"/>
                  </a:lnTo>
                  <a:lnTo>
                    <a:pt x="0" y="2633878"/>
                  </a:lnTo>
                  <a:lnTo>
                    <a:pt x="9525" y="2633878"/>
                  </a:lnTo>
                  <a:lnTo>
                    <a:pt x="9525" y="2624353"/>
                  </a:lnTo>
                  <a:close/>
                </a:path>
                <a:path w="1831340" h="5490845">
                  <a:moveTo>
                    <a:pt x="9525" y="2567216"/>
                  </a:moveTo>
                  <a:lnTo>
                    <a:pt x="0" y="2567216"/>
                  </a:lnTo>
                  <a:lnTo>
                    <a:pt x="0" y="2576741"/>
                  </a:lnTo>
                  <a:lnTo>
                    <a:pt x="9525" y="2576741"/>
                  </a:lnTo>
                  <a:lnTo>
                    <a:pt x="9525" y="2567216"/>
                  </a:lnTo>
                  <a:close/>
                </a:path>
                <a:path w="1831340" h="5490845">
                  <a:moveTo>
                    <a:pt x="9525" y="2510078"/>
                  </a:moveTo>
                  <a:lnTo>
                    <a:pt x="0" y="2510078"/>
                  </a:lnTo>
                  <a:lnTo>
                    <a:pt x="0" y="2519603"/>
                  </a:lnTo>
                  <a:lnTo>
                    <a:pt x="9525" y="2519603"/>
                  </a:lnTo>
                  <a:lnTo>
                    <a:pt x="9525" y="2510078"/>
                  </a:lnTo>
                  <a:close/>
                </a:path>
                <a:path w="1831340" h="5490845">
                  <a:moveTo>
                    <a:pt x="9525" y="2452954"/>
                  </a:moveTo>
                  <a:lnTo>
                    <a:pt x="0" y="2452954"/>
                  </a:lnTo>
                  <a:lnTo>
                    <a:pt x="0" y="2462466"/>
                  </a:lnTo>
                  <a:lnTo>
                    <a:pt x="9525" y="2462466"/>
                  </a:lnTo>
                  <a:lnTo>
                    <a:pt x="9525" y="2452954"/>
                  </a:lnTo>
                  <a:close/>
                </a:path>
                <a:path w="1831340" h="5490845">
                  <a:moveTo>
                    <a:pt x="9525" y="2395817"/>
                  </a:moveTo>
                  <a:lnTo>
                    <a:pt x="0" y="2395817"/>
                  </a:lnTo>
                  <a:lnTo>
                    <a:pt x="0" y="2405342"/>
                  </a:lnTo>
                  <a:lnTo>
                    <a:pt x="9525" y="2405342"/>
                  </a:lnTo>
                  <a:lnTo>
                    <a:pt x="9525" y="2395817"/>
                  </a:lnTo>
                  <a:close/>
                </a:path>
                <a:path w="1831340" h="5490845">
                  <a:moveTo>
                    <a:pt x="9525" y="2338679"/>
                  </a:moveTo>
                  <a:lnTo>
                    <a:pt x="0" y="2338679"/>
                  </a:lnTo>
                  <a:lnTo>
                    <a:pt x="0" y="2348204"/>
                  </a:lnTo>
                  <a:lnTo>
                    <a:pt x="9525" y="2348204"/>
                  </a:lnTo>
                  <a:lnTo>
                    <a:pt x="9525" y="2338679"/>
                  </a:lnTo>
                  <a:close/>
                </a:path>
                <a:path w="1831340" h="5490845">
                  <a:moveTo>
                    <a:pt x="9525" y="2281542"/>
                  </a:moveTo>
                  <a:lnTo>
                    <a:pt x="0" y="2281542"/>
                  </a:lnTo>
                  <a:lnTo>
                    <a:pt x="0" y="2291067"/>
                  </a:lnTo>
                  <a:lnTo>
                    <a:pt x="9525" y="2291067"/>
                  </a:lnTo>
                  <a:lnTo>
                    <a:pt x="9525" y="2281542"/>
                  </a:lnTo>
                  <a:close/>
                </a:path>
                <a:path w="1831340" h="5490845">
                  <a:moveTo>
                    <a:pt x="9525" y="2224417"/>
                  </a:moveTo>
                  <a:lnTo>
                    <a:pt x="0" y="2224417"/>
                  </a:lnTo>
                  <a:lnTo>
                    <a:pt x="0" y="2233930"/>
                  </a:lnTo>
                  <a:lnTo>
                    <a:pt x="9525" y="2233930"/>
                  </a:lnTo>
                  <a:lnTo>
                    <a:pt x="9525" y="2224417"/>
                  </a:lnTo>
                  <a:close/>
                </a:path>
                <a:path w="1831340" h="5490845">
                  <a:moveTo>
                    <a:pt x="9525" y="2167280"/>
                  </a:moveTo>
                  <a:lnTo>
                    <a:pt x="0" y="2167280"/>
                  </a:lnTo>
                  <a:lnTo>
                    <a:pt x="0" y="2176805"/>
                  </a:lnTo>
                  <a:lnTo>
                    <a:pt x="9525" y="2176805"/>
                  </a:lnTo>
                  <a:lnTo>
                    <a:pt x="9525" y="2167280"/>
                  </a:lnTo>
                  <a:close/>
                </a:path>
                <a:path w="1831340" h="5490845">
                  <a:moveTo>
                    <a:pt x="9525" y="2110143"/>
                  </a:moveTo>
                  <a:lnTo>
                    <a:pt x="0" y="2110143"/>
                  </a:lnTo>
                  <a:lnTo>
                    <a:pt x="0" y="2119668"/>
                  </a:lnTo>
                  <a:lnTo>
                    <a:pt x="9525" y="2119668"/>
                  </a:lnTo>
                  <a:lnTo>
                    <a:pt x="9525" y="2110143"/>
                  </a:lnTo>
                  <a:close/>
                </a:path>
                <a:path w="1831340" h="5490845">
                  <a:moveTo>
                    <a:pt x="9525" y="2053005"/>
                  </a:moveTo>
                  <a:lnTo>
                    <a:pt x="0" y="2053005"/>
                  </a:lnTo>
                  <a:lnTo>
                    <a:pt x="0" y="2062530"/>
                  </a:lnTo>
                  <a:lnTo>
                    <a:pt x="9525" y="2062530"/>
                  </a:lnTo>
                  <a:lnTo>
                    <a:pt x="9525" y="2053005"/>
                  </a:lnTo>
                  <a:close/>
                </a:path>
                <a:path w="1831340" h="5490845">
                  <a:moveTo>
                    <a:pt x="9525" y="1995881"/>
                  </a:moveTo>
                  <a:lnTo>
                    <a:pt x="0" y="1995881"/>
                  </a:lnTo>
                  <a:lnTo>
                    <a:pt x="0" y="2005406"/>
                  </a:lnTo>
                  <a:lnTo>
                    <a:pt x="9525" y="2005406"/>
                  </a:lnTo>
                  <a:lnTo>
                    <a:pt x="9525" y="1995881"/>
                  </a:lnTo>
                  <a:close/>
                </a:path>
                <a:path w="1831340" h="5490845">
                  <a:moveTo>
                    <a:pt x="9525" y="1938743"/>
                  </a:moveTo>
                  <a:lnTo>
                    <a:pt x="0" y="1938743"/>
                  </a:lnTo>
                  <a:lnTo>
                    <a:pt x="0" y="1948268"/>
                  </a:lnTo>
                  <a:lnTo>
                    <a:pt x="9525" y="1948268"/>
                  </a:lnTo>
                  <a:lnTo>
                    <a:pt x="9525" y="1938743"/>
                  </a:lnTo>
                  <a:close/>
                </a:path>
                <a:path w="1831340" h="5490845">
                  <a:moveTo>
                    <a:pt x="9525" y="1881606"/>
                  </a:moveTo>
                  <a:lnTo>
                    <a:pt x="0" y="1881606"/>
                  </a:lnTo>
                  <a:lnTo>
                    <a:pt x="0" y="1891131"/>
                  </a:lnTo>
                  <a:lnTo>
                    <a:pt x="9525" y="1891131"/>
                  </a:lnTo>
                  <a:lnTo>
                    <a:pt x="9525" y="1881606"/>
                  </a:lnTo>
                  <a:close/>
                </a:path>
                <a:path w="1831340" h="5490845">
                  <a:moveTo>
                    <a:pt x="9525" y="1824482"/>
                  </a:moveTo>
                  <a:lnTo>
                    <a:pt x="0" y="1824482"/>
                  </a:lnTo>
                  <a:lnTo>
                    <a:pt x="0" y="1833994"/>
                  </a:lnTo>
                  <a:lnTo>
                    <a:pt x="9525" y="1833994"/>
                  </a:lnTo>
                  <a:lnTo>
                    <a:pt x="9525" y="1824482"/>
                  </a:lnTo>
                  <a:close/>
                </a:path>
                <a:path w="1831340" h="5490845">
                  <a:moveTo>
                    <a:pt x="9525" y="1767344"/>
                  </a:moveTo>
                  <a:lnTo>
                    <a:pt x="0" y="1767344"/>
                  </a:lnTo>
                  <a:lnTo>
                    <a:pt x="0" y="1776869"/>
                  </a:lnTo>
                  <a:lnTo>
                    <a:pt x="9525" y="1776869"/>
                  </a:lnTo>
                  <a:lnTo>
                    <a:pt x="9525" y="1767344"/>
                  </a:lnTo>
                  <a:close/>
                </a:path>
                <a:path w="1831340" h="5490845">
                  <a:moveTo>
                    <a:pt x="9525" y="1710207"/>
                  </a:moveTo>
                  <a:lnTo>
                    <a:pt x="0" y="1710207"/>
                  </a:lnTo>
                  <a:lnTo>
                    <a:pt x="0" y="1719732"/>
                  </a:lnTo>
                  <a:lnTo>
                    <a:pt x="9525" y="1719732"/>
                  </a:lnTo>
                  <a:lnTo>
                    <a:pt x="9525" y="1710207"/>
                  </a:lnTo>
                  <a:close/>
                </a:path>
                <a:path w="1831340" h="5490845">
                  <a:moveTo>
                    <a:pt x="9525" y="1653070"/>
                  </a:moveTo>
                  <a:lnTo>
                    <a:pt x="0" y="1653070"/>
                  </a:lnTo>
                  <a:lnTo>
                    <a:pt x="0" y="1662595"/>
                  </a:lnTo>
                  <a:lnTo>
                    <a:pt x="9525" y="1662595"/>
                  </a:lnTo>
                  <a:lnTo>
                    <a:pt x="9525" y="1653070"/>
                  </a:lnTo>
                  <a:close/>
                </a:path>
                <a:path w="1831340" h="5490845">
                  <a:moveTo>
                    <a:pt x="9525" y="1595945"/>
                  </a:moveTo>
                  <a:lnTo>
                    <a:pt x="0" y="1595945"/>
                  </a:lnTo>
                  <a:lnTo>
                    <a:pt x="0" y="1605457"/>
                  </a:lnTo>
                  <a:lnTo>
                    <a:pt x="9525" y="1605457"/>
                  </a:lnTo>
                  <a:lnTo>
                    <a:pt x="9525" y="1595945"/>
                  </a:lnTo>
                  <a:close/>
                </a:path>
                <a:path w="1831340" h="5490845">
                  <a:moveTo>
                    <a:pt x="9525" y="1538808"/>
                  </a:moveTo>
                  <a:lnTo>
                    <a:pt x="0" y="1538808"/>
                  </a:lnTo>
                  <a:lnTo>
                    <a:pt x="0" y="1548333"/>
                  </a:lnTo>
                  <a:lnTo>
                    <a:pt x="9525" y="1548333"/>
                  </a:lnTo>
                  <a:lnTo>
                    <a:pt x="9525" y="1538808"/>
                  </a:lnTo>
                  <a:close/>
                </a:path>
                <a:path w="1831340" h="5490845">
                  <a:moveTo>
                    <a:pt x="9525" y="1481670"/>
                  </a:moveTo>
                  <a:lnTo>
                    <a:pt x="0" y="1481670"/>
                  </a:lnTo>
                  <a:lnTo>
                    <a:pt x="0" y="1491195"/>
                  </a:lnTo>
                  <a:lnTo>
                    <a:pt x="9525" y="1491195"/>
                  </a:lnTo>
                  <a:lnTo>
                    <a:pt x="9525" y="1481670"/>
                  </a:lnTo>
                  <a:close/>
                </a:path>
                <a:path w="1831340" h="5490845">
                  <a:moveTo>
                    <a:pt x="9525" y="1424533"/>
                  </a:moveTo>
                  <a:lnTo>
                    <a:pt x="0" y="1424533"/>
                  </a:lnTo>
                  <a:lnTo>
                    <a:pt x="0" y="1434058"/>
                  </a:lnTo>
                  <a:lnTo>
                    <a:pt x="9525" y="1434058"/>
                  </a:lnTo>
                  <a:lnTo>
                    <a:pt x="9525" y="1424533"/>
                  </a:lnTo>
                  <a:close/>
                </a:path>
                <a:path w="1831340" h="5490845">
                  <a:moveTo>
                    <a:pt x="9525" y="1367409"/>
                  </a:moveTo>
                  <a:lnTo>
                    <a:pt x="0" y="1367409"/>
                  </a:lnTo>
                  <a:lnTo>
                    <a:pt x="0" y="1376921"/>
                  </a:lnTo>
                  <a:lnTo>
                    <a:pt x="9525" y="1376921"/>
                  </a:lnTo>
                  <a:lnTo>
                    <a:pt x="9525" y="1367409"/>
                  </a:lnTo>
                  <a:close/>
                </a:path>
                <a:path w="1831340" h="5490845">
                  <a:moveTo>
                    <a:pt x="9525" y="1310271"/>
                  </a:moveTo>
                  <a:lnTo>
                    <a:pt x="0" y="1310271"/>
                  </a:lnTo>
                  <a:lnTo>
                    <a:pt x="0" y="1319796"/>
                  </a:lnTo>
                  <a:lnTo>
                    <a:pt x="9525" y="1319796"/>
                  </a:lnTo>
                  <a:lnTo>
                    <a:pt x="9525" y="1310271"/>
                  </a:lnTo>
                  <a:close/>
                </a:path>
                <a:path w="1831340" h="5490845">
                  <a:moveTo>
                    <a:pt x="9525" y="1253134"/>
                  </a:moveTo>
                  <a:lnTo>
                    <a:pt x="0" y="1253134"/>
                  </a:lnTo>
                  <a:lnTo>
                    <a:pt x="0" y="1262659"/>
                  </a:lnTo>
                  <a:lnTo>
                    <a:pt x="9525" y="1262659"/>
                  </a:lnTo>
                  <a:lnTo>
                    <a:pt x="9525" y="1253134"/>
                  </a:lnTo>
                  <a:close/>
                </a:path>
                <a:path w="1831340" h="5490845">
                  <a:moveTo>
                    <a:pt x="9525" y="1195997"/>
                  </a:moveTo>
                  <a:lnTo>
                    <a:pt x="0" y="1195997"/>
                  </a:lnTo>
                  <a:lnTo>
                    <a:pt x="0" y="1205522"/>
                  </a:lnTo>
                  <a:lnTo>
                    <a:pt x="9525" y="1205522"/>
                  </a:lnTo>
                  <a:lnTo>
                    <a:pt x="9525" y="1195997"/>
                  </a:lnTo>
                  <a:close/>
                </a:path>
                <a:path w="1831340" h="5490845">
                  <a:moveTo>
                    <a:pt x="9525" y="1138872"/>
                  </a:moveTo>
                  <a:lnTo>
                    <a:pt x="0" y="1138872"/>
                  </a:lnTo>
                  <a:lnTo>
                    <a:pt x="0" y="1148384"/>
                  </a:lnTo>
                  <a:lnTo>
                    <a:pt x="9525" y="1148384"/>
                  </a:lnTo>
                  <a:lnTo>
                    <a:pt x="9525" y="1138872"/>
                  </a:lnTo>
                  <a:close/>
                </a:path>
                <a:path w="1831340" h="5490845">
                  <a:moveTo>
                    <a:pt x="9525" y="1081735"/>
                  </a:moveTo>
                  <a:lnTo>
                    <a:pt x="0" y="1081735"/>
                  </a:lnTo>
                  <a:lnTo>
                    <a:pt x="0" y="1091260"/>
                  </a:lnTo>
                  <a:lnTo>
                    <a:pt x="9525" y="1091260"/>
                  </a:lnTo>
                  <a:lnTo>
                    <a:pt x="9525" y="1081735"/>
                  </a:lnTo>
                  <a:close/>
                </a:path>
                <a:path w="1831340" h="5490845">
                  <a:moveTo>
                    <a:pt x="9525" y="1024597"/>
                  </a:moveTo>
                  <a:lnTo>
                    <a:pt x="0" y="1024597"/>
                  </a:lnTo>
                  <a:lnTo>
                    <a:pt x="0" y="1034122"/>
                  </a:lnTo>
                  <a:lnTo>
                    <a:pt x="9525" y="1034122"/>
                  </a:lnTo>
                  <a:lnTo>
                    <a:pt x="9525" y="1024597"/>
                  </a:lnTo>
                  <a:close/>
                </a:path>
                <a:path w="1831340" h="5490845">
                  <a:moveTo>
                    <a:pt x="9525" y="967460"/>
                  </a:moveTo>
                  <a:lnTo>
                    <a:pt x="0" y="967460"/>
                  </a:lnTo>
                  <a:lnTo>
                    <a:pt x="0" y="976985"/>
                  </a:lnTo>
                  <a:lnTo>
                    <a:pt x="9525" y="976985"/>
                  </a:lnTo>
                  <a:lnTo>
                    <a:pt x="9525" y="967460"/>
                  </a:lnTo>
                  <a:close/>
                </a:path>
                <a:path w="1831340" h="5490845">
                  <a:moveTo>
                    <a:pt x="9525" y="910336"/>
                  </a:moveTo>
                  <a:lnTo>
                    <a:pt x="0" y="910336"/>
                  </a:lnTo>
                  <a:lnTo>
                    <a:pt x="0" y="919848"/>
                  </a:lnTo>
                  <a:lnTo>
                    <a:pt x="9525" y="919848"/>
                  </a:lnTo>
                  <a:lnTo>
                    <a:pt x="9525" y="910336"/>
                  </a:lnTo>
                  <a:close/>
                </a:path>
                <a:path w="1831340" h="5490845">
                  <a:moveTo>
                    <a:pt x="9525" y="853198"/>
                  </a:moveTo>
                  <a:lnTo>
                    <a:pt x="0" y="853198"/>
                  </a:lnTo>
                  <a:lnTo>
                    <a:pt x="0" y="862723"/>
                  </a:lnTo>
                  <a:lnTo>
                    <a:pt x="9525" y="862723"/>
                  </a:lnTo>
                  <a:lnTo>
                    <a:pt x="9525" y="853198"/>
                  </a:lnTo>
                  <a:close/>
                </a:path>
                <a:path w="1831340" h="5490845">
                  <a:moveTo>
                    <a:pt x="9525" y="796061"/>
                  </a:moveTo>
                  <a:lnTo>
                    <a:pt x="0" y="796061"/>
                  </a:lnTo>
                  <a:lnTo>
                    <a:pt x="0" y="805586"/>
                  </a:lnTo>
                  <a:lnTo>
                    <a:pt x="9525" y="805586"/>
                  </a:lnTo>
                  <a:lnTo>
                    <a:pt x="9525" y="796061"/>
                  </a:lnTo>
                  <a:close/>
                </a:path>
                <a:path w="1831340" h="5490845">
                  <a:moveTo>
                    <a:pt x="9525" y="738924"/>
                  </a:moveTo>
                  <a:lnTo>
                    <a:pt x="0" y="738924"/>
                  </a:lnTo>
                  <a:lnTo>
                    <a:pt x="0" y="748449"/>
                  </a:lnTo>
                  <a:lnTo>
                    <a:pt x="9525" y="748449"/>
                  </a:lnTo>
                  <a:lnTo>
                    <a:pt x="9525" y="738924"/>
                  </a:lnTo>
                  <a:close/>
                </a:path>
                <a:path w="1831340" h="5490845">
                  <a:moveTo>
                    <a:pt x="9525" y="681799"/>
                  </a:moveTo>
                  <a:lnTo>
                    <a:pt x="0" y="681799"/>
                  </a:lnTo>
                  <a:lnTo>
                    <a:pt x="0" y="691324"/>
                  </a:lnTo>
                  <a:lnTo>
                    <a:pt x="9525" y="691324"/>
                  </a:lnTo>
                  <a:lnTo>
                    <a:pt x="9525" y="681799"/>
                  </a:lnTo>
                  <a:close/>
                </a:path>
                <a:path w="1831340" h="5490845">
                  <a:moveTo>
                    <a:pt x="9525" y="624662"/>
                  </a:moveTo>
                  <a:lnTo>
                    <a:pt x="0" y="624662"/>
                  </a:lnTo>
                  <a:lnTo>
                    <a:pt x="0" y="634187"/>
                  </a:lnTo>
                  <a:lnTo>
                    <a:pt x="9525" y="634187"/>
                  </a:lnTo>
                  <a:lnTo>
                    <a:pt x="9525" y="624662"/>
                  </a:lnTo>
                  <a:close/>
                </a:path>
                <a:path w="1831340" h="5490845">
                  <a:moveTo>
                    <a:pt x="9525" y="567524"/>
                  </a:moveTo>
                  <a:lnTo>
                    <a:pt x="0" y="567524"/>
                  </a:lnTo>
                  <a:lnTo>
                    <a:pt x="0" y="577049"/>
                  </a:lnTo>
                  <a:lnTo>
                    <a:pt x="9525" y="577049"/>
                  </a:lnTo>
                  <a:lnTo>
                    <a:pt x="9525" y="567524"/>
                  </a:lnTo>
                  <a:close/>
                </a:path>
                <a:path w="1831340" h="5490845">
                  <a:moveTo>
                    <a:pt x="9525" y="510400"/>
                  </a:moveTo>
                  <a:lnTo>
                    <a:pt x="0" y="510400"/>
                  </a:lnTo>
                  <a:lnTo>
                    <a:pt x="0" y="519912"/>
                  </a:lnTo>
                  <a:lnTo>
                    <a:pt x="9525" y="519912"/>
                  </a:lnTo>
                  <a:lnTo>
                    <a:pt x="9525" y="510400"/>
                  </a:lnTo>
                  <a:close/>
                </a:path>
                <a:path w="1831340" h="5490845">
                  <a:moveTo>
                    <a:pt x="9525" y="453263"/>
                  </a:moveTo>
                  <a:lnTo>
                    <a:pt x="0" y="453263"/>
                  </a:lnTo>
                  <a:lnTo>
                    <a:pt x="0" y="462788"/>
                  </a:lnTo>
                  <a:lnTo>
                    <a:pt x="9525" y="462788"/>
                  </a:lnTo>
                  <a:lnTo>
                    <a:pt x="9525" y="453263"/>
                  </a:lnTo>
                  <a:close/>
                </a:path>
                <a:path w="1831340" h="5490845">
                  <a:moveTo>
                    <a:pt x="9525" y="229146"/>
                  </a:moveTo>
                  <a:lnTo>
                    <a:pt x="0" y="229146"/>
                  </a:lnTo>
                  <a:lnTo>
                    <a:pt x="0" y="234251"/>
                  </a:lnTo>
                  <a:lnTo>
                    <a:pt x="9525" y="234251"/>
                  </a:lnTo>
                  <a:lnTo>
                    <a:pt x="9525" y="229146"/>
                  </a:lnTo>
                  <a:close/>
                </a:path>
                <a:path w="1831340" h="5490845">
                  <a:moveTo>
                    <a:pt x="9525" y="53327"/>
                  </a:moveTo>
                  <a:lnTo>
                    <a:pt x="0" y="53327"/>
                  </a:lnTo>
                  <a:lnTo>
                    <a:pt x="0" y="62839"/>
                  </a:lnTo>
                  <a:lnTo>
                    <a:pt x="9525" y="62839"/>
                  </a:lnTo>
                  <a:lnTo>
                    <a:pt x="9525" y="53327"/>
                  </a:lnTo>
                  <a:close/>
                </a:path>
                <a:path w="1831340" h="5490845">
                  <a:moveTo>
                    <a:pt x="9525" y="0"/>
                  </a:moveTo>
                  <a:lnTo>
                    <a:pt x="0" y="0"/>
                  </a:lnTo>
                  <a:lnTo>
                    <a:pt x="0" y="5715"/>
                  </a:lnTo>
                  <a:lnTo>
                    <a:pt x="9525" y="5715"/>
                  </a:lnTo>
                  <a:lnTo>
                    <a:pt x="9525" y="0"/>
                  </a:lnTo>
                  <a:close/>
                </a:path>
                <a:path w="1831340" h="5490845">
                  <a:moveTo>
                    <a:pt x="1831174" y="5481053"/>
                  </a:moveTo>
                  <a:lnTo>
                    <a:pt x="1821649" y="5481053"/>
                  </a:lnTo>
                  <a:lnTo>
                    <a:pt x="1821649" y="5490578"/>
                  </a:lnTo>
                  <a:lnTo>
                    <a:pt x="1831174" y="5490578"/>
                  </a:lnTo>
                  <a:lnTo>
                    <a:pt x="1831174" y="5481053"/>
                  </a:lnTo>
                  <a:close/>
                </a:path>
                <a:path w="1831340" h="5490845">
                  <a:moveTo>
                    <a:pt x="1831174" y="5423916"/>
                  </a:moveTo>
                  <a:lnTo>
                    <a:pt x="1821649" y="5423916"/>
                  </a:lnTo>
                  <a:lnTo>
                    <a:pt x="1821649" y="5433441"/>
                  </a:lnTo>
                  <a:lnTo>
                    <a:pt x="1831174" y="5433441"/>
                  </a:lnTo>
                  <a:lnTo>
                    <a:pt x="1831174" y="5423916"/>
                  </a:lnTo>
                  <a:close/>
                </a:path>
                <a:path w="1831340" h="5490845">
                  <a:moveTo>
                    <a:pt x="1831174" y="5366778"/>
                  </a:moveTo>
                  <a:lnTo>
                    <a:pt x="1821649" y="5366778"/>
                  </a:lnTo>
                  <a:lnTo>
                    <a:pt x="1821649" y="5376303"/>
                  </a:lnTo>
                  <a:lnTo>
                    <a:pt x="1831174" y="5376303"/>
                  </a:lnTo>
                  <a:lnTo>
                    <a:pt x="1831174" y="5366778"/>
                  </a:lnTo>
                  <a:close/>
                </a:path>
                <a:path w="1831340" h="5490845">
                  <a:moveTo>
                    <a:pt x="1831174" y="5309654"/>
                  </a:moveTo>
                  <a:lnTo>
                    <a:pt x="1821649" y="5309654"/>
                  </a:lnTo>
                  <a:lnTo>
                    <a:pt x="1821649" y="5319166"/>
                  </a:lnTo>
                  <a:lnTo>
                    <a:pt x="1831174" y="5319166"/>
                  </a:lnTo>
                  <a:lnTo>
                    <a:pt x="1831174" y="5309654"/>
                  </a:lnTo>
                  <a:close/>
                </a:path>
                <a:path w="1831340" h="5490845">
                  <a:moveTo>
                    <a:pt x="1831174" y="5252517"/>
                  </a:moveTo>
                  <a:lnTo>
                    <a:pt x="1821649" y="5252517"/>
                  </a:lnTo>
                  <a:lnTo>
                    <a:pt x="1821649" y="5262042"/>
                  </a:lnTo>
                  <a:lnTo>
                    <a:pt x="1831174" y="5262042"/>
                  </a:lnTo>
                  <a:lnTo>
                    <a:pt x="1831174" y="5252517"/>
                  </a:lnTo>
                  <a:close/>
                </a:path>
                <a:path w="1831340" h="5490845">
                  <a:moveTo>
                    <a:pt x="1831174" y="5195379"/>
                  </a:moveTo>
                  <a:lnTo>
                    <a:pt x="1821649" y="5195379"/>
                  </a:lnTo>
                  <a:lnTo>
                    <a:pt x="1821649" y="5204904"/>
                  </a:lnTo>
                  <a:lnTo>
                    <a:pt x="1831174" y="5204904"/>
                  </a:lnTo>
                  <a:lnTo>
                    <a:pt x="1831174" y="5195379"/>
                  </a:lnTo>
                  <a:close/>
                </a:path>
                <a:path w="1831340" h="5490845">
                  <a:moveTo>
                    <a:pt x="1831174" y="5138242"/>
                  </a:moveTo>
                  <a:lnTo>
                    <a:pt x="1821649" y="5138242"/>
                  </a:lnTo>
                  <a:lnTo>
                    <a:pt x="1821649" y="5147767"/>
                  </a:lnTo>
                  <a:lnTo>
                    <a:pt x="1831174" y="5147767"/>
                  </a:lnTo>
                  <a:lnTo>
                    <a:pt x="1831174" y="5138242"/>
                  </a:lnTo>
                  <a:close/>
                </a:path>
                <a:path w="1831340" h="5490845">
                  <a:moveTo>
                    <a:pt x="1831174" y="5081117"/>
                  </a:moveTo>
                  <a:lnTo>
                    <a:pt x="1821649" y="5081117"/>
                  </a:lnTo>
                  <a:lnTo>
                    <a:pt x="1821649" y="5090630"/>
                  </a:lnTo>
                  <a:lnTo>
                    <a:pt x="1831174" y="5090630"/>
                  </a:lnTo>
                  <a:lnTo>
                    <a:pt x="1831174" y="5081117"/>
                  </a:lnTo>
                  <a:close/>
                </a:path>
                <a:path w="1831340" h="5490845">
                  <a:moveTo>
                    <a:pt x="1831174" y="5023980"/>
                  </a:moveTo>
                  <a:lnTo>
                    <a:pt x="1821649" y="5023980"/>
                  </a:lnTo>
                  <a:lnTo>
                    <a:pt x="1821649" y="5033505"/>
                  </a:lnTo>
                  <a:lnTo>
                    <a:pt x="1831174" y="5033505"/>
                  </a:lnTo>
                  <a:lnTo>
                    <a:pt x="1831174" y="5023980"/>
                  </a:lnTo>
                  <a:close/>
                </a:path>
                <a:path w="1831340" h="5490845">
                  <a:moveTo>
                    <a:pt x="1831174" y="4966843"/>
                  </a:moveTo>
                  <a:lnTo>
                    <a:pt x="1821649" y="4966843"/>
                  </a:lnTo>
                  <a:lnTo>
                    <a:pt x="1821649" y="4976368"/>
                  </a:lnTo>
                  <a:lnTo>
                    <a:pt x="1831174" y="4976368"/>
                  </a:lnTo>
                  <a:lnTo>
                    <a:pt x="1831174" y="4966843"/>
                  </a:lnTo>
                  <a:close/>
                </a:path>
                <a:path w="1831340" h="5490845">
                  <a:moveTo>
                    <a:pt x="1831174" y="4909705"/>
                  </a:moveTo>
                  <a:lnTo>
                    <a:pt x="1821649" y="4909705"/>
                  </a:lnTo>
                  <a:lnTo>
                    <a:pt x="1821649" y="4919230"/>
                  </a:lnTo>
                  <a:lnTo>
                    <a:pt x="1831174" y="4919230"/>
                  </a:lnTo>
                  <a:lnTo>
                    <a:pt x="1831174" y="4909705"/>
                  </a:lnTo>
                  <a:close/>
                </a:path>
                <a:path w="1831340" h="5490845">
                  <a:moveTo>
                    <a:pt x="1831174" y="4852581"/>
                  </a:moveTo>
                  <a:lnTo>
                    <a:pt x="1821649" y="4852581"/>
                  </a:lnTo>
                  <a:lnTo>
                    <a:pt x="1821649" y="4862093"/>
                  </a:lnTo>
                  <a:lnTo>
                    <a:pt x="1831174" y="4862093"/>
                  </a:lnTo>
                  <a:lnTo>
                    <a:pt x="1831174" y="4852581"/>
                  </a:lnTo>
                  <a:close/>
                </a:path>
                <a:path w="1831340" h="5490845">
                  <a:moveTo>
                    <a:pt x="1831174" y="4795444"/>
                  </a:moveTo>
                  <a:lnTo>
                    <a:pt x="1821649" y="4795444"/>
                  </a:lnTo>
                  <a:lnTo>
                    <a:pt x="1821649" y="4804969"/>
                  </a:lnTo>
                  <a:lnTo>
                    <a:pt x="1831174" y="4804969"/>
                  </a:lnTo>
                  <a:lnTo>
                    <a:pt x="1831174" y="4795444"/>
                  </a:lnTo>
                  <a:close/>
                </a:path>
                <a:path w="1831340" h="5490845">
                  <a:moveTo>
                    <a:pt x="1831174" y="4738306"/>
                  </a:moveTo>
                  <a:lnTo>
                    <a:pt x="1821649" y="4738306"/>
                  </a:lnTo>
                  <a:lnTo>
                    <a:pt x="1821649" y="4747831"/>
                  </a:lnTo>
                  <a:lnTo>
                    <a:pt x="1831174" y="4747831"/>
                  </a:lnTo>
                  <a:lnTo>
                    <a:pt x="1831174" y="4738306"/>
                  </a:lnTo>
                  <a:close/>
                </a:path>
                <a:path w="1831340" h="5490845">
                  <a:moveTo>
                    <a:pt x="1831174" y="4681169"/>
                  </a:moveTo>
                  <a:lnTo>
                    <a:pt x="1821649" y="4681169"/>
                  </a:lnTo>
                  <a:lnTo>
                    <a:pt x="1821649" y="4690694"/>
                  </a:lnTo>
                  <a:lnTo>
                    <a:pt x="1831174" y="4690694"/>
                  </a:lnTo>
                  <a:lnTo>
                    <a:pt x="1831174" y="4681169"/>
                  </a:lnTo>
                  <a:close/>
                </a:path>
                <a:path w="1831340" h="5490845">
                  <a:moveTo>
                    <a:pt x="1831174" y="4624044"/>
                  </a:moveTo>
                  <a:lnTo>
                    <a:pt x="1821649" y="4624044"/>
                  </a:lnTo>
                  <a:lnTo>
                    <a:pt x="1821649" y="4633569"/>
                  </a:lnTo>
                  <a:lnTo>
                    <a:pt x="1831174" y="4633569"/>
                  </a:lnTo>
                  <a:lnTo>
                    <a:pt x="1831174" y="4624044"/>
                  </a:lnTo>
                  <a:close/>
                </a:path>
                <a:path w="1831340" h="5490845">
                  <a:moveTo>
                    <a:pt x="1831174" y="4566907"/>
                  </a:moveTo>
                  <a:lnTo>
                    <a:pt x="1821649" y="4566907"/>
                  </a:lnTo>
                  <a:lnTo>
                    <a:pt x="1821649" y="4576432"/>
                  </a:lnTo>
                  <a:lnTo>
                    <a:pt x="1831174" y="4576432"/>
                  </a:lnTo>
                  <a:lnTo>
                    <a:pt x="1831174" y="4566907"/>
                  </a:lnTo>
                  <a:close/>
                </a:path>
                <a:path w="1831340" h="5490845">
                  <a:moveTo>
                    <a:pt x="1831174" y="4509770"/>
                  </a:moveTo>
                  <a:lnTo>
                    <a:pt x="1821649" y="4509770"/>
                  </a:lnTo>
                  <a:lnTo>
                    <a:pt x="1821649" y="4519295"/>
                  </a:lnTo>
                  <a:lnTo>
                    <a:pt x="1831174" y="4519295"/>
                  </a:lnTo>
                  <a:lnTo>
                    <a:pt x="1831174" y="4509770"/>
                  </a:lnTo>
                  <a:close/>
                </a:path>
                <a:path w="1831340" h="5490845">
                  <a:moveTo>
                    <a:pt x="1831174" y="4452645"/>
                  </a:moveTo>
                  <a:lnTo>
                    <a:pt x="1821649" y="4452645"/>
                  </a:lnTo>
                  <a:lnTo>
                    <a:pt x="1821649" y="4462157"/>
                  </a:lnTo>
                  <a:lnTo>
                    <a:pt x="1831174" y="4462157"/>
                  </a:lnTo>
                  <a:lnTo>
                    <a:pt x="1831174" y="4452645"/>
                  </a:lnTo>
                  <a:close/>
                </a:path>
                <a:path w="1831340" h="5490845">
                  <a:moveTo>
                    <a:pt x="1831174" y="4395508"/>
                  </a:moveTo>
                  <a:lnTo>
                    <a:pt x="1821649" y="4395508"/>
                  </a:lnTo>
                  <a:lnTo>
                    <a:pt x="1821649" y="4405033"/>
                  </a:lnTo>
                  <a:lnTo>
                    <a:pt x="1831174" y="4405033"/>
                  </a:lnTo>
                  <a:lnTo>
                    <a:pt x="1831174" y="4395508"/>
                  </a:lnTo>
                  <a:close/>
                </a:path>
                <a:path w="1831340" h="5490845">
                  <a:moveTo>
                    <a:pt x="1831174" y="4338371"/>
                  </a:moveTo>
                  <a:lnTo>
                    <a:pt x="1821649" y="4338371"/>
                  </a:lnTo>
                  <a:lnTo>
                    <a:pt x="1821649" y="4347896"/>
                  </a:lnTo>
                  <a:lnTo>
                    <a:pt x="1831174" y="4347896"/>
                  </a:lnTo>
                  <a:lnTo>
                    <a:pt x="1831174" y="4338371"/>
                  </a:lnTo>
                  <a:close/>
                </a:path>
                <a:path w="1831340" h="5490845">
                  <a:moveTo>
                    <a:pt x="1831174" y="4281233"/>
                  </a:moveTo>
                  <a:lnTo>
                    <a:pt x="1821649" y="4281233"/>
                  </a:lnTo>
                  <a:lnTo>
                    <a:pt x="1821649" y="4290758"/>
                  </a:lnTo>
                  <a:lnTo>
                    <a:pt x="1831174" y="4290758"/>
                  </a:lnTo>
                  <a:lnTo>
                    <a:pt x="1831174" y="4281233"/>
                  </a:lnTo>
                  <a:close/>
                </a:path>
                <a:path w="1831340" h="5490845">
                  <a:moveTo>
                    <a:pt x="1831174" y="4224109"/>
                  </a:moveTo>
                  <a:lnTo>
                    <a:pt x="1821649" y="4224109"/>
                  </a:lnTo>
                  <a:lnTo>
                    <a:pt x="1821649" y="4233621"/>
                  </a:lnTo>
                  <a:lnTo>
                    <a:pt x="1831174" y="4233621"/>
                  </a:lnTo>
                  <a:lnTo>
                    <a:pt x="1831174" y="4224109"/>
                  </a:lnTo>
                  <a:close/>
                </a:path>
                <a:path w="1831340" h="5490845">
                  <a:moveTo>
                    <a:pt x="1831174" y="4166971"/>
                  </a:moveTo>
                  <a:lnTo>
                    <a:pt x="1821649" y="4166971"/>
                  </a:lnTo>
                  <a:lnTo>
                    <a:pt x="1821649" y="4176496"/>
                  </a:lnTo>
                  <a:lnTo>
                    <a:pt x="1831174" y="4176496"/>
                  </a:lnTo>
                  <a:lnTo>
                    <a:pt x="1831174" y="4166971"/>
                  </a:lnTo>
                  <a:close/>
                </a:path>
                <a:path w="1831340" h="5490845">
                  <a:moveTo>
                    <a:pt x="1831174" y="4109834"/>
                  </a:moveTo>
                  <a:lnTo>
                    <a:pt x="1821649" y="4109834"/>
                  </a:lnTo>
                  <a:lnTo>
                    <a:pt x="1821649" y="4119359"/>
                  </a:lnTo>
                  <a:lnTo>
                    <a:pt x="1831174" y="4119359"/>
                  </a:lnTo>
                  <a:lnTo>
                    <a:pt x="1831174" y="4109834"/>
                  </a:lnTo>
                  <a:close/>
                </a:path>
                <a:path w="1831340" h="5490845">
                  <a:moveTo>
                    <a:pt x="1831174" y="4052697"/>
                  </a:moveTo>
                  <a:lnTo>
                    <a:pt x="1821649" y="4052697"/>
                  </a:lnTo>
                  <a:lnTo>
                    <a:pt x="1821649" y="4062222"/>
                  </a:lnTo>
                  <a:lnTo>
                    <a:pt x="1831174" y="4062222"/>
                  </a:lnTo>
                  <a:lnTo>
                    <a:pt x="1831174" y="4052697"/>
                  </a:lnTo>
                  <a:close/>
                </a:path>
                <a:path w="1831340" h="5490845">
                  <a:moveTo>
                    <a:pt x="1831174" y="3995572"/>
                  </a:moveTo>
                  <a:lnTo>
                    <a:pt x="1821649" y="3995572"/>
                  </a:lnTo>
                  <a:lnTo>
                    <a:pt x="1821649" y="4005084"/>
                  </a:lnTo>
                  <a:lnTo>
                    <a:pt x="1831174" y="4005084"/>
                  </a:lnTo>
                  <a:lnTo>
                    <a:pt x="1831174" y="3995572"/>
                  </a:lnTo>
                  <a:close/>
                </a:path>
                <a:path w="1831340" h="5490845">
                  <a:moveTo>
                    <a:pt x="1831174" y="3938435"/>
                  </a:moveTo>
                  <a:lnTo>
                    <a:pt x="1821649" y="3938435"/>
                  </a:lnTo>
                  <a:lnTo>
                    <a:pt x="1821649" y="3947960"/>
                  </a:lnTo>
                  <a:lnTo>
                    <a:pt x="1831174" y="3947960"/>
                  </a:lnTo>
                  <a:lnTo>
                    <a:pt x="1831174" y="3938435"/>
                  </a:lnTo>
                  <a:close/>
                </a:path>
                <a:path w="1831340" h="5490845">
                  <a:moveTo>
                    <a:pt x="1831174" y="3881297"/>
                  </a:moveTo>
                  <a:lnTo>
                    <a:pt x="1821649" y="3881297"/>
                  </a:lnTo>
                  <a:lnTo>
                    <a:pt x="1821649" y="3890822"/>
                  </a:lnTo>
                  <a:lnTo>
                    <a:pt x="1831174" y="3890822"/>
                  </a:lnTo>
                  <a:lnTo>
                    <a:pt x="1831174" y="388129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06113" y="742936"/>
              <a:ext cx="9525" cy="3891279"/>
            </a:xfrm>
            <a:custGeom>
              <a:avLst/>
              <a:gdLst/>
              <a:ahLst/>
              <a:cxnLst/>
              <a:rect l="l" t="t" r="r" b="b"/>
              <a:pathLst>
                <a:path w="9525" h="3891279">
                  <a:moveTo>
                    <a:pt x="9525" y="3881297"/>
                  </a:moveTo>
                  <a:lnTo>
                    <a:pt x="0" y="3881297"/>
                  </a:lnTo>
                  <a:lnTo>
                    <a:pt x="0" y="3890822"/>
                  </a:lnTo>
                  <a:lnTo>
                    <a:pt x="9525" y="3890822"/>
                  </a:lnTo>
                  <a:lnTo>
                    <a:pt x="9525" y="3881297"/>
                  </a:lnTo>
                  <a:close/>
                </a:path>
                <a:path w="9525" h="3891279">
                  <a:moveTo>
                    <a:pt x="9525" y="3824160"/>
                  </a:moveTo>
                  <a:lnTo>
                    <a:pt x="0" y="3824160"/>
                  </a:lnTo>
                  <a:lnTo>
                    <a:pt x="0" y="3833685"/>
                  </a:lnTo>
                  <a:lnTo>
                    <a:pt x="9525" y="3833685"/>
                  </a:lnTo>
                  <a:lnTo>
                    <a:pt x="9525" y="3824160"/>
                  </a:lnTo>
                  <a:close/>
                </a:path>
                <a:path w="9525" h="3891279">
                  <a:moveTo>
                    <a:pt x="9525" y="3767036"/>
                  </a:moveTo>
                  <a:lnTo>
                    <a:pt x="0" y="3767036"/>
                  </a:lnTo>
                  <a:lnTo>
                    <a:pt x="0" y="3776548"/>
                  </a:lnTo>
                  <a:lnTo>
                    <a:pt x="9525" y="3776548"/>
                  </a:lnTo>
                  <a:lnTo>
                    <a:pt x="9525" y="3767036"/>
                  </a:lnTo>
                  <a:close/>
                </a:path>
                <a:path w="9525" h="3891279">
                  <a:moveTo>
                    <a:pt x="9525" y="3709898"/>
                  </a:moveTo>
                  <a:lnTo>
                    <a:pt x="0" y="3709898"/>
                  </a:lnTo>
                  <a:lnTo>
                    <a:pt x="0" y="3719423"/>
                  </a:lnTo>
                  <a:lnTo>
                    <a:pt x="9525" y="3719423"/>
                  </a:lnTo>
                  <a:lnTo>
                    <a:pt x="9525" y="3709898"/>
                  </a:lnTo>
                  <a:close/>
                </a:path>
                <a:path w="9525" h="3891279">
                  <a:moveTo>
                    <a:pt x="9525" y="3652761"/>
                  </a:moveTo>
                  <a:lnTo>
                    <a:pt x="0" y="3652761"/>
                  </a:lnTo>
                  <a:lnTo>
                    <a:pt x="0" y="3662286"/>
                  </a:lnTo>
                  <a:lnTo>
                    <a:pt x="9525" y="3662286"/>
                  </a:lnTo>
                  <a:lnTo>
                    <a:pt x="9525" y="3652761"/>
                  </a:lnTo>
                  <a:close/>
                </a:path>
                <a:path w="9525" h="3891279">
                  <a:moveTo>
                    <a:pt x="9525" y="3595624"/>
                  </a:moveTo>
                  <a:lnTo>
                    <a:pt x="0" y="3595624"/>
                  </a:lnTo>
                  <a:lnTo>
                    <a:pt x="0" y="3605149"/>
                  </a:lnTo>
                  <a:lnTo>
                    <a:pt x="9525" y="3605149"/>
                  </a:lnTo>
                  <a:lnTo>
                    <a:pt x="9525" y="3595624"/>
                  </a:lnTo>
                  <a:close/>
                </a:path>
                <a:path w="9525" h="3891279">
                  <a:moveTo>
                    <a:pt x="9525" y="3538499"/>
                  </a:moveTo>
                  <a:lnTo>
                    <a:pt x="0" y="3538499"/>
                  </a:lnTo>
                  <a:lnTo>
                    <a:pt x="0" y="3548011"/>
                  </a:lnTo>
                  <a:lnTo>
                    <a:pt x="9525" y="3548011"/>
                  </a:lnTo>
                  <a:lnTo>
                    <a:pt x="9525" y="3538499"/>
                  </a:lnTo>
                  <a:close/>
                </a:path>
                <a:path w="9525" h="3891279">
                  <a:moveTo>
                    <a:pt x="9525" y="3481362"/>
                  </a:moveTo>
                  <a:lnTo>
                    <a:pt x="0" y="3481362"/>
                  </a:lnTo>
                  <a:lnTo>
                    <a:pt x="0" y="3490887"/>
                  </a:lnTo>
                  <a:lnTo>
                    <a:pt x="9525" y="3490887"/>
                  </a:lnTo>
                  <a:lnTo>
                    <a:pt x="9525" y="3481362"/>
                  </a:lnTo>
                  <a:close/>
                </a:path>
                <a:path w="9525" h="3891279">
                  <a:moveTo>
                    <a:pt x="9525" y="3424224"/>
                  </a:moveTo>
                  <a:lnTo>
                    <a:pt x="0" y="3424224"/>
                  </a:lnTo>
                  <a:lnTo>
                    <a:pt x="0" y="3433749"/>
                  </a:lnTo>
                  <a:lnTo>
                    <a:pt x="9525" y="3433749"/>
                  </a:lnTo>
                  <a:lnTo>
                    <a:pt x="9525" y="3424224"/>
                  </a:lnTo>
                  <a:close/>
                </a:path>
                <a:path w="9525" h="3891279">
                  <a:moveTo>
                    <a:pt x="9525" y="3367087"/>
                  </a:moveTo>
                  <a:lnTo>
                    <a:pt x="0" y="3367087"/>
                  </a:lnTo>
                  <a:lnTo>
                    <a:pt x="0" y="3376612"/>
                  </a:lnTo>
                  <a:lnTo>
                    <a:pt x="9525" y="3376612"/>
                  </a:lnTo>
                  <a:lnTo>
                    <a:pt x="9525" y="3367087"/>
                  </a:lnTo>
                  <a:close/>
                </a:path>
                <a:path w="9525" h="3891279">
                  <a:moveTo>
                    <a:pt x="9525" y="3309963"/>
                  </a:moveTo>
                  <a:lnTo>
                    <a:pt x="0" y="3309963"/>
                  </a:lnTo>
                  <a:lnTo>
                    <a:pt x="0" y="3319488"/>
                  </a:lnTo>
                  <a:lnTo>
                    <a:pt x="9525" y="3319488"/>
                  </a:lnTo>
                  <a:lnTo>
                    <a:pt x="9525" y="3309963"/>
                  </a:lnTo>
                  <a:close/>
                </a:path>
                <a:path w="9525" h="3891279">
                  <a:moveTo>
                    <a:pt x="9525" y="3252825"/>
                  </a:moveTo>
                  <a:lnTo>
                    <a:pt x="0" y="3252825"/>
                  </a:lnTo>
                  <a:lnTo>
                    <a:pt x="0" y="3262350"/>
                  </a:lnTo>
                  <a:lnTo>
                    <a:pt x="9525" y="3262350"/>
                  </a:lnTo>
                  <a:lnTo>
                    <a:pt x="9525" y="3252825"/>
                  </a:lnTo>
                  <a:close/>
                </a:path>
                <a:path w="9525" h="3891279">
                  <a:moveTo>
                    <a:pt x="9525" y="3195688"/>
                  </a:moveTo>
                  <a:lnTo>
                    <a:pt x="0" y="3195688"/>
                  </a:lnTo>
                  <a:lnTo>
                    <a:pt x="0" y="3205213"/>
                  </a:lnTo>
                  <a:lnTo>
                    <a:pt x="9525" y="3205213"/>
                  </a:lnTo>
                  <a:lnTo>
                    <a:pt x="9525" y="3195688"/>
                  </a:lnTo>
                  <a:close/>
                </a:path>
                <a:path w="9525" h="3891279">
                  <a:moveTo>
                    <a:pt x="9525" y="3138563"/>
                  </a:moveTo>
                  <a:lnTo>
                    <a:pt x="0" y="3138563"/>
                  </a:lnTo>
                  <a:lnTo>
                    <a:pt x="0" y="3148076"/>
                  </a:lnTo>
                  <a:lnTo>
                    <a:pt x="9525" y="3148076"/>
                  </a:lnTo>
                  <a:lnTo>
                    <a:pt x="9525" y="3138563"/>
                  </a:lnTo>
                  <a:close/>
                </a:path>
                <a:path w="9525" h="3891279">
                  <a:moveTo>
                    <a:pt x="9525" y="3081426"/>
                  </a:moveTo>
                  <a:lnTo>
                    <a:pt x="0" y="3081426"/>
                  </a:lnTo>
                  <a:lnTo>
                    <a:pt x="0" y="3090951"/>
                  </a:lnTo>
                  <a:lnTo>
                    <a:pt x="9525" y="3090951"/>
                  </a:lnTo>
                  <a:lnTo>
                    <a:pt x="9525" y="3081426"/>
                  </a:lnTo>
                  <a:close/>
                </a:path>
                <a:path w="9525" h="3891279">
                  <a:moveTo>
                    <a:pt x="9525" y="3024289"/>
                  </a:moveTo>
                  <a:lnTo>
                    <a:pt x="0" y="3024289"/>
                  </a:lnTo>
                  <a:lnTo>
                    <a:pt x="0" y="3033814"/>
                  </a:lnTo>
                  <a:lnTo>
                    <a:pt x="9525" y="3033814"/>
                  </a:lnTo>
                  <a:lnTo>
                    <a:pt x="9525" y="3024289"/>
                  </a:lnTo>
                  <a:close/>
                </a:path>
                <a:path w="9525" h="3891279">
                  <a:moveTo>
                    <a:pt x="9525" y="2967151"/>
                  </a:moveTo>
                  <a:lnTo>
                    <a:pt x="0" y="2967151"/>
                  </a:lnTo>
                  <a:lnTo>
                    <a:pt x="0" y="2976676"/>
                  </a:lnTo>
                  <a:lnTo>
                    <a:pt x="9525" y="2976676"/>
                  </a:lnTo>
                  <a:lnTo>
                    <a:pt x="9525" y="2967151"/>
                  </a:lnTo>
                  <a:close/>
                </a:path>
                <a:path w="9525" h="3891279">
                  <a:moveTo>
                    <a:pt x="9525" y="2910027"/>
                  </a:moveTo>
                  <a:lnTo>
                    <a:pt x="0" y="2910027"/>
                  </a:lnTo>
                  <a:lnTo>
                    <a:pt x="0" y="2919539"/>
                  </a:lnTo>
                  <a:lnTo>
                    <a:pt x="9525" y="2919539"/>
                  </a:lnTo>
                  <a:lnTo>
                    <a:pt x="9525" y="2910027"/>
                  </a:lnTo>
                  <a:close/>
                </a:path>
                <a:path w="9525" h="3891279">
                  <a:moveTo>
                    <a:pt x="9525" y="2852890"/>
                  </a:moveTo>
                  <a:lnTo>
                    <a:pt x="0" y="2852890"/>
                  </a:lnTo>
                  <a:lnTo>
                    <a:pt x="0" y="2862415"/>
                  </a:lnTo>
                  <a:lnTo>
                    <a:pt x="9525" y="2862415"/>
                  </a:lnTo>
                  <a:lnTo>
                    <a:pt x="9525" y="2852890"/>
                  </a:lnTo>
                  <a:close/>
                </a:path>
                <a:path w="9525" h="3891279">
                  <a:moveTo>
                    <a:pt x="9525" y="2795752"/>
                  </a:moveTo>
                  <a:lnTo>
                    <a:pt x="0" y="2795752"/>
                  </a:lnTo>
                  <a:lnTo>
                    <a:pt x="0" y="2805277"/>
                  </a:lnTo>
                  <a:lnTo>
                    <a:pt x="9525" y="2805277"/>
                  </a:lnTo>
                  <a:lnTo>
                    <a:pt x="9525" y="2795752"/>
                  </a:lnTo>
                  <a:close/>
                </a:path>
                <a:path w="9525" h="3891279">
                  <a:moveTo>
                    <a:pt x="9525" y="2738615"/>
                  </a:moveTo>
                  <a:lnTo>
                    <a:pt x="0" y="2738615"/>
                  </a:lnTo>
                  <a:lnTo>
                    <a:pt x="0" y="2748140"/>
                  </a:lnTo>
                  <a:lnTo>
                    <a:pt x="9525" y="2748140"/>
                  </a:lnTo>
                  <a:lnTo>
                    <a:pt x="9525" y="2738615"/>
                  </a:lnTo>
                  <a:close/>
                </a:path>
                <a:path w="9525" h="3891279">
                  <a:moveTo>
                    <a:pt x="9525" y="2681490"/>
                  </a:moveTo>
                  <a:lnTo>
                    <a:pt x="0" y="2681490"/>
                  </a:lnTo>
                  <a:lnTo>
                    <a:pt x="0" y="2691003"/>
                  </a:lnTo>
                  <a:lnTo>
                    <a:pt x="9525" y="2691003"/>
                  </a:lnTo>
                  <a:lnTo>
                    <a:pt x="9525" y="2681490"/>
                  </a:lnTo>
                  <a:close/>
                </a:path>
                <a:path w="9525" h="3891279">
                  <a:moveTo>
                    <a:pt x="9525" y="2624353"/>
                  </a:moveTo>
                  <a:lnTo>
                    <a:pt x="0" y="2624353"/>
                  </a:lnTo>
                  <a:lnTo>
                    <a:pt x="0" y="2633878"/>
                  </a:lnTo>
                  <a:lnTo>
                    <a:pt x="9525" y="2633878"/>
                  </a:lnTo>
                  <a:lnTo>
                    <a:pt x="9525" y="2624353"/>
                  </a:lnTo>
                  <a:close/>
                </a:path>
                <a:path w="9525" h="3891279">
                  <a:moveTo>
                    <a:pt x="9525" y="2567216"/>
                  </a:moveTo>
                  <a:lnTo>
                    <a:pt x="0" y="2567216"/>
                  </a:lnTo>
                  <a:lnTo>
                    <a:pt x="0" y="2576741"/>
                  </a:lnTo>
                  <a:lnTo>
                    <a:pt x="9525" y="2576741"/>
                  </a:lnTo>
                  <a:lnTo>
                    <a:pt x="9525" y="2567216"/>
                  </a:lnTo>
                  <a:close/>
                </a:path>
                <a:path w="9525" h="3891279">
                  <a:moveTo>
                    <a:pt x="9525" y="2510078"/>
                  </a:moveTo>
                  <a:lnTo>
                    <a:pt x="0" y="2510078"/>
                  </a:lnTo>
                  <a:lnTo>
                    <a:pt x="0" y="2519603"/>
                  </a:lnTo>
                  <a:lnTo>
                    <a:pt x="9525" y="2519603"/>
                  </a:lnTo>
                  <a:lnTo>
                    <a:pt x="9525" y="2510078"/>
                  </a:lnTo>
                  <a:close/>
                </a:path>
                <a:path w="9525" h="3891279">
                  <a:moveTo>
                    <a:pt x="9525" y="2452954"/>
                  </a:moveTo>
                  <a:lnTo>
                    <a:pt x="0" y="2452954"/>
                  </a:lnTo>
                  <a:lnTo>
                    <a:pt x="0" y="2462466"/>
                  </a:lnTo>
                  <a:lnTo>
                    <a:pt x="9525" y="2462466"/>
                  </a:lnTo>
                  <a:lnTo>
                    <a:pt x="9525" y="2452954"/>
                  </a:lnTo>
                  <a:close/>
                </a:path>
                <a:path w="9525" h="3891279">
                  <a:moveTo>
                    <a:pt x="9525" y="2395817"/>
                  </a:moveTo>
                  <a:lnTo>
                    <a:pt x="0" y="2395817"/>
                  </a:lnTo>
                  <a:lnTo>
                    <a:pt x="0" y="2405342"/>
                  </a:lnTo>
                  <a:lnTo>
                    <a:pt x="9525" y="2405342"/>
                  </a:lnTo>
                  <a:lnTo>
                    <a:pt x="9525" y="2395817"/>
                  </a:lnTo>
                  <a:close/>
                </a:path>
                <a:path w="9525" h="3891279">
                  <a:moveTo>
                    <a:pt x="9525" y="2338679"/>
                  </a:moveTo>
                  <a:lnTo>
                    <a:pt x="0" y="2338679"/>
                  </a:lnTo>
                  <a:lnTo>
                    <a:pt x="0" y="2348204"/>
                  </a:lnTo>
                  <a:lnTo>
                    <a:pt x="9525" y="2348204"/>
                  </a:lnTo>
                  <a:lnTo>
                    <a:pt x="9525" y="2338679"/>
                  </a:lnTo>
                  <a:close/>
                </a:path>
                <a:path w="9525" h="3891279">
                  <a:moveTo>
                    <a:pt x="9525" y="2281542"/>
                  </a:moveTo>
                  <a:lnTo>
                    <a:pt x="0" y="2281542"/>
                  </a:lnTo>
                  <a:lnTo>
                    <a:pt x="0" y="2291067"/>
                  </a:lnTo>
                  <a:lnTo>
                    <a:pt x="9525" y="2291067"/>
                  </a:lnTo>
                  <a:lnTo>
                    <a:pt x="9525" y="2281542"/>
                  </a:lnTo>
                  <a:close/>
                </a:path>
                <a:path w="9525" h="3891279">
                  <a:moveTo>
                    <a:pt x="9525" y="2224417"/>
                  </a:moveTo>
                  <a:lnTo>
                    <a:pt x="0" y="2224417"/>
                  </a:lnTo>
                  <a:lnTo>
                    <a:pt x="0" y="2233930"/>
                  </a:lnTo>
                  <a:lnTo>
                    <a:pt x="9525" y="2233930"/>
                  </a:lnTo>
                  <a:lnTo>
                    <a:pt x="9525" y="2224417"/>
                  </a:lnTo>
                  <a:close/>
                </a:path>
                <a:path w="9525" h="3891279">
                  <a:moveTo>
                    <a:pt x="9525" y="2167280"/>
                  </a:moveTo>
                  <a:lnTo>
                    <a:pt x="0" y="2167280"/>
                  </a:lnTo>
                  <a:lnTo>
                    <a:pt x="0" y="2176805"/>
                  </a:lnTo>
                  <a:lnTo>
                    <a:pt x="9525" y="2176805"/>
                  </a:lnTo>
                  <a:lnTo>
                    <a:pt x="9525" y="2167280"/>
                  </a:lnTo>
                  <a:close/>
                </a:path>
                <a:path w="9525" h="3891279">
                  <a:moveTo>
                    <a:pt x="9525" y="2110143"/>
                  </a:moveTo>
                  <a:lnTo>
                    <a:pt x="0" y="2110143"/>
                  </a:lnTo>
                  <a:lnTo>
                    <a:pt x="0" y="2119668"/>
                  </a:lnTo>
                  <a:lnTo>
                    <a:pt x="9525" y="2119668"/>
                  </a:lnTo>
                  <a:lnTo>
                    <a:pt x="9525" y="2110143"/>
                  </a:lnTo>
                  <a:close/>
                </a:path>
                <a:path w="9525" h="3891279">
                  <a:moveTo>
                    <a:pt x="9525" y="2053005"/>
                  </a:moveTo>
                  <a:lnTo>
                    <a:pt x="0" y="2053005"/>
                  </a:lnTo>
                  <a:lnTo>
                    <a:pt x="0" y="2062530"/>
                  </a:lnTo>
                  <a:lnTo>
                    <a:pt x="9525" y="2062530"/>
                  </a:lnTo>
                  <a:lnTo>
                    <a:pt x="9525" y="2053005"/>
                  </a:lnTo>
                  <a:close/>
                </a:path>
                <a:path w="9525" h="3891279">
                  <a:moveTo>
                    <a:pt x="9525" y="1995881"/>
                  </a:moveTo>
                  <a:lnTo>
                    <a:pt x="0" y="1995881"/>
                  </a:lnTo>
                  <a:lnTo>
                    <a:pt x="0" y="2005406"/>
                  </a:lnTo>
                  <a:lnTo>
                    <a:pt x="9525" y="2005406"/>
                  </a:lnTo>
                  <a:lnTo>
                    <a:pt x="9525" y="1995881"/>
                  </a:lnTo>
                  <a:close/>
                </a:path>
                <a:path w="9525" h="3891279">
                  <a:moveTo>
                    <a:pt x="9525" y="1938743"/>
                  </a:moveTo>
                  <a:lnTo>
                    <a:pt x="0" y="1938743"/>
                  </a:lnTo>
                  <a:lnTo>
                    <a:pt x="0" y="1948268"/>
                  </a:lnTo>
                  <a:lnTo>
                    <a:pt x="9525" y="1948268"/>
                  </a:lnTo>
                  <a:lnTo>
                    <a:pt x="9525" y="1938743"/>
                  </a:lnTo>
                  <a:close/>
                </a:path>
                <a:path w="9525" h="3891279">
                  <a:moveTo>
                    <a:pt x="9525" y="1881606"/>
                  </a:moveTo>
                  <a:lnTo>
                    <a:pt x="0" y="1881606"/>
                  </a:lnTo>
                  <a:lnTo>
                    <a:pt x="0" y="1891131"/>
                  </a:lnTo>
                  <a:lnTo>
                    <a:pt x="9525" y="1891131"/>
                  </a:lnTo>
                  <a:lnTo>
                    <a:pt x="9525" y="1881606"/>
                  </a:lnTo>
                  <a:close/>
                </a:path>
                <a:path w="9525" h="3891279">
                  <a:moveTo>
                    <a:pt x="9525" y="1824482"/>
                  </a:moveTo>
                  <a:lnTo>
                    <a:pt x="0" y="1824482"/>
                  </a:lnTo>
                  <a:lnTo>
                    <a:pt x="0" y="1833994"/>
                  </a:lnTo>
                  <a:lnTo>
                    <a:pt x="9525" y="1833994"/>
                  </a:lnTo>
                  <a:lnTo>
                    <a:pt x="9525" y="1824482"/>
                  </a:lnTo>
                  <a:close/>
                </a:path>
                <a:path w="9525" h="3891279">
                  <a:moveTo>
                    <a:pt x="9525" y="1767344"/>
                  </a:moveTo>
                  <a:lnTo>
                    <a:pt x="0" y="1767344"/>
                  </a:lnTo>
                  <a:lnTo>
                    <a:pt x="0" y="1776869"/>
                  </a:lnTo>
                  <a:lnTo>
                    <a:pt x="9525" y="1776869"/>
                  </a:lnTo>
                  <a:lnTo>
                    <a:pt x="9525" y="1767344"/>
                  </a:lnTo>
                  <a:close/>
                </a:path>
                <a:path w="9525" h="3891279">
                  <a:moveTo>
                    <a:pt x="9525" y="1710207"/>
                  </a:moveTo>
                  <a:lnTo>
                    <a:pt x="0" y="1710207"/>
                  </a:lnTo>
                  <a:lnTo>
                    <a:pt x="0" y="1719732"/>
                  </a:lnTo>
                  <a:lnTo>
                    <a:pt x="9525" y="1719732"/>
                  </a:lnTo>
                  <a:lnTo>
                    <a:pt x="9525" y="1710207"/>
                  </a:lnTo>
                  <a:close/>
                </a:path>
                <a:path w="9525" h="3891279">
                  <a:moveTo>
                    <a:pt x="9525" y="1653070"/>
                  </a:moveTo>
                  <a:lnTo>
                    <a:pt x="0" y="1653070"/>
                  </a:lnTo>
                  <a:lnTo>
                    <a:pt x="0" y="1662595"/>
                  </a:lnTo>
                  <a:lnTo>
                    <a:pt x="9525" y="1662595"/>
                  </a:lnTo>
                  <a:lnTo>
                    <a:pt x="9525" y="1653070"/>
                  </a:lnTo>
                  <a:close/>
                </a:path>
                <a:path w="9525" h="3891279">
                  <a:moveTo>
                    <a:pt x="9525" y="1595945"/>
                  </a:moveTo>
                  <a:lnTo>
                    <a:pt x="0" y="1595945"/>
                  </a:lnTo>
                  <a:lnTo>
                    <a:pt x="0" y="1605457"/>
                  </a:lnTo>
                  <a:lnTo>
                    <a:pt x="9525" y="1605457"/>
                  </a:lnTo>
                  <a:lnTo>
                    <a:pt x="9525" y="1595945"/>
                  </a:lnTo>
                  <a:close/>
                </a:path>
                <a:path w="9525" h="3891279">
                  <a:moveTo>
                    <a:pt x="9525" y="1538808"/>
                  </a:moveTo>
                  <a:lnTo>
                    <a:pt x="0" y="1538808"/>
                  </a:lnTo>
                  <a:lnTo>
                    <a:pt x="0" y="1548333"/>
                  </a:lnTo>
                  <a:lnTo>
                    <a:pt x="9525" y="1548333"/>
                  </a:lnTo>
                  <a:lnTo>
                    <a:pt x="9525" y="1538808"/>
                  </a:lnTo>
                  <a:close/>
                </a:path>
                <a:path w="9525" h="3891279">
                  <a:moveTo>
                    <a:pt x="9525" y="1481670"/>
                  </a:moveTo>
                  <a:lnTo>
                    <a:pt x="0" y="1481670"/>
                  </a:lnTo>
                  <a:lnTo>
                    <a:pt x="0" y="1491195"/>
                  </a:lnTo>
                  <a:lnTo>
                    <a:pt x="9525" y="1491195"/>
                  </a:lnTo>
                  <a:lnTo>
                    <a:pt x="9525" y="1481670"/>
                  </a:lnTo>
                  <a:close/>
                </a:path>
                <a:path w="9525" h="3891279">
                  <a:moveTo>
                    <a:pt x="9525" y="1424533"/>
                  </a:moveTo>
                  <a:lnTo>
                    <a:pt x="0" y="1424533"/>
                  </a:lnTo>
                  <a:lnTo>
                    <a:pt x="0" y="1434058"/>
                  </a:lnTo>
                  <a:lnTo>
                    <a:pt x="9525" y="1434058"/>
                  </a:lnTo>
                  <a:lnTo>
                    <a:pt x="9525" y="1424533"/>
                  </a:lnTo>
                  <a:close/>
                </a:path>
                <a:path w="9525" h="3891279">
                  <a:moveTo>
                    <a:pt x="9525" y="1367409"/>
                  </a:moveTo>
                  <a:lnTo>
                    <a:pt x="0" y="1367409"/>
                  </a:lnTo>
                  <a:lnTo>
                    <a:pt x="0" y="1376921"/>
                  </a:lnTo>
                  <a:lnTo>
                    <a:pt x="9525" y="1376921"/>
                  </a:lnTo>
                  <a:lnTo>
                    <a:pt x="9525" y="1367409"/>
                  </a:lnTo>
                  <a:close/>
                </a:path>
                <a:path w="9525" h="3891279">
                  <a:moveTo>
                    <a:pt x="9525" y="1310271"/>
                  </a:moveTo>
                  <a:lnTo>
                    <a:pt x="0" y="1310271"/>
                  </a:lnTo>
                  <a:lnTo>
                    <a:pt x="0" y="1319796"/>
                  </a:lnTo>
                  <a:lnTo>
                    <a:pt x="9525" y="1319796"/>
                  </a:lnTo>
                  <a:lnTo>
                    <a:pt x="9525" y="1310271"/>
                  </a:lnTo>
                  <a:close/>
                </a:path>
                <a:path w="9525" h="3891279">
                  <a:moveTo>
                    <a:pt x="9525" y="1253134"/>
                  </a:moveTo>
                  <a:lnTo>
                    <a:pt x="0" y="1253134"/>
                  </a:lnTo>
                  <a:lnTo>
                    <a:pt x="0" y="1262659"/>
                  </a:lnTo>
                  <a:lnTo>
                    <a:pt x="9525" y="1262659"/>
                  </a:lnTo>
                  <a:lnTo>
                    <a:pt x="9525" y="1253134"/>
                  </a:lnTo>
                  <a:close/>
                </a:path>
                <a:path w="9525" h="3891279">
                  <a:moveTo>
                    <a:pt x="9525" y="1195997"/>
                  </a:moveTo>
                  <a:lnTo>
                    <a:pt x="0" y="1195997"/>
                  </a:lnTo>
                  <a:lnTo>
                    <a:pt x="0" y="1205522"/>
                  </a:lnTo>
                  <a:lnTo>
                    <a:pt x="9525" y="1205522"/>
                  </a:lnTo>
                  <a:lnTo>
                    <a:pt x="9525" y="1195997"/>
                  </a:lnTo>
                  <a:close/>
                </a:path>
                <a:path w="9525" h="3891279">
                  <a:moveTo>
                    <a:pt x="9525" y="1138872"/>
                  </a:moveTo>
                  <a:lnTo>
                    <a:pt x="0" y="1138872"/>
                  </a:lnTo>
                  <a:lnTo>
                    <a:pt x="0" y="1148384"/>
                  </a:lnTo>
                  <a:lnTo>
                    <a:pt x="9525" y="1148384"/>
                  </a:lnTo>
                  <a:lnTo>
                    <a:pt x="9525" y="1138872"/>
                  </a:lnTo>
                  <a:close/>
                </a:path>
                <a:path w="9525" h="3891279">
                  <a:moveTo>
                    <a:pt x="9525" y="1081735"/>
                  </a:moveTo>
                  <a:lnTo>
                    <a:pt x="0" y="1081735"/>
                  </a:lnTo>
                  <a:lnTo>
                    <a:pt x="0" y="1091260"/>
                  </a:lnTo>
                  <a:lnTo>
                    <a:pt x="9525" y="1091260"/>
                  </a:lnTo>
                  <a:lnTo>
                    <a:pt x="9525" y="1081735"/>
                  </a:lnTo>
                  <a:close/>
                </a:path>
                <a:path w="9525" h="3891279">
                  <a:moveTo>
                    <a:pt x="9525" y="1024597"/>
                  </a:moveTo>
                  <a:lnTo>
                    <a:pt x="0" y="1024597"/>
                  </a:lnTo>
                  <a:lnTo>
                    <a:pt x="0" y="1034122"/>
                  </a:lnTo>
                  <a:lnTo>
                    <a:pt x="9525" y="1034122"/>
                  </a:lnTo>
                  <a:lnTo>
                    <a:pt x="9525" y="1024597"/>
                  </a:lnTo>
                  <a:close/>
                </a:path>
                <a:path w="9525" h="3891279">
                  <a:moveTo>
                    <a:pt x="9525" y="967460"/>
                  </a:moveTo>
                  <a:lnTo>
                    <a:pt x="0" y="967460"/>
                  </a:lnTo>
                  <a:lnTo>
                    <a:pt x="0" y="976985"/>
                  </a:lnTo>
                  <a:lnTo>
                    <a:pt x="9525" y="976985"/>
                  </a:lnTo>
                  <a:lnTo>
                    <a:pt x="9525" y="967460"/>
                  </a:lnTo>
                  <a:close/>
                </a:path>
                <a:path w="9525" h="3891279">
                  <a:moveTo>
                    <a:pt x="9525" y="910336"/>
                  </a:moveTo>
                  <a:lnTo>
                    <a:pt x="0" y="910336"/>
                  </a:lnTo>
                  <a:lnTo>
                    <a:pt x="0" y="919848"/>
                  </a:lnTo>
                  <a:lnTo>
                    <a:pt x="9525" y="919848"/>
                  </a:lnTo>
                  <a:lnTo>
                    <a:pt x="9525" y="910336"/>
                  </a:lnTo>
                  <a:close/>
                </a:path>
                <a:path w="9525" h="3891279">
                  <a:moveTo>
                    <a:pt x="9525" y="853198"/>
                  </a:moveTo>
                  <a:lnTo>
                    <a:pt x="0" y="853198"/>
                  </a:lnTo>
                  <a:lnTo>
                    <a:pt x="0" y="862723"/>
                  </a:lnTo>
                  <a:lnTo>
                    <a:pt x="9525" y="862723"/>
                  </a:lnTo>
                  <a:lnTo>
                    <a:pt x="9525" y="853198"/>
                  </a:lnTo>
                  <a:close/>
                </a:path>
                <a:path w="9525" h="3891279">
                  <a:moveTo>
                    <a:pt x="9525" y="796061"/>
                  </a:moveTo>
                  <a:lnTo>
                    <a:pt x="0" y="796061"/>
                  </a:lnTo>
                  <a:lnTo>
                    <a:pt x="0" y="805586"/>
                  </a:lnTo>
                  <a:lnTo>
                    <a:pt x="9525" y="805586"/>
                  </a:lnTo>
                  <a:lnTo>
                    <a:pt x="9525" y="796061"/>
                  </a:lnTo>
                  <a:close/>
                </a:path>
                <a:path w="9525" h="3891279">
                  <a:moveTo>
                    <a:pt x="9525" y="738924"/>
                  </a:moveTo>
                  <a:lnTo>
                    <a:pt x="0" y="738924"/>
                  </a:lnTo>
                  <a:lnTo>
                    <a:pt x="0" y="748449"/>
                  </a:lnTo>
                  <a:lnTo>
                    <a:pt x="9525" y="748449"/>
                  </a:lnTo>
                  <a:lnTo>
                    <a:pt x="9525" y="738924"/>
                  </a:lnTo>
                  <a:close/>
                </a:path>
                <a:path w="9525" h="3891279">
                  <a:moveTo>
                    <a:pt x="9525" y="681799"/>
                  </a:moveTo>
                  <a:lnTo>
                    <a:pt x="0" y="681799"/>
                  </a:lnTo>
                  <a:lnTo>
                    <a:pt x="0" y="691324"/>
                  </a:lnTo>
                  <a:lnTo>
                    <a:pt x="9525" y="691324"/>
                  </a:lnTo>
                  <a:lnTo>
                    <a:pt x="9525" y="681799"/>
                  </a:lnTo>
                  <a:close/>
                </a:path>
                <a:path w="9525" h="3891279">
                  <a:moveTo>
                    <a:pt x="9525" y="624662"/>
                  </a:moveTo>
                  <a:lnTo>
                    <a:pt x="0" y="624662"/>
                  </a:lnTo>
                  <a:lnTo>
                    <a:pt x="0" y="634187"/>
                  </a:lnTo>
                  <a:lnTo>
                    <a:pt x="9525" y="634187"/>
                  </a:lnTo>
                  <a:lnTo>
                    <a:pt x="9525" y="624662"/>
                  </a:lnTo>
                  <a:close/>
                </a:path>
                <a:path w="9525" h="3891279">
                  <a:moveTo>
                    <a:pt x="9525" y="567524"/>
                  </a:moveTo>
                  <a:lnTo>
                    <a:pt x="0" y="567524"/>
                  </a:lnTo>
                  <a:lnTo>
                    <a:pt x="0" y="577049"/>
                  </a:lnTo>
                  <a:lnTo>
                    <a:pt x="9525" y="577049"/>
                  </a:lnTo>
                  <a:lnTo>
                    <a:pt x="9525" y="567524"/>
                  </a:lnTo>
                  <a:close/>
                </a:path>
                <a:path w="9525" h="3891279">
                  <a:moveTo>
                    <a:pt x="9525" y="510400"/>
                  </a:moveTo>
                  <a:lnTo>
                    <a:pt x="0" y="510400"/>
                  </a:lnTo>
                  <a:lnTo>
                    <a:pt x="0" y="519912"/>
                  </a:lnTo>
                  <a:lnTo>
                    <a:pt x="9525" y="519912"/>
                  </a:lnTo>
                  <a:lnTo>
                    <a:pt x="9525" y="510400"/>
                  </a:lnTo>
                  <a:close/>
                </a:path>
                <a:path w="9525" h="3891279">
                  <a:moveTo>
                    <a:pt x="9525" y="453263"/>
                  </a:moveTo>
                  <a:lnTo>
                    <a:pt x="0" y="453263"/>
                  </a:lnTo>
                  <a:lnTo>
                    <a:pt x="0" y="462788"/>
                  </a:lnTo>
                  <a:lnTo>
                    <a:pt x="9525" y="462788"/>
                  </a:lnTo>
                  <a:lnTo>
                    <a:pt x="9525" y="453263"/>
                  </a:lnTo>
                  <a:close/>
                </a:path>
                <a:path w="9525" h="3891279">
                  <a:moveTo>
                    <a:pt x="9525" y="396125"/>
                  </a:moveTo>
                  <a:lnTo>
                    <a:pt x="0" y="396125"/>
                  </a:lnTo>
                  <a:lnTo>
                    <a:pt x="0" y="405650"/>
                  </a:lnTo>
                  <a:lnTo>
                    <a:pt x="9525" y="405650"/>
                  </a:lnTo>
                  <a:lnTo>
                    <a:pt x="9525" y="396125"/>
                  </a:lnTo>
                  <a:close/>
                </a:path>
                <a:path w="9525" h="3891279">
                  <a:moveTo>
                    <a:pt x="9525" y="338988"/>
                  </a:moveTo>
                  <a:lnTo>
                    <a:pt x="0" y="338988"/>
                  </a:lnTo>
                  <a:lnTo>
                    <a:pt x="0" y="348513"/>
                  </a:lnTo>
                  <a:lnTo>
                    <a:pt x="9525" y="348513"/>
                  </a:lnTo>
                  <a:lnTo>
                    <a:pt x="9525" y="338988"/>
                  </a:lnTo>
                  <a:close/>
                </a:path>
                <a:path w="9525" h="3891279">
                  <a:moveTo>
                    <a:pt x="9525" y="281863"/>
                  </a:moveTo>
                  <a:lnTo>
                    <a:pt x="0" y="281863"/>
                  </a:lnTo>
                  <a:lnTo>
                    <a:pt x="0" y="291376"/>
                  </a:lnTo>
                  <a:lnTo>
                    <a:pt x="9525" y="291376"/>
                  </a:lnTo>
                  <a:lnTo>
                    <a:pt x="9525" y="281863"/>
                  </a:lnTo>
                  <a:close/>
                </a:path>
                <a:path w="9525" h="3891279">
                  <a:moveTo>
                    <a:pt x="9525" y="229146"/>
                  </a:moveTo>
                  <a:lnTo>
                    <a:pt x="0" y="229146"/>
                  </a:lnTo>
                  <a:lnTo>
                    <a:pt x="0" y="234251"/>
                  </a:lnTo>
                  <a:lnTo>
                    <a:pt x="9525" y="234251"/>
                  </a:lnTo>
                  <a:lnTo>
                    <a:pt x="9525" y="229146"/>
                  </a:lnTo>
                  <a:close/>
                </a:path>
                <a:path w="9525" h="3891279">
                  <a:moveTo>
                    <a:pt x="9525" y="53327"/>
                  </a:moveTo>
                  <a:lnTo>
                    <a:pt x="0" y="53327"/>
                  </a:lnTo>
                  <a:lnTo>
                    <a:pt x="0" y="62839"/>
                  </a:lnTo>
                  <a:lnTo>
                    <a:pt x="9525" y="62839"/>
                  </a:lnTo>
                  <a:lnTo>
                    <a:pt x="9525" y="53327"/>
                  </a:lnTo>
                  <a:close/>
                </a:path>
                <a:path w="9525" h="3891279">
                  <a:moveTo>
                    <a:pt x="9525" y="0"/>
                  </a:moveTo>
                  <a:lnTo>
                    <a:pt x="0" y="0"/>
                  </a:lnTo>
                  <a:lnTo>
                    <a:pt x="0" y="5715"/>
                  </a:lnTo>
                  <a:lnTo>
                    <a:pt x="9525" y="571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687236" y="5858687"/>
            <a:ext cx="667345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969" b="1" dirty="0">
                <a:latin typeface="Segoe UI"/>
                <a:cs typeface="Segoe UI"/>
              </a:rPr>
              <a:t>2,000</a:t>
            </a:r>
            <a:endParaRPr sz="1969" dirty="0">
              <a:latin typeface="Segoe UI"/>
              <a:cs typeface="Segoe U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1729" y="6292579"/>
            <a:ext cx="2674923" cy="30645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639" y="2578159"/>
            <a:ext cx="279633" cy="1381737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65600" y="699124"/>
            <a:ext cx="2051447" cy="509597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R="4763" algn="r">
              <a:lnSpc>
                <a:spcPts val="1607"/>
              </a:lnSpc>
              <a:spcBef>
                <a:spcPts val="94"/>
              </a:spcBef>
            </a:pPr>
            <a:r>
              <a:rPr sz="1500" b="1" dirty="0">
                <a:latin typeface="Segoe UI"/>
                <a:cs typeface="Segoe UI"/>
              </a:rPr>
              <a:t>Seattle,</a:t>
            </a:r>
            <a:r>
              <a:rPr sz="1500" b="1" spc="-98" dirty="0">
                <a:latin typeface="Segoe UI"/>
                <a:cs typeface="Segoe UI"/>
              </a:rPr>
              <a:t> </a:t>
            </a:r>
            <a:r>
              <a:rPr sz="1500" b="1" spc="-28" dirty="0">
                <a:latin typeface="Segoe UI"/>
                <a:cs typeface="Segoe UI"/>
              </a:rPr>
              <a:t>WA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San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Francisco,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New</a:t>
            </a:r>
            <a:r>
              <a:rPr sz="1500" b="1" spc="-47" dirty="0">
                <a:latin typeface="Segoe UI"/>
                <a:cs typeface="Segoe UI"/>
              </a:rPr>
              <a:t> </a:t>
            </a:r>
            <a:r>
              <a:rPr sz="1500" b="1" spc="-19" dirty="0">
                <a:latin typeface="Segoe UI"/>
                <a:cs typeface="Segoe UI"/>
              </a:rPr>
              <a:t>York,</a:t>
            </a:r>
            <a:r>
              <a:rPr sz="1500" b="1" spc="-4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NY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spc="-5" dirty="0">
                <a:latin typeface="Segoe UI"/>
                <a:cs typeface="Segoe UI"/>
              </a:rPr>
              <a:t>Redmond,</a:t>
            </a:r>
            <a:r>
              <a:rPr sz="1500" b="1" spc="-98" dirty="0">
                <a:latin typeface="Segoe UI"/>
                <a:cs typeface="Segoe UI"/>
              </a:rPr>
              <a:t> </a:t>
            </a:r>
            <a:r>
              <a:rPr sz="1500" b="1" spc="-28" dirty="0">
                <a:latin typeface="Segoe UI"/>
                <a:cs typeface="Segoe UI"/>
              </a:rPr>
              <a:t>WA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spc="-5" dirty="0">
                <a:latin typeface="Segoe UI"/>
                <a:cs typeface="Segoe UI"/>
              </a:rPr>
              <a:t>Bangalore,</a:t>
            </a:r>
            <a:r>
              <a:rPr sz="1500" b="1" spc="-33" dirty="0">
                <a:latin typeface="Segoe UI"/>
                <a:cs typeface="Segoe UI"/>
              </a:rPr>
              <a:t> </a:t>
            </a:r>
            <a:r>
              <a:rPr sz="1500" b="1" spc="14" dirty="0">
                <a:latin typeface="Segoe UI"/>
                <a:cs typeface="Segoe UI"/>
              </a:rPr>
              <a:t>KA,</a:t>
            </a:r>
            <a:r>
              <a:rPr sz="1500" b="1" spc="-33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India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Mountain</a:t>
            </a:r>
            <a:r>
              <a:rPr sz="1500" b="1" spc="-47" dirty="0">
                <a:latin typeface="Segoe UI"/>
                <a:cs typeface="Segoe UI"/>
              </a:rPr>
              <a:t> </a:t>
            </a:r>
            <a:r>
              <a:rPr sz="1500" b="1" spc="-14" dirty="0">
                <a:latin typeface="Segoe UI"/>
                <a:cs typeface="Segoe UI"/>
              </a:rPr>
              <a:t>View,</a:t>
            </a:r>
            <a:r>
              <a:rPr sz="1500" b="1" spc="-47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San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Jose,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spc="-5" dirty="0">
                <a:latin typeface="Segoe UI"/>
                <a:cs typeface="Segoe UI"/>
              </a:rPr>
              <a:t>Sunnyvale,</a:t>
            </a:r>
            <a:r>
              <a:rPr sz="1500" b="1" spc="-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Austin,</a:t>
            </a:r>
            <a:r>
              <a:rPr sz="1500" b="1" spc="-94" dirty="0">
                <a:latin typeface="Segoe UI"/>
                <a:cs typeface="Segoe UI"/>
              </a:rPr>
              <a:t> </a:t>
            </a:r>
            <a:r>
              <a:rPr sz="1500" b="1" spc="-5" dirty="0">
                <a:latin typeface="Segoe UI"/>
                <a:cs typeface="Segoe UI"/>
              </a:rPr>
              <a:t>TX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London,</a:t>
            </a:r>
            <a:r>
              <a:rPr sz="1500" b="1" spc="-33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EN,</a:t>
            </a:r>
            <a:r>
              <a:rPr sz="1500" b="1" spc="-28" dirty="0">
                <a:latin typeface="Segoe UI"/>
                <a:cs typeface="Segoe UI"/>
              </a:rPr>
              <a:t> </a:t>
            </a:r>
            <a:r>
              <a:rPr sz="1500" b="1" spc="-5" dirty="0">
                <a:latin typeface="Segoe UI"/>
                <a:cs typeface="Segoe UI"/>
              </a:rPr>
              <a:t>United</a:t>
            </a:r>
            <a:r>
              <a:rPr sz="1500" b="1" spc="-28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…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Menlo</a:t>
            </a:r>
            <a:r>
              <a:rPr sz="1500" b="1" spc="-4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Park,</a:t>
            </a:r>
            <a:r>
              <a:rPr sz="1500" b="1" spc="-4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spc="-5" dirty="0">
                <a:latin typeface="Segoe UI"/>
                <a:cs typeface="Segoe UI"/>
              </a:rPr>
              <a:t>Boston,</a:t>
            </a:r>
            <a:r>
              <a:rPr sz="1500" b="1" spc="-7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MA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Cupertino,</a:t>
            </a:r>
            <a:r>
              <a:rPr sz="1500" b="1" spc="-56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Santa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Clara,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spc="-23" dirty="0">
                <a:latin typeface="Segoe UI"/>
                <a:cs typeface="Segoe UI"/>
              </a:rPr>
              <a:t>Toronto,</a:t>
            </a:r>
            <a:r>
              <a:rPr sz="1500" b="1" spc="-38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ON,</a:t>
            </a:r>
            <a:r>
              <a:rPr sz="1500" b="1" spc="-33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Canada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Chicago,</a:t>
            </a:r>
            <a:r>
              <a:rPr sz="1500" b="1" spc="-98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IL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Bengaluru,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spc="14" dirty="0">
                <a:latin typeface="Segoe UI"/>
                <a:cs typeface="Segoe UI"/>
              </a:rPr>
              <a:t>KA,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India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spc="-9" dirty="0">
                <a:latin typeface="Segoe UI"/>
                <a:cs typeface="Segoe UI"/>
              </a:rPr>
              <a:t>Palo</a:t>
            </a:r>
            <a:r>
              <a:rPr sz="1500" b="1" spc="-47" dirty="0">
                <a:latin typeface="Segoe UI"/>
                <a:cs typeface="Segoe UI"/>
              </a:rPr>
              <a:t> </a:t>
            </a:r>
            <a:r>
              <a:rPr sz="1500" b="1" spc="-5" dirty="0">
                <a:latin typeface="Segoe UI"/>
                <a:cs typeface="Segoe UI"/>
              </a:rPr>
              <a:t>Alto,</a:t>
            </a:r>
            <a:r>
              <a:rPr sz="1500" b="1" spc="-4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spc="-28" dirty="0">
                <a:latin typeface="Segoe UI"/>
                <a:cs typeface="Segoe UI"/>
              </a:rPr>
              <a:t>Vancouver,</a:t>
            </a:r>
            <a:r>
              <a:rPr sz="1500" b="1" spc="-38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BC,</a:t>
            </a:r>
            <a:r>
              <a:rPr sz="1500" b="1" spc="-38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Canada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Los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Angeles,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spc="-5" dirty="0">
                <a:latin typeface="Segoe UI"/>
                <a:cs typeface="Segoe UI"/>
              </a:rPr>
              <a:t>Atlanta,</a:t>
            </a:r>
            <a:r>
              <a:rPr sz="1500" b="1" spc="-94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GA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Dallas,</a:t>
            </a:r>
            <a:r>
              <a:rPr sz="1500" b="1" spc="-94" dirty="0">
                <a:latin typeface="Segoe UI"/>
                <a:cs typeface="Segoe UI"/>
              </a:rPr>
              <a:t> </a:t>
            </a:r>
            <a:r>
              <a:rPr sz="1500" b="1" spc="-5" dirty="0">
                <a:latin typeface="Segoe UI"/>
                <a:cs typeface="Segoe UI"/>
              </a:rPr>
              <a:t>TX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spc="-9" dirty="0">
                <a:latin typeface="Segoe UI"/>
                <a:cs typeface="Segoe UI"/>
              </a:rPr>
              <a:t>Washington,</a:t>
            </a:r>
            <a:r>
              <a:rPr sz="1500" b="1" spc="-66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DC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San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Diego,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spc="-5" dirty="0">
                <a:latin typeface="Segoe UI"/>
                <a:cs typeface="Segoe UI"/>
              </a:rPr>
              <a:t>Hyderabad,</a:t>
            </a:r>
            <a:r>
              <a:rPr sz="1500" b="1" spc="-47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TS,</a:t>
            </a:r>
            <a:r>
              <a:rPr sz="1500" b="1" spc="-47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India</a:t>
            </a:r>
            <a:endParaRPr sz="1500" dirty="0">
              <a:latin typeface="Segoe UI"/>
              <a:cs typeface="Segoe UI"/>
            </a:endParaRPr>
          </a:p>
          <a:p>
            <a:pPr marR="4763" algn="r">
              <a:lnSpc>
                <a:spcPts val="1416"/>
              </a:lnSpc>
            </a:pPr>
            <a:r>
              <a:rPr sz="1500" b="1" dirty="0">
                <a:latin typeface="Segoe UI"/>
                <a:cs typeface="Segoe UI"/>
              </a:rPr>
              <a:t>Bellevue,</a:t>
            </a:r>
            <a:r>
              <a:rPr sz="1500" b="1" spc="-98" dirty="0">
                <a:latin typeface="Segoe UI"/>
                <a:cs typeface="Segoe UI"/>
              </a:rPr>
              <a:t> </a:t>
            </a:r>
            <a:r>
              <a:rPr sz="1500" b="1" spc="-28" dirty="0">
                <a:latin typeface="Segoe UI"/>
                <a:cs typeface="Segoe UI"/>
              </a:rPr>
              <a:t>WA</a:t>
            </a:r>
            <a:endParaRPr sz="1500" dirty="0">
              <a:latin typeface="Segoe UI"/>
              <a:cs typeface="Segoe UI"/>
            </a:endParaRPr>
          </a:p>
          <a:p>
            <a:pPr marL="447675" marR="4763" indent="-175022" algn="r">
              <a:lnSpc>
                <a:spcPct val="78700"/>
              </a:lnSpc>
              <a:spcBef>
                <a:spcPts val="188"/>
              </a:spcBef>
            </a:pPr>
            <a:r>
              <a:rPr sz="1500" b="1" dirty="0">
                <a:latin typeface="Segoe UI"/>
                <a:cs typeface="Segoe UI"/>
              </a:rPr>
              <a:t>Berlin,</a:t>
            </a:r>
            <a:r>
              <a:rPr sz="1500" b="1" spc="-52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BE,</a:t>
            </a:r>
            <a:r>
              <a:rPr sz="1500" b="1" spc="-47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Germany </a:t>
            </a:r>
            <a:r>
              <a:rPr sz="1500" b="1" spc="-398" dirty="0">
                <a:latin typeface="Segoe UI"/>
                <a:cs typeface="Segoe UI"/>
              </a:rPr>
              <a:t> </a:t>
            </a:r>
            <a:r>
              <a:rPr sz="1500" b="1" spc="-9" dirty="0">
                <a:latin typeface="Segoe UI"/>
                <a:cs typeface="Segoe UI"/>
              </a:rPr>
              <a:t>Redwood</a:t>
            </a:r>
            <a:r>
              <a:rPr sz="1500" b="1" spc="-38" dirty="0">
                <a:latin typeface="Segoe UI"/>
                <a:cs typeface="Segoe UI"/>
              </a:rPr>
              <a:t> </a:t>
            </a:r>
            <a:r>
              <a:rPr sz="1500" b="1" spc="-19" dirty="0">
                <a:latin typeface="Segoe UI"/>
                <a:cs typeface="Segoe UI"/>
              </a:rPr>
              <a:t>City,</a:t>
            </a:r>
            <a:r>
              <a:rPr sz="1500" b="1" spc="-38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CA</a:t>
            </a:r>
            <a:endParaRPr sz="1500" dirty="0">
              <a:latin typeface="Segoe UI"/>
              <a:cs typeface="Segoe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84988" y="768487"/>
            <a:ext cx="8105775" cy="5002411"/>
            <a:chOff x="3219521" y="819719"/>
            <a:chExt cx="8646160" cy="5335905"/>
          </a:xfrm>
        </p:grpSpPr>
        <p:sp>
          <p:nvSpPr>
            <p:cNvPr id="29" name="object 29"/>
            <p:cNvSpPr/>
            <p:nvPr/>
          </p:nvSpPr>
          <p:spPr>
            <a:xfrm>
              <a:off x="3219521" y="819719"/>
              <a:ext cx="8646160" cy="152400"/>
            </a:xfrm>
            <a:custGeom>
              <a:avLst/>
              <a:gdLst/>
              <a:ahLst/>
              <a:cxnLst/>
              <a:rect l="l" t="t" r="r" b="b"/>
              <a:pathLst>
                <a:path w="8646160" h="152400">
                  <a:moveTo>
                    <a:pt x="8645553" y="152357"/>
                  </a:moveTo>
                  <a:lnTo>
                    <a:pt x="0" y="152357"/>
                  </a:lnTo>
                  <a:lnTo>
                    <a:pt x="0" y="0"/>
                  </a:lnTo>
                  <a:lnTo>
                    <a:pt x="8645553" y="0"/>
                  </a:lnTo>
                  <a:lnTo>
                    <a:pt x="8645553" y="152357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219521" y="1011698"/>
              <a:ext cx="5869940" cy="152400"/>
            </a:xfrm>
            <a:custGeom>
              <a:avLst/>
              <a:gdLst/>
              <a:ahLst/>
              <a:cxnLst/>
              <a:rect l="l" t="t" r="r" b="b"/>
              <a:pathLst>
                <a:path w="5869940" h="152400">
                  <a:moveTo>
                    <a:pt x="5869358" y="152357"/>
                  </a:moveTo>
                  <a:lnTo>
                    <a:pt x="0" y="152357"/>
                  </a:lnTo>
                  <a:lnTo>
                    <a:pt x="0" y="0"/>
                  </a:lnTo>
                  <a:lnTo>
                    <a:pt x="5869358" y="0"/>
                  </a:lnTo>
                  <a:lnTo>
                    <a:pt x="5869358" y="152357"/>
                  </a:lnTo>
                  <a:close/>
                </a:path>
              </a:pathLst>
            </a:custGeom>
            <a:solidFill>
              <a:srgbClr val="8F70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19521" y="1203676"/>
              <a:ext cx="5443220" cy="152400"/>
            </a:xfrm>
            <a:custGeom>
              <a:avLst/>
              <a:gdLst/>
              <a:ahLst/>
              <a:cxnLst/>
              <a:rect l="l" t="t" r="r" b="b"/>
              <a:pathLst>
                <a:path w="5443220" h="152400">
                  <a:moveTo>
                    <a:pt x="5443091" y="152357"/>
                  </a:moveTo>
                  <a:lnTo>
                    <a:pt x="0" y="152357"/>
                  </a:lnTo>
                  <a:lnTo>
                    <a:pt x="0" y="0"/>
                  </a:lnTo>
                  <a:lnTo>
                    <a:pt x="5443091" y="0"/>
                  </a:lnTo>
                  <a:lnTo>
                    <a:pt x="5443091" y="152357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219521" y="1395654"/>
              <a:ext cx="2689225" cy="152400"/>
            </a:xfrm>
            <a:custGeom>
              <a:avLst/>
              <a:gdLst/>
              <a:ahLst/>
              <a:cxnLst/>
              <a:rect l="l" t="t" r="r" b="b"/>
              <a:pathLst>
                <a:path w="2689225" h="152400">
                  <a:moveTo>
                    <a:pt x="2688756" y="152357"/>
                  </a:moveTo>
                  <a:lnTo>
                    <a:pt x="0" y="152357"/>
                  </a:lnTo>
                  <a:lnTo>
                    <a:pt x="0" y="0"/>
                  </a:lnTo>
                  <a:lnTo>
                    <a:pt x="2688756" y="0"/>
                  </a:lnTo>
                  <a:lnTo>
                    <a:pt x="2688756" y="15235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219521" y="1587632"/>
              <a:ext cx="2313940" cy="152400"/>
            </a:xfrm>
            <a:custGeom>
              <a:avLst/>
              <a:gdLst/>
              <a:ahLst/>
              <a:cxnLst/>
              <a:rect l="l" t="t" r="r" b="b"/>
              <a:pathLst>
                <a:path w="2313940" h="152400">
                  <a:moveTo>
                    <a:pt x="2313496" y="152357"/>
                  </a:moveTo>
                  <a:lnTo>
                    <a:pt x="0" y="152357"/>
                  </a:lnTo>
                  <a:lnTo>
                    <a:pt x="0" y="0"/>
                  </a:lnTo>
                  <a:lnTo>
                    <a:pt x="2313496" y="0"/>
                  </a:lnTo>
                  <a:lnTo>
                    <a:pt x="2313496" y="1523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219521" y="1779610"/>
              <a:ext cx="2251710" cy="152400"/>
            </a:xfrm>
            <a:custGeom>
              <a:avLst/>
              <a:gdLst/>
              <a:ahLst/>
              <a:cxnLst/>
              <a:rect l="l" t="t" r="r" b="b"/>
              <a:pathLst>
                <a:path w="2251710" h="152400">
                  <a:moveTo>
                    <a:pt x="2251560" y="152357"/>
                  </a:moveTo>
                  <a:lnTo>
                    <a:pt x="0" y="152357"/>
                  </a:lnTo>
                  <a:lnTo>
                    <a:pt x="0" y="0"/>
                  </a:lnTo>
                  <a:lnTo>
                    <a:pt x="2251560" y="0"/>
                  </a:lnTo>
                  <a:lnTo>
                    <a:pt x="2251560" y="152357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219513" y="1971598"/>
              <a:ext cx="2237105" cy="4184015"/>
            </a:xfrm>
            <a:custGeom>
              <a:avLst/>
              <a:gdLst/>
              <a:ahLst/>
              <a:cxnLst/>
              <a:rect l="l" t="t" r="r" b="b"/>
              <a:pathLst>
                <a:path w="2237104" h="4184015">
                  <a:moveTo>
                    <a:pt x="517347" y="4031538"/>
                  </a:moveTo>
                  <a:lnTo>
                    <a:pt x="0" y="4031538"/>
                  </a:lnTo>
                  <a:lnTo>
                    <a:pt x="0" y="4183900"/>
                  </a:lnTo>
                  <a:lnTo>
                    <a:pt x="517347" y="4183900"/>
                  </a:lnTo>
                  <a:lnTo>
                    <a:pt x="517347" y="4031538"/>
                  </a:lnTo>
                  <a:close/>
                </a:path>
                <a:path w="2237104" h="4184015">
                  <a:moveTo>
                    <a:pt x="601141" y="3839565"/>
                  </a:moveTo>
                  <a:lnTo>
                    <a:pt x="0" y="3839565"/>
                  </a:lnTo>
                  <a:lnTo>
                    <a:pt x="0" y="3991914"/>
                  </a:lnTo>
                  <a:lnTo>
                    <a:pt x="601141" y="3991914"/>
                  </a:lnTo>
                  <a:lnTo>
                    <a:pt x="601141" y="3839565"/>
                  </a:lnTo>
                  <a:close/>
                </a:path>
                <a:path w="2237104" h="4184015">
                  <a:moveTo>
                    <a:pt x="666724" y="3647579"/>
                  </a:moveTo>
                  <a:lnTo>
                    <a:pt x="0" y="3647579"/>
                  </a:lnTo>
                  <a:lnTo>
                    <a:pt x="0" y="3799941"/>
                  </a:lnTo>
                  <a:lnTo>
                    <a:pt x="666724" y="3799941"/>
                  </a:lnTo>
                  <a:lnTo>
                    <a:pt x="666724" y="3647579"/>
                  </a:lnTo>
                  <a:close/>
                </a:path>
                <a:path w="2237104" h="4184015">
                  <a:moveTo>
                    <a:pt x="728662" y="3455606"/>
                  </a:moveTo>
                  <a:lnTo>
                    <a:pt x="0" y="3455606"/>
                  </a:lnTo>
                  <a:lnTo>
                    <a:pt x="0" y="3607955"/>
                  </a:lnTo>
                  <a:lnTo>
                    <a:pt x="728662" y="3607955"/>
                  </a:lnTo>
                  <a:lnTo>
                    <a:pt x="728662" y="3455606"/>
                  </a:lnTo>
                  <a:close/>
                </a:path>
                <a:path w="2237104" h="4184015">
                  <a:moveTo>
                    <a:pt x="772375" y="3263620"/>
                  </a:moveTo>
                  <a:lnTo>
                    <a:pt x="0" y="3263620"/>
                  </a:lnTo>
                  <a:lnTo>
                    <a:pt x="0" y="3415982"/>
                  </a:lnTo>
                  <a:lnTo>
                    <a:pt x="772375" y="3415982"/>
                  </a:lnTo>
                  <a:lnTo>
                    <a:pt x="772375" y="3263620"/>
                  </a:lnTo>
                  <a:close/>
                </a:path>
                <a:path w="2237104" h="4184015">
                  <a:moveTo>
                    <a:pt x="779665" y="3071647"/>
                  </a:moveTo>
                  <a:lnTo>
                    <a:pt x="0" y="3071647"/>
                  </a:lnTo>
                  <a:lnTo>
                    <a:pt x="0" y="3224009"/>
                  </a:lnTo>
                  <a:lnTo>
                    <a:pt x="779665" y="3224009"/>
                  </a:lnTo>
                  <a:lnTo>
                    <a:pt x="779665" y="3071647"/>
                  </a:lnTo>
                  <a:close/>
                </a:path>
                <a:path w="2237104" h="4184015">
                  <a:moveTo>
                    <a:pt x="812457" y="2879674"/>
                  </a:moveTo>
                  <a:lnTo>
                    <a:pt x="0" y="2879674"/>
                  </a:lnTo>
                  <a:lnTo>
                    <a:pt x="0" y="3032023"/>
                  </a:lnTo>
                  <a:lnTo>
                    <a:pt x="812457" y="3032023"/>
                  </a:lnTo>
                  <a:lnTo>
                    <a:pt x="812457" y="2879674"/>
                  </a:lnTo>
                  <a:close/>
                </a:path>
                <a:path w="2237104" h="4184015">
                  <a:moveTo>
                    <a:pt x="816102" y="2687688"/>
                  </a:moveTo>
                  <a:lnTo>
                    <a:pt x="0" y="2687688"/>
                  </a:lnTo>
                  <a:lnTo>
                    <a:pt x="0" y="2840050"/>
                  </a:lnTo>
                  <a:lnTo>
                    <a:pt x="816102" y="2840050"/>
                  </a:lnTo>
                  <a:lnTo>
                    <a:pt x="816102" y="2687688"/>
                  </a:lnTo>
                  <a:close/>
                </a:path>
                <a:path w="2237104" h="4184015">
                  <a:moveTo>
                    <a:pt x="870750" y="2495715"/>
                  </a:moveTo>
                  <a:lnTo>
                    <a:pt x="0" y="2495715"/>
                  </a:lnTo>
                  <a:lnTo>
                    <a:pt x="0" y="2648064"/>
                  </a:lnTo>
                  <a:lnTo>
                    <a:pt x="870750" y="2648064"/>
                  </a:lnTo>
                  <a:lnTo>
                    <a:pt x="870750" y="2495715"/>
                  </a:lnTo>
                  <a:close/>
                </a:path>
                <a:path w="2237104" h="4184015">
                  <a:moveTo>
                    <a:pt x="878039" y="2303729"/>
                  </a:moveTo>
                  <a:lnTo>
                    <a:pt x="0" y="2303729"/>
                  </a:lnTo>
                  <a:lnTo>
                    <a:pt x="0" y="2456091"/>
                  </a:lnTo>
                  <a:lnTo>
                    <a:pt x="878039" y="2456091"/>
                  </a:lnTo>
                  <a:lnTo>
                    <a:pt x="878039" y="2303729"/>
                  </a:lnTo>
                  <a:close/>
                </a:path>
                <a:path w="2237104" h="4184015">
                  <a:moveTo>
                    <a:pt x="1049274" y="2111756"/>
                  </a:moveTo>
                  <a:lnTo>
                    <a:pt x="0" y="2111756"/>
                  </a:lnTo>
                  <a:lnTo>
                    <a:pt x="0" y="2264118"/>
                  </a:lnTo>
                  <a:lnTo>
                    <a:pt x="1049274" y="2264118"/>
                  </a:lnTo>
                  <a:lnTo>
                    <a:pt x="1049274" y="2111756"/>
                  </a:lnTo>
                  <a:close/>
                </a:path>
                <a:path w="2237104" h="4184015">
                  <a:moveTo>
                    <a:pt x="1082065" y="1919782"/>
                  </a:moveTo>
                  <a:lnTo>
                    <a:pt x="0" y="1919782"/>
                  </a:lnTo>
                  <a:lnTo>
                    <a:pt x="0" y="2072132"/>
                  </a:lnTo>
                  <a:lnTo>
                    <a:pt x="1082065" y="2072132"/>
                  </a:lnTo>
                  <a:lnTo>
                    <a:pt x="1082065" y="1919782"/>
                  </a:lnTo>
                  <a:close/>
                </a:path>
                <a:path w="2237104" h="4184015">
                  <a:moveTo>
                    <a:pt x="1092987" y="1727796"/>
                  </a:moveTo>
                  <a:lnTo>
                    <a:pt x="0" y="1727796"/>
                  </a:lnTo>
                  <a:lnTo>
                    <a:pt x="0" y="1880158"/>
                  </a:lnTo>
                  <a:lnTo>
                    <a:pt x="1092987" y="1880158"/>
                  </a:lnTo>
                  <a:lnTo>
                    <a:pt x="1092987" y="1727796"/>
                  </a:lnTo>
                  <a:close/>
                </a:path>
                <a:path w="2237104" h="4184015">
                  <a:moveTo>
                    <a:pt x="1147635" y="1535823"/>
                  </a:moveTo>
                  <a:lnTo>
                    <a:pt x="0" y="1535823"/>
                  </a:lnTo>
                  <a:lnTo>
                    <a:pt x="0" y="1688172"/>
                  </a:lnTo>
                  <a:lnTo>
                    <a:pt x="1147635" y="1688172"/>
                  </a:lnTo>
                  <a:lnTo>
                    <a:pt x="1147635" y="1535823"/>
                  </a:lnTo>
                  <a:close/>
                </a:path>
                <a:path w="2237104" h="4184015">
                  <a:moveTo>
                    <a:pt x="1220508" y="1343837"/>
                  </a:moveTo>
                  <a:lnTo>
                    <a:pt x="0" y="1343837"/>
                  </a:lnTo>
                  <a:lnTo>
                    <a:pt x="0" y="1496199"/>
                  </a:lnTo>
                  <a:lnTo>
                    <a:pt x="1220508" y="1496199"/>
                  </a:lnTo>
                  <a:lnTo>
                    <a:pt x="1220508" y="1343837"/>
                  </a:lnTo>
                  <a:close/>
                </a:path>
                <a:path w="2237104" h="4184015">
                  <a:moveTo>
                    <a:pt x="1344383" y="1151864"/>
                  </a:moveTo>
                  <a:lnTo>
                    <a:pt x="0" y="1151864"/>
                  </a:lnTo>
                  <a:lnTo>
                    <a:pt x="0" y="1304226"/>
                  </a:lnTo>
                  <a:lnTo>
                    <a:pt x="1344383" y="1304226"/>
                  </a:lnTo>
                  <a:lnTo>
                    <a:pt x="1344383" y="1151864"/>
                  </a:lnTo>
                  <a:close/>
                </a:path>
                <a:path w="2237104" h="4184015">
                  <a:moveTo>
                    <a:pt x="1460969" y="959891"/>
                  </a:moveTo>
                  <a:lnTo>
                    <a:pt x="0" y="959891"/>
                  </a:lnTo>
                  <a:lnTo>
                    <a:pt x="0" y="1112240"/>
                  </a:lnTo>
                  <a:lnTo>
                    <a:pt x="1460969" y="1112240"/>
                  </a:lnTo>
                  <a:lnTo>
                    <a:pt x="1460969" y="959891"/>
                  </a:lnTo>
                  <a:close/>
                </a:path>
                <a:path w="2237104" h="4184015">
                  <a:moveTo>
                    <a:pt x="1475536" y="767905"/>
                  </a:moveTo>
                  <a:lnTo>
                    <a:pt x="0" y="767905"/>
                  </a:lnTo>
                  <a:lnTo>
                    <a:pt x="0" y="920267"/>
                  </a:lnTo>
                  <a:lnTo>
                    <a:pt x="1475536" y="920267"/>
                  </a:lnTo>
                  <a:lnTo>
                    <a:pt x="1475536" y="767905"/>
                  </a:lnTo>
                  <a:close/>
                </a:path>
                <a:path w="2237104" h="4184015">
                  <a:moveTo>
                    <a:pt x="1672272" y="575932"/>
                  </a:moveTo>
                  <a:lnTo>
                    <a:pt x="0" y="575932"/>
                  </a:lnTo>
                  <a:lnTo>
                    <a:pt x="0" y="728294"/>
                  </a:lnTo>
                  <a:lnTo>
                    <a:pt x="1672272" y="728294"/>
                  </a:lnTo>
                  <a:lnTo>
                    <a:pt x="1672272" y="575932"/>
                  </a:lnTo>
                  <a:close/>
                </a:path>
                <a:path w="2237104" h="4184015">
                  <a:moveTo>
                    <a:pt x="2109470" y="383946"/>
                  </a:moveTo>
                  <a:lnTo>
                    <a:pt x="0" y="383946"/>
                  </a:lnTo>
                  <a:lnTo>
                    <a:pt x="0" y="536308"/>
                  </a:lnTo>
                  <a:lnTo>
                    <a:pt x="2109470" y="536308"/>
                  </a:lnTo>
                  <a:lnTo>
                    <a:pt x="2109470" y="383946"/>
                  </a:lnTo>
                  <a:close/>
                </a:path>
                <a:path w="2237104" h="4184015">
                  <a:moveTo>
                    <a:pt x="2134971" y="191973"/>
                  </a:moveTo>
                  <a:lnTo>
                    <a:pt x="0" y="191973"/>
                  </a:lnTo>
                  <a:lnTo>
                    <a:pt x="0" y="344335"/>
                  </a:lnTo>
                  <a:lnTo>
                    <a:pt x="2134971" y="344335"/>
                  </a:lnTo>
                  <a:lnTo>
                    <a:pt x="2134971" y="191973"/>
                  </a:lnTo>
                  <a:close/>
                </a:path>
                <a:path w="2237104" h="4184015">
                  <a:moveTo>
                    <a:pt x="2236990" y="0"/>
                  </a:moveTo>
                  <a:lnTo>
                    <a:pt x="0" y="0"/>
                  </a:lnTo>
                  <a:lnTo>
                    <a:pt x="0" y="152349"/>
                  </a:lnTo>
                  <a:lnTo>
                    <a:pt x="2236990" y="152349"/>
                  </a:lnTo>
                  <a:lnTo>
                    <a:pt x="2236990" y="0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014497" y="743302"/>
            <a:ext cx="380405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2373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47089" y="923281"/>
            <a:ext cx="380405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1611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47464" y="1103262"/>
            <a:ext cx="380405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1494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65294" y="1283241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738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13488" y="1463220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635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55422" y="1643200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618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1760" y="1823179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614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22215" y="2003159"/>
            <a:ext cx="314920" cy="37109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35719">
              <a:lnSpc>
                <a:spcPts val="1439"/>
              </a:lnSpc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586</a:t>
            </a:r>
            <a:endParaRPr sz="1219" dirty="0">
              <a:latin typeface="Segoe UI"/>
              <a:cs typeface="Segoe UI"/>
            </a:endParaRPr>
          </a:p>
          <a:p>
            <a:pPr marL="11906">
              <a:lnSpc>
                <a:spcPts val="1439"/>
              </a:lnSpc>
            </a:pPr>
            <a:r>
              <a:rPr sz="1219" b="1" dirty="0">
                <a:latin typeface="Segoe UI"/>
                <a:cs typeface="Segoe UI"/>
              </a:rPr>
              <a:t>579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12344" y="2363118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459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27902" y="2543097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405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14239" y="2723077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401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04940" y="2903056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369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88809" y="3083036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335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20498" y="3263015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315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59017" y="3442996"/>
            <a:ext cx="301228" cy="37109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2027">
              <a:lnSpc>
                <a:spcPts val="1439"/>
              </a:lnSpc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300</a:t>
            </a:r>
            <a:endParaRPr sz="1219" dirty="0">
              <a:latin typeface="Segoe UI"/>
              <a:cs typeface="Segoe UI"/>
            </a:endParaRPr>
          </a:p>
          <a:p>
            <a:pPr marL="11906">
              <a:lnSpc>
                <a:spcPts val="1439"/>
              </a:lnSpc>
            </a:pPr>
            <a:r>
              <a:rPr sz="1219" b="1" dirty="0">
                <a:latin typeface="Segoe UI"/>
                <a:cs typeface="Segoe UI"/>
              </a:rPr>
              <a:t>297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28276" y="3802954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288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09679" y="3982934"/>
            <a:ext cx="349448" cy="55063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69652">
              <a:lnSpc>
                <a:spcPts val="1439"/>
              </a:lnSpc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241</a:t>
            </a:r>
            <a:endParaRPr sz="1219" dirty="0">
              <a:latin typeface="Segoe UI"/>
              <a:cs typeface="Segoe UI"/>
            </a:endParaRPr>
          </a:p>
          <a:p>
            <a:pPr marL="63103">
              <a:lnSpc>
                <a:spcPts val="1416"/>
              </a:lnSpc>
            </a:pPr>
            <a:r>
              <a:rPr sz="1219" b="1" dirty="0">
                <a:latin typeface="Segoe UI"/>
                <a:cs typeface="Segoe UI"/>
              </a:rPr>
              <a:t>239</a:t>
            </a:r>
            <a:endParaRPr sz="1219" dirty="0">
              <a:latin typeface="Segoe UI"/>
              <a:cs typeface="Segoe UI"/>
            </a:endParaRPr>
          </a:p>
          <a:p>
            <a:pPr marL="11906">
              <a:lnSpc>
                <a:spcPts val="1439"/>
              </a:lnSpc>
            </a:pPr>
            <a:r>
              <a:rPr sz="1219" b="1" dirty="0">
                <a:latin typeface="Segoe UI"/>
                <a:cs typeface="Segoe UI"/>
              </a:rPr>
              <a:t>224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75523" y="4522873"/>
            <a:ext cx="322064" cy="37109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42267">
              <a:lnSpc>
                <a:spcPts val="1439"/>
              </a:lnSpc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223</a:t>
            </a:r>
            <a:endParaRPr sz="1219" dirty="0">
              <a:latin typeface="Segoe UI"/>
              <a:cs typeface="Segoe UI"/>
            </a:endParaRPr>
          </a:p>
          <a:p>
            <a:pPr marL="11906">
              <a:lnSpc>
                <a:spcPts val="1439"/>
              </a:lnSpc>
            </a:pPr>
            <a:r>
              <a:rPr sz="1219" b="1" dirty="0">
                <a:latin typeface="Segoe UI"/>
                <a:cs typeface="Segoe UI"/>
              </a:rPr>
              <a:t>214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68692" y="4882831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212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27704" y="5062811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200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69639" y="5242790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183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08158" y="5422770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165</a:t>
            </a:r>
            <a:endParaRPr sz="1219" dirty="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29599" y="5602750"/>
            <a:ext cx="291108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219" b="1" dirty="0">
                <a:latin typeface="Segoe UI"/>
                <a:cs typeface="Segoe UI"/>
              </a:rPr>
              <a:t>142</a:t>
            </a:r>
            <a:endParaRPr sz="1219" dirty="0">
              <a:latin typeface="Segoe UI"/>
              <a:cs typeface="Segoe U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1690498" y="692031"/>
            <a:ext cx="80367" cy="5152430"/>
            <a:chOff x="12292064" y="738166"/>
            <a:chExt cx="85725" cy="5495925"/>
          </a:xfrm>
        </p:grpSpPr>
        <p:sp>
          <p:nvSpPr>
            <p:cNvPr id="60" name="object 60"/>
            <p:cNvSpPr/>
            <p:nvPr/>
          </p:nvSpPr>
          <p:spPr>
            <a:xfrm>
              <a:off x="12296826" y="742928"/>
              <a:ext cx="76200" cy="5490845"/>
            </a:xfrm>
            <a:custGeom>
              <a:avLst/>
              <a:gdLst/>
              <a:ahLst/>
              <a:cxnLst/>
              <a:rect l="l" t="t" r="r" b="b"/>
              <a:pathLst>
                <a:path w="76200" h="5490845">
                  <a:moveTo>
                    <a:pt x="0" y="0"/>
                  </a:moveTo>
                  <a:lnTo>
                    <a:pt x="76147" y="0"/>
                  </a:lnTo>
                  <a:lnTo>
                    <a:pt x="76147" y="5490575"/>
                  </a:lnTo>
                  <a:lnTo>
                    <a:pt x="0" y="5490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12296826" y="742928"/>
              <a:ext cx="76200" cy="203200"/>
            </a:xfrm>
            <a:custGeom>
              <a:avLst/>
              <a:gdLst/>
              <a:ahLst/>
              <a:cxnLst/>
              <a:rect l="l" t="t" r="r" b="b"/>
              <a:pathLst>
                <a:path w="76200" h="203200">
                  <a:moveTo>
                    <a:pt x="0" y="0"/>
                  </a:moveTo>
                  <a:lnTo>
                    <a:pt x="76147" y="0"/>
                  </a:lnTo>
                  <a:lnTo>
                    <a:pt x="76147" y="202655"/>
                  </a:lnTo>
                  <a:lnTo>
                    <a:pt x="0" y="202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96826" y="742928"/>
              <a:ext cx="76200" cy="203200"/>
            </a:xfrm>
            <a:custGeom>
              <a:avLst/>
              <a:gdLst/>
              <a:ahLst/>
              <a:cxnLst/>
              <a:rect l="l" t="t" r="r" b="b"/>
              <a:pathLst>
                <a:path w="76200" h="203200">
                  <a:moveTo>
                    <a:pt x="0" y="0"/>
                  </a:moveTo>
                  <a:lnTo>
                    <a:pt x="76147" y="0"/>
                  </a:lnTo>
                </a:path>
                <a:path w="76200" h="203200">
                  <a:moveTo>
                    <a:pt x="76147" y="202655"/>
                  </a:moveTo>
                  <a:lnTo>
                    <a:pt x="0" y="202655"/>
                  </a:lnTo>
                  <a:lnTo>
                    <a:pt x="0" y="0"/>
                  </a:lnTo>
                </a:path>
              </a:pathLst>
            </a:custGeom>
            <a:ln w="95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60340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">
            <a:extLst>
              <a:ext uri="{FF2B5EF4-FFF2-40B4-BE49-F238E27FC236}">
                <a16:creationId xmlns:a16="http://schemas.microsoft.com/office/drawing/2014/main" id="{508413EC-4C60-C036-4BF3-303535D8F2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5105400" cy="4906963"/>
          </a:xfrm>
        </p:spPr>
      </p:pic>
      <p:pic>
        <p:nvPicPr>
          <p:cNvPr id="14" name="Content Placeholder 13" descr="Chart">
            <a:extLst>
              <a:ext uri="{FF2B5EF4-FFF2-40B4-BE49-F238E27FC236}">
                <a16:creationId xmlns:a16="http://schemas.microsoft.com/office/drawing/2014/main" id="{9E91B495-0DA6-0807-65E1-AA9DF649D2C8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5400"/>
            <a:ext cx="5486400" cy="4416987"/>
          </a:xfrm>
        </p:spPr>
      </p:pic>
      <p:pic>
        <p:nvPicPr>
          <p:cNvPr id="17" name="Picture 16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92E6045E-9F0E-E8CB-13F3-1C207D154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2588"/>
            <a:ext cx="12192000" cy="29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9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794795"/>
          <a:ext cx="9144000" cy="6081170"/>
          <a:chOff x="0" y="794795"/>
          <a:chExt cx="9144000" cy="608117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5AF0F65-82A9-BE1D-3842-ABBB4776E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598915"/>
            <a:ext cx="11950700" cy="4212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013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6254280-2461-045C-D4F8-AE686B390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11201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4EB44-C4C0-78C9-1EA5-E9C9BC6964A5}"/>
              </a:ext>
            </a:extLst>
          </p:cNvPr>
          <p:cNvSpPr txBox="1"/>
          <p:nvPr/>
        </p:nvSpPr>
        <p:spPr>
          <a:xfrm>
            <a:off x="663041" y="1105916"/>
            <a:ext cx="6848475" cy="878839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400" b="1" i="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Conclusion</a:t>
            </a:r>
          </a:p>
          <a:p>
            <a:pPr>
              <a:spcAft>
                <a:spcPts val="600"/>
              </a:spcAft>
            </a:pPr>
            <a:endParaRPr lang="en-US" sz="2800" b="1" i="0" dirty="0">
              <a:solidFill>
                <a:schemeClr val="bg1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9652AEE-403B-9E4A-EF4B-09ADE177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6986" y="2057401"/>
            <a:ext cx="5859145" cy="523220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highest average paid jobs was </a:t>
            </a:r>
            <a:r>
              <a:rPr lang="en-US" b="0" i="0" dirty="0">
                <a:effectLst/>
                <a:latin typeface="Inter"/>
              </a:rPr>
              <a:t>Software Engineering Manager.</a:t>
            </a: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Amazon paid the highest yearly Salaries.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Men have higher yearly Salaries than women.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Inter"/>
              </a:rPr>
              <a:t>The states of Washington and California are the top locations for tech workers.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Inter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Inter"/>
              </a:rPr>
              <a:t>Even though there were more Asians than Whites on the market, Whites on average earned more than Asians.</a:t>
            </a:r>
            <a:endParaRPr lang="en-US" b="0" i="0" dirty="0">
              <a:effectLst/>
              <a:latin typeface="Inter"/>
            </a:endParaRPr>
          </a:p>
          <a:p>
            <a:pPr algn="l"/>
            <a:endParaRPr lang="en-US" b="0" i="0" dirty="0">
              <a:effectLst/>
              <a:latin typeface="Inter"/>
            </a:endParaRP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1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376031" y="2541270"/>
            <a:ext cx="2595245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THANK</a:t>
            </a:r>
            <a:r>
              <a:rPr spc="-600" dirty="0"/>
              <a:t> </a:t>
            </a:r>
            <a:r>
              <a:rPr spc="145" dirty="0"/>
              <a:t>YOU</a:t>
            </a:r>
            <a:br>
              <a:rPr lang="en-US" spc="145" dirty="0"/>
            </a:br>
            <a:r>
              <a:rPr lang="en-US" spc="145" dirty="0"/>
              <a:t>      &amp;        Good luck</a:t>
            </a:r>
            <a:br>
              <a:rPr lang="en-US" spc="145" dirty="0"/>
            </a:br>
            <a:br>
              <a:rPr lang="en-US" spc="145" dirty="0"/>
            </a:br>
            <a:r>
              <a:rPr lang="en-US" sz="2000" spc="145" dirty="0"/>
              <a:t>Eyob Gebremichael</a:t>
            </a:r>
            <a:endParaRPr sz="2000" spc="145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723900"/>
            <a:ext cx="7498080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938" y="0"/>
            <a:ext cx="12216765" cy="6870700"/>
            <a:chOff x="-11938" y="0"/>
            <a:chExt cx="12216765" cy="68707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45963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4312158"/>
              <a:ext cx="12191365" cy="2546350"/>
            </a:xfrm>
            <a:custGeom>
              <a:avLst/>
              <a:gdLst/>
              <a:ahLst/>
              <a:cxnLst/>
              <a:rect l="l" t="t" r="r" b="b"/>
              <a:pathLst>
                <a:path w="12191365" h="2546350">
                  <a:moveTo>
                    <a:pt x="12191238" y="0"/>
                  </a:moveTo>
                  <a:lnTo>
                    <a:pt x="0" y="0"/>
                  </a:lnTo>
                  <a:lnTo>
                    <a:pt x="0" y="2545839"/>
                  </a:lnTo>
                  <a:lnTo>
                    <a:pt x="12191238" y="2545839"/>
                  </a:lnTo>
                  <a:lnTo>
                    <a:pt x="12191238" y="0"/>
                  </a:lnTo>
                  <a:close/>
                </a:path>
              </a:pathLst>
            </a:custGeom>
            <a:solidFill>
              <a:srgbClr val="4590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4312158"/>
              <a:ext cx="12191365" cy="2546350"/>
            </a:xfrm>
            <a:custGeom>
              <a:avLst/>
              <a:gdLst/>
              <a:ahLst/>
              <a:cxnLst/>
              <a:rect l="l" t="t" r="r" b="b"/>
              <a:pathLst>
                <a:path w="12191365" h="2546350">
                  <a:moveTo>
                    <a:pt x="12191238" y="0"/>
                  </a:moveTo>
                  <a:lnTo>
                    <a:pt x="0" y="0"/>
                  </a:lnTo>
                  <a:lnTo>
                    <a:pt x="0" y="2545839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4745863"/>
            <a:ext cx="1203198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3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useful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jobs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3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wide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variety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industries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June</a:t>
            </a:r>
            <a:r>
              <a:rPr sz="32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2017</a:t>
            </a:r>
            <a:r>
              <a:rPr sz="32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to</a:t>
            </a:r>
            <a:r>
              <a:rPr sz="32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August</a:t>
            </a:r>
            <a:r>
              <a:rPr sz="32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2021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information: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compensation,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gender,</a:t>
            </a:r>
            <a:r>
              <a:rPr sz="3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race,</a:t>
            </a:r>
            <a:r>
              <a:rPr sz="32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location,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years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experience.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THIS</a:t>
            </a:r>
            <a:r>
              <a:rPr spc="-95" dirty="0"/>
              <a:t> </a:t>
            </a:r>
            <a:r>
              <a:rPr spc="-10" dirty="0"/>
              <a:t>PROJECT</a:t>
            </a:r>
            <a:r>
              <a:rPr spc="-105" dirty="0"/>
              <a:t> </a:t>
            </a:r>
            <a:r>
              <a:rPr dirty="0"/>
              <a:t>WILL</a:t>
            </a:r>
            <a:r>
              <a:rPr spc="-90" dirty="0"/>
              <a:t> </a:t>
            </a:r>
            <a:r>
              <a:rPr spc="-30" dirty="0"/>
              <a:t>ATTEMPT</a:t>
            </a:r>
            <a:r>
              <a:rPr spc="-95" dirty="0"/>
              <a:t> </a:t>
            </a:r>
            <a:r>
              <a:rPr dirty="0"/>
              <a:t>TO</a:t>
            </a:r>
            <a:r>
              <a:rPr spc="-100" dirty="0"/>
              <a:t> </a:t>
            </a:r>
            <a:r>
              <a:rPr dirty="0"/>
              <a:t>ANSWER</a:t>
            </a:r>
            <a:r>
              <a:rPr spc="-85" dirty="0"/>
              <a:t> </a:t>
            </a:r>
            <a:r>
              <a:rPr spc="-25" dirty="0"/>
              <a:t>THE </a:t>
            </a:r>
            <a:r>
              <a:rPr spc="-20" dirty="0"/>
              <a:t>FOLLOWING</a:t>
            </a:r>
            <a:r>
              <a:rPr spc="-75" dirty="0"/>
              <a:t> </a:t>
            </a:r>
            <a:r>
              <a:rPr spc="-10" dirty="0"/>
              <a:t>QUESTIONS: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7346" y="2277110"/>
            <a:ext cx="6808470" cy="3407410"/>
            <a:chOff x="767346" y="2277110"/>
            <a:chExt cx="6808470" cy="3407410"/>
          </a:xfrm>
        </p:grpSpPr>
        <p:sp>
          <p:nvSpPr>
            <p:cNvPr id="4" name="object 4"/>
            <p:cNvSpPr/>
            <p:nvPr/>
          </p:nvSpPr>
          <p:spPr>
            <a:xfrm>
              <a:off x="773696" y="2283460"/>
              <a:ext cx="718820" cy="3394710"/>
            </a:xfrm>
            <a:custGeom>
              <a:avLst/>
              <a:gdLst/>
              <a:ahLst/>
              <a:cxnLst/>
              <a:rect l="l" t="t" r="r" b="b"/>
              <a:pathLst>
                <a:path w="718819" h="3394710">
                  <a:moveTo>
                    <a:pt x="15265" y="0"/>
                  </a:moveTo>
                  <a:lnTo>
                    <a:pt x="49140" y="34552"/>
                  </a:lnTo>
                  <a:lnTo>
                    <a:pt x="82179" y="69611"/>
                  </a:lnTo>
                  <a:lnTo>
                    <a:pt x="114381" y="105165"/>
                  </a:lnTo>
                  <a:lnTo>
                    <a:pt x="145747" y="141200"/>
                  </a:lnTo>
                  <a:lnTo>
                    <a:pt x="176276" y="177704"/>
                  </a:lnTo>
                  <a:lnTo>
                    <a:pt x="205969" y="214664"/>
                  </a:lnTo>
                  <a:lnTo>
                    <a:pt x="234825" y="252068"/>
                  </a:lnTo>
                  <a:lnTo>
                    <a:pt x="262845" y="289902"/>
                  </a:lnTo>
                  <a:lnTo>
                    <a:pt x="290029" y="328155"/>
                  </a:lnTo>
                  <a:lnTo>
                    <a:pt x="316376" y="366814"/>
                  </a:lnTo>
                  <a:lnTo>
                    <a:pt x="341887" y="405865"/>
                  </a:lnTo>
                  <a:lnTo>
                    <a:pt x="366562" y="445297"/>
                  </a:lnTo>
                  <a:lnTo>
                    <a:pt x="390400" y="485096"/>
                  </a:lnTo>
                  <a:lnTo>
                    <a:pt x="413401" y="525249"/>
                  </a:lnTo>
                  <a:lnTo>
                    <a:pt x="435566" y="565745"/>
                  </a:lnTo>
                  <a:lnTo>
                    <a:pt x="456895" y="606571"/>
                  </a:lnTo>
                  <a:lnTo>
                    <a:pt x="477387" y="647713"/>
                  </a:lnTo>
                  <a:lnTo>
                    <a:pt x="497043" y="689160"/>
                  </a:lnTo>
                  <a:lnTo>
                    <a:pt x="515863" y="730898"/>
                  </a:lnTo>
                  <a:lnTo>
                    <a:pt x="533846" y="772915"/>
                  </a:lnTo>
                  <a:lnTo>
                    <a:pt x="550992" y="815198"/>
                  </a:lnTo>
                  <a:lnTo>
                    <a:pt x="567303" y="857734"/>
                  </a:lnTo>
                  <a:lnTo>
                    <a:pt x="582776" y="900512"/>
                  </a:lnTo>
                  <a:lnTo>
                    <a:pt x="597414" y="943517"/>
                  </a:lnTo>
                  <a:lnTo>
                    <a:pt x="611215" y="986738"/>
                  </a:lnTo>
                  <a:lnTo>
                    <a:pt x="624179" y="1030162"/>
                  </a:lnTo>
                  <a:lnTo>
                    <a:pt x="636307" y="1073775"/>
                  </a:lnTo>
                  <a:lnTo>
                    <a:pt x="647599" y="1117566"/>
                  </a:lnTo>
                  <a:lnTo>
                    <a:pt x="658054" y="1161522"/>
                  </a:lnTo>
                  <a:lnTo>
                    <a:pt x="667673" y="1205630"/>
                  </a:lnTo>
                  <a:lnTo>
                    <a:pt x="676456" y="1249878"/>
                  </a:lnTo>
                  <a:lnTo>
                    <a:pt x="684402" y="1294252"/>
                  </a:lnTo>
                  <a:lnTo>
                    <a:pt x="691511" y="1338740"/>
                  </a:lnTo>
                  <a:lnTo>
                    <a:pt x="697784" y="1383330"/>
                  </a:lnTo>
                  <a:lnTo>
                    <a:pt x="703221" y="1428008"/>
                  </a:lnTo>
                  <a:lnTo>
                    <a:pt x="707821" y="1472763"/>
                  </a:lnTo>
                  <a:lnTo>
                    <a:pt x="711585" y="1517581"/>
                  </a:lnTo>
                  <a:lnTo>
                    <a:pt x="714513" y="1562449"/>
                  </a:lnTo>
                  <a:lnTo>
                    <a:pt x="716604" y="1607356"/>
                  </a:lnTo>
                  <a:lnTo>
                    <a:pt x="717858" y="1652288"/>
                  </a:lnTo>
                  <a:lnTo>
                    <a:pt x="718277" y="1697232"/>
                  </a:lnTo>
                  <a:lnTo>
                    <a:pt x="717858" y="1742177"/>
                  </a:lnTo>
                  <a:lnTo>
                    <a:pt x="716604" y="1787109"/>
                  </a:lnTo>
                  <a:lnTo>
                    <a:pt x="714513" y="1832016"/>
                  </a:lnTo>
                  <a:lnTo>
                    <a:pt x="711585" y="1876884"/>
                  </a:lnTo>
                  <a:lnTo>
                    <a:pt x="707821" y="1921702"/>
                  </a:lnTo>
                  <a:lnTo>
                    <a:pt x="703221" y="1966457"/>
                  </a:lnTo>
                  <a:lnTo>
                    <a:pt x="697784" y="2011135"/>
                  </a:lnTo>
                  <a:lnTo>
                    <a:pt x="691511" y="2055725"/>
                  </a:lnTo>
                  <a:lnTo>
                    <a:pt x="684402" y="2100214"/>
                  </a:lnTo>
                  <a:lnTo>
                    <a:pt x="676456" y="2144588"/>
                  </a:lnTo>
                  <a:lnTo>
                    <a:pt x="667673" y="2188836"/>
                  </a:lnTo>
                  <a:lnTo>
                    <a:pt x="658054" y="2232945"/>
                  </a:lnTo>
                  <a:lnTo>
                    <a:pt x="647599" y="2276901"/>
                  </a:lnTo>
                  <a:lnTo>
                    <a:pt x="636307" y="2320693"/>
                  </a:lnTo>
                  <a:lnTo>
                    <a:pt x="624179" y="2364307"/>
                  </a:lnTo>
                  <a:lnTo>
                    <a:pt x="611215" y="2407731"/>
                  </a:lnTo>
                  <a:lnTo>
                    <a:pt x="597414" y="2450952"/>
                  </a:lnTo>
                  <a:lnTo>
                    <a:pt x="582776" y="2493958"/>
                  </a:lnTo>
                  <a:lnTo>
                    <a:pt x="567303" y="2536736"/>
                  </a:lnTo>
                  <a:lnTo>
                    <a:pt x="550992" y="2579273"/>
                  </a:lnTo>
                  <a:lnTo>
                    <a:pt x="533846" y="2621557"/>
                  </a:lnTo>
                  <a:lnTo>
                    <a:pt x="515863" y="2663575"/>
                  </a:lnTo>
                  <a:lnTo>
                    <a:pt x="497043" y="2705314"/>
                  </a:lnTo>
                  <a:lnTo>
                    <a:pt x="477387" y="2746761"/>
                  </a:lnTo>
                  <a:lnTo>
                    <a:pt x="456895" y="2787904"/>
                  </a:lnTo>
                  <a:lnTo>
                    <a:pt x="435566" y="2828731"/>
                  </a:lnTo>
                  <a:lnTo>
                    <a:pt x="413401" y="2869228"/>
                  </a:lnTo>
                  <a:lnTo>
                    <a:pt x="390400" y="2909382"/>
                  </a:lnTo>
                  <a:lnTo>
                    <a:pt x="366562" y="2949182"/>
                  </a:lnTo>
                  <a:lnTo>
                    <a:pt x="341887" y="2988615"/>
                  </a:lnTo>
                  <a:lnTo>
                    <a:pt x="316376" y="3027667"/>
                  </a:lnTo>
                  <a:lnTo>
                    <a:pt x="290029" y="3066327"/>
                  </a:lnTo>
                  <a:lnTo>
                    <a:pt x="262845" y="3104581"/>
                  </a:lnTo>
                  <a:lnTo>
                    <a:pt x="234825" y="3142416"/>
                  </a:lnTo>
                  <a:lnTo>
                    <a:pt x="205969" y="3179821"/>
                  </a:lnTo>
                  <a:lnTo>
                    <a:pt x="176276" y="3216783"/>
                  </a:lnTo>
                  <a:lnTo>
                    <a:pt x="145747" y="3253288"/>
                  </a:lnTo>
                  <a:lnTo>
                    <a:pt x="114381" y="3289324"/>
                  </a:lnTo>
                  <a:lnTo>
                    <a:pt x="82179" y="3324879"/>
                  </a:lnTo>
                  <a:lnTo>
                    <a:pt x="49140" y="3359940"/>
                  </a:lnTo>
                  <a:lnTo>
                    <a:pt x="15265" y="3394494"/>
                  </a:lnTo>
                  <a:lnTo>
                    <a:pt x="0" y="3379228"/>
                  </a:lnTo>
                  <a:lnTo>
                    <a:pt x="33982" y="3344563"/>
                  </a:lnTo>
                  <a:lnTo>
                    <a:pt x="67115" y="3309383"/>
                  </a:lnTo>
                  <a:lnTo>
                    <a:pt x="99398" y="3273701"/>
                  </a:lnTo>
                  <a:lnTo>
                    <a:pt x="130832" y="3237530"/>
                  </a:lnTo>
                  <a:lnTo>
                    <a:pt x="161416" y="3200883"/>
                  </a:lnTo>
                  <a:lnTo>
                    <a:pt x="191150" y="3163774"/>
                  </a:lnTo>
                  <a:lnTo>
                    <a:pt x="220035" y="3126215"/>
                  </a:lnTo>
                  <a:lnTo>
                    <a:pt x="248071" y="3088219"/>
                  </a:lnTo>
                  <a:lnTo>
                    <a:pt x="275256" y="3049799"/>
                  </a:lnTo>
                  <a:lnTo>
                    <a:pt x="301593" y="3010969"/>
                  </a:lnTo>
                  <a:lnTo>
                    <a:pt x="327080" y="2971741"/>
                  </a:lnTo>
                  <a:lnTo>
                    <a:pt x="351717" y="2932129"/>
                  </a:lnTo>
                  <a:lnTo>
                    <a:pt x="375504" y="2892145"/>
                  </a:lnTo>
                  <a:lnTo>
                    <a:pt x="398442" y="2851803"/>
                  </a:lnTo>
                  <a:lnTo>
                    <a:pt x="420531" y="2811115"/>
                  </a:lnTo>
                  <a:lnTo>
                    <a:pt x="441770" y="2770094"/>
                  </a:lnTo>
                  <a:lnTo>
                    <a:pt x="462159" y="2728755"/>
                  </a:lnTo>
                  <a:lnTo>
                    <a:pt x="481699" y="2687109"/>
                  </a:lnTo>
                  <a:lnTo>
                    <a:pt x="500389" y="2645169"/>
                  </a:lnTo>
                  <a:lnTo>
                    <a:pt x="518230" y="2602950"/>
                  </a:lnTo>
                  <a:lnTo>
                    <a:pt x="535221" y="2560463"/>
                  </a:lnTo>
                  <a:lnTo>
                    <a:pt x="551363" y="2517722"/>
                  </a:lnTo>
                  <a:lnTo>
                    <a:pt x="566655" y="2474740"/>
                  </a:lnTo>
                  <a:lnTo>
                    <a:pt x="581098" y="2431529"/>
                  </a:lnTo>
                  <a:lnTo>
                    <a:pt x="594691" y="2388104"/>
                  </a:lnTo>
                  <a:lnTo>
                    <a:pt x="607434" y="2344477"/>
                  </a:lnTo>
                  <a:lnTo>
                    <a:pt x="619328" y="2300660"/>
                  </a:lnTo>
                  <a:lnTo>
                    <a:pt x="630372" y="2256668"/>
                  </a:lnTo>
                  <a:lnTo>
                    <a:pt x="640567" y="2212512"/>
                  </a:lnTo>
                  <a:lnTo>
                    <a:pt x="649912" y="2168207"/>
                  </a:lnTo>
                  <a:lnTo>
                    <a:pt x="658407" y="2123765"/>
                  </a:lnTo>
                  <a:lnTo>
                    <a:pt x="666053" y="2079198"/>
                  </a:lnTo>
                  <a:lnTo>
                    <a:pt x="672850" y="2034522"/>
                  </a:lnTo>
                  <a:lnTo>
                    <a:pt x="678797" y="1989747"/>
                  </a:lnTo>
                  <a:lnTo>
                    <a:pt x="683894" y="1944888"/>
                  </a:lnTo>
                  <a:lnTo>
                    <a:pt x="688142" y="1899957"/>
                  </a:lnTo>
                  <a:lnTo>
                    <a:pt x="691540" y="1854967"/>
                  </a:lnTo>
                  <a:lnTo>
                    <a:pt x="694089" y="1809931"/>
                  </a:lnTo>
                  <a:lnTo>
                    <a:pt x="695788" y="1764864"/>
                  </a:lnTo>
                  <a:lnTo>
                    <a:pt x="696638" y="1719776"/>
                  </a:lnTo>
                  <a:lnTo>
                    <a:pt x="696638" y="1674682"/>
                  </a:lnTo>
                  <a:lnTo>
                    <a:pt x="695788" y="1629595"/>
                  </a:lnTo>
                  <a:lnTo>
                    <a:pt x="694089" y="1584527"/>
                  </a:lnTo>
                  <a:lnTo>
                    <a:pt x="691540" y="1539491"/>
                  </a:lnTo>
                  <a:lnTo>
                    <a:pt x="688142" y="1494502"/>
                  </a:lnTo>
                  <a:lnTo>
                    <a:pt x="683894" y="1449571"/>
                  </a:lnTo>
                  <a:lnTo>
                    <a:pt x="678797" y="1404711"/>
                  </a:lnTo>
                  <a:lnTo>
                    <a:pt x="672850" y="1359937"/>
                  </a:lnTo>
                  <a:lnTo>
                    <a:pt x="666053" y="1315260"/>
                  </a:lnTo>
                  <a:lnTo>
                    <a:pt x="658407" y="1270694"/>
                  </a:lnTo>
                  <a:lnTo>
                    <a:pt x="649912" y="1226252"/>
                  </a:lnTo>
                  <a:lnTo>
                    <a:pt x="640567" y="1181947"/>
                  </a:lnTo>
                  <a:lnTo>
                    <a:pt x="630372" y="1137792"/>
                  </a:lnTo>
                  <a:lnTo>
                    <a:pt x="619328" y="1093799"/>
                  </a:lnTo>
                  <a:lnTo>
                    <a:pt x="607434" y="1049983"/>
                  </a:lnTo>
                  <a:lnTo>
                    <a:pt x="594691" y="1006356"/>
                  </a:lnTo>
                  <a:lnTo>
                    <a:pt x="581098" y="962930"/>
                  </a:lnTo>
                  <a:lnTo>
                    <a:pt x="566655" y="919720"/>
                  </a:lnTo>
                  <a:lnTo>
                    <a:pt x="551363" y="876738"/>
                  </a:lnTo>
                  <a:lnTo>
                    <a:pt x="535221" y="833997"/>
                  </a:lnTo>
                  <a:lnTo>
                    <a:pt x="518230" y="791511"/>
                  </a:lnTo>
                  <a:lnTo>
                    <a:pt x="500389" y="749291"/>
                  </a:lnTo>
                  <a:lnTo>
                    <a:pt x="481699" y="707352"/>
                  </a:lnTo>
                  <a:lnTo>
                    <a:pt x="462159" y="665707"/>
                  </a:lnTo>
                  <a:lnTo>
                    <a:pt x="441770" y="624367"/>
                  </a:lnTo>
                  <a:lnTo>
                    <a:pt x="420531" y="583347"/>
                  </a:lnTo>
                  <a:lnTo>
                    <a:pt x="398442" y="542660"/>
                  </a:lnTo>
                  <a:lnTo>
                    <a:pt x="375504" y="502318"/>
                  </a:lnTo>
                  <a:lnTo>
                    <a:pt x="351717" y="462334"/>
                  </a:lnTo>
                  <a:lnTo>
                    <a:pt x="327080" y="422722"/>
                  </a:lnTo>
                  <a:lnTo>
                    <a:pt x="301593" y="383494"/>
                  </a:lnTo>
                  <a:lnTo>
                    <a:pt x="275256" y="344665"/>
                  </a:lnTo>
                  <a:lnTo>
                    <a:pt x="248071" y="306245"/>
                  </a:lnTo>
                  <a:lnTo>
                    <a:pt x="220035" y="268250"/>
                  </a:lnTo>
                  <a:lnTo>
                    <a:pt x="191150" y="230691"/>
                  </a:lnTo>
                  <a:lnTo>
                    <a:pt x="161416" y="193582"/>
                  </a:lnTo>
                  <a:lnTo>
                    <a:pt x="130832" y="156936"/>
                  </a:lnTo>
                  <a:lnTo>
                    <a:pt x="99398" y="120765"/>
                  </a:lnTo>
                  <a:lnTo>
                    <a:pt x="67115" y="85084"/>
                  </a:lnTo>
                  <a:lnTo>
                    <a:pt x="33982" y="49904"/>
                  </a:lnTo>
                  <a:lnTo>
                    <a:pt x="0" y="15239"/>
                  </a:lnTo>
                  <a:lnTo>
                    <a:pt x="15265" y="0"/>
                  </a:lnTo>
                  <a:close/>
                </a:path>
              </a:pathLst>
            </a:custGeom>
            <a:ln w="12700">
              <a:solidFill>
                <a:srgbClr val="35719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088" y="2458186"/>
              <a:ext cx="6477000" cy="6233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2511552"/>
              <a:ext cx="4337304" cy="5897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712" y="2471928"/>
              <a:ext cx="6402324" cy="5486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81812" y="2403348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50"/>
                  </a:lnTo>
                  <a:lnTo>
                    <a:pt x="209426" y="26949"/>
                  </a:lnTo>
                  <a:lnTo>
                    <a:pt x="169830" y="46820"/>
                  </a:lnTo>
                  <a:lnTo>
                    <a:pt x="133362" y="71454"/>
                  </a:lnTo>
                  <a:lnTo>
                    <a:pt x="100431" y="100441"/>
                  </a:lnTo>
                  <a:lnTo>
                    <a:pt x="71446" y="133373"/>
                  </a:lnTo>
                  <a:lnTo>
                    <a:pt x="46815" y="169841"/>
                  </a:lnTo>
                  <a:lnTo>
                    <a:pt x="26946" y="209436"/>
                  </a:lnTo>
                  <a:lnTo>
                    <a:pt x="12248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3130" y="389424"/>
                  </a:lnTo>
                  <a:lnTo>
                    <a:pt x="12248" y="434048"/>
                  </a:lnTo>
                  <a:lnTo>
                    <a:pt x="26946" y="476363"/>
                  </a:lnTo>
                  <a:lnTo>
                    <a:pt x="46815" y="515958"/>
                  </a:lnTo>
                  <a:lnTo>
                    <a:pt x="71446" y="552426"/>
                  </a:lnTo>
                  <a:lnTo>
                    <a:pt x="100431" y="585358"/>
                  </a:lnTo>
                  <a:lnTo>
                    <a:pt x="133362" y="614345"/>
                  </a:lnTo>
                  <a:lnTo>
                    <a:pt x="169830" y="638979"/>
                  </a:lnTo>
                  <a:lnTo>
                    <a:pt x="209426" y="658850"/>
                  </a:lnTo>
                  <a:lnTo>
                    <a:pt x="251742" y="673549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75"/>
                  </a:lnTo>
                  <a:lnTo>
                    <a:pt x="673549" y="251751"/>
                  </a:lnTo>
                  <a:lnTo>
                    <a:pt x="658850" y="209436"/>
                  </a:lnTo>
                  <a:lnTo>
                    <a:pt x="638979" y="169841"/>
                  </a:lnTo>
                  <a:lnTo>
                    <a:pt x="614345" y="133373"/>
                  </a:lnTo>
                  <a:lnTo>
                    <a:pt x="585358" y="100441"/>
                  </a:lnTo>
                  <a:lnTo>
                    <a:pt x="552426" y="71454"/>
                  </a:lnTo>
                  <a:lnTo>
                    <a:pt x="515958" y="46820"/>
                  </a:lnTo>
                  <a:lnTo>
                    <a:pt x="476363" y="26949"/>
                  </a:lnTo>
                  <a:lnTo>
                    <a:pt x="434048" y="12250"/>
                  </a:lnTo>
                  <a:lnTo>
                    <a:pt x="389424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81812" y="2403348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48" y="251751"/>
                  </a:lnTo>
                  <a:lnTo>
                    <a:pt x="26946" y="209436"/>
                  </a:lnTo>
                  <a:lnTo>
                    <a:pt x="46815" y="169841"/>
                  </a:lnTo>
                  <a:lnTo>
                    <a:pt x="71446" y="133373"/>
                  </a:lnTo>
                  <a:lnTo>
                    <a:pt x="100431" y="100441"/>
                  </a:lnTo>
                  <a:lnTo>
                    <a:pt x="133362" y="71454"/>
                  </a:lnTo>
                  <a:lnTo>
                    <a:pt x="169830" y="46820"/>
                  </a:lnTo>
                  <a:lnTo>
                    <a:pt x="209426" y="26949"/>
                  </a:lnTo>
                  <a:lnTo>
                    <a:pt x="251742" y="12250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49"/>
                  </a:lnTo>
                  <a:lnTo>
                    <a:pt x="209426" y="658850"/>
                  </a:lnTo>
                  <a:lnTo>
                    <a:pt x="169830" y="638979"/>
                  </a:lnTo>
                  <a:lnTo>
                    <a:pt x="133362" y="614345"/>
                  </a:lnTo>
                  <a:lnTo>
                    <a:pt x="100431" y="585358"/>
                  </a:lnTo>
                  <a:lnTo>
                    <a:pt x="71446" y="552426"/>
                  </a:lnTo>
                  <a:lnTo>
                    <a:pt x="46815" y="515958"/>
                  </a:lnTo>
                  <a:lnTo>
                    <a:pt x="26946" y="476363"/>
                  </a:lnTo>
                  <a:lnTo>
                    <a:pt x="12248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031" y="3281146"/>
              <a:ext cx="6163056" cy="6233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7068" y="3334499"/>
              <a:ext cx="4715256" cy="5882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8656" y="3294888"/>
              <a:ext cx="6088380" cy="5486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5756" y="3226308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50"/>
                  </a:lnTo>
                  <a:lnTo>
                    <a:pt x="209426" y="26949"/>
                  </a:lnTo>
                  <a:lnTo>
                    <a:pt x="169830" y="46820"/>
                  </a:lnTo>
                  <a:lnTo>
                    <a:pt x="133362" y="71454"/>
                  </a:lnTo>
                  <a:lnTo>
                    <a:pt x="100431" y="100441"/>
                  </a:lnTo>
                  <a:lnTo>
                    <a:pt x="71446" y="133373"/>
                  </a:lnTo>
                  <a:lnTo>
                    <a:pt x="46815" y="169841"/>
                  </a:lnTo>
                  <a:lnTo>
                    <a:pt x="26946" y="209436"/>
                  </a:lnTo>
                  <a:lnTo>
                    <a:pt x="12248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3130" y="389424"/>
                  </a:lnTo>
                  <a:lnTo>
                    <a:pt x="12248" y="434048"/>
                  </a:lnTo>
                  <a:lnTo>
                    <a:pt x="26946" y="476363"/>
                  </a:lnTo>
                  <a:lnTo>
                    <a:pt x="46815" y="515958"/>
                  </a:lnTo>
                  <a:lnTo>
                    <a:pt x="71446" y="552426"/>
                  </a:lnTo>
                  <a:lnTo>
                    <a:pt x="100431" y="585358"/>
                  </a:lnTo>
                  <a:lnTo>
                    <a:pt x="133362" y="614345"/>
                  </a:lnTo>
                  <a:lnTo>
                    <a:pt x="169830" y="638979"/>
                  </a:lnTo>
                  <a:lnTo>
                    <a:pt x="209426" y="658850"/>
                  </a:lnTo>
                  <a:lnTo>
                    <a:pt x="251742" y="673549"/>
                  </a:lnTo>
                  <a:lnTo>
                    <a:pt x="296369" y="682669"/>
                  </a:lnTo>
                  <a:lnTo>
                    <a:pt x="342900" y="685799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75"/>
                  </a:lnTo>
                  <a:lnTo>
                    <a:pt x="673549" y="251751"/>
                  </a:lnTo>
                  <a:lnTo>
                    <a:pt x="658850" y="209436"/>
                  </a:lnTo>
                  <a:lnTo>
                    <a:pt x="638979" y="169841"/>
                  </a:lnTo>
                  <a:lnTo>
                    <a:pt x="614345" y="133373"/>
                  </a:lnTo>
                  <a:lnTo>
                    <a:pt x="585358" y="100441"/>
                  </a:lnTo>
                  <a:lnTo>
                    <a:pt x="552426" y="71454"/>
                  </a:lnTo>
                  <a:lnTo>
                    <a:pt x="515958" y="46820"/>
                  </a:lnTo>
                  <a:lnTo>
                    <a:pt x="476363" y="26949"/>
                  </a:lnTo>
                  <a:lnTo>
                    <a:pt x="434048" y="12250"/>
                  </a:lnTo>
                  <a:lnTo>
                    <a:pt x="389424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5756" y="3226308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48" y="251751"/>
                  </a:lnTo>
                  <a:lnTo>
                    <a:pt x="26946" y="209436"/>
                  </a:lnTo>
                  <a:lnTo>
                    <a:pt x="46815" y="169841"/>
                  </a:lnTo>
                  <a:lnTo>
                    <a:pt x="71446" y="133373"/>
                  </a:lnTo>
                  <a:lnTo>
                    <a:pt x="100431" y="100441"/>
                  </a:lnTo>
                  <a:lnTo>
                    <a:pt x="133362" y="71454"/>
                  </a:lnTo>
                  <a:lnTo>
                    <a:pt x="169830" y="46820"/>
                  </a:lnTo>
                  <a:lnTo>
                    <a:pt x="209426" y="26949"/>
                  </a:lnTo>
                  <a:lnTo>
                    <a:pt x="251742" y="12250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799"/>
                  </a:lnTo>
                  <a:lnTo>
                    <a:pt x="296369" y="682669"/>
                  </a:lnTo>
                  <a:lnTo>
                    <a:pt x="251742" y="673549"/>
                  </a:lnTo>
                  <a:lnTo>
                    <a:pt x="209426" y="658850"/>
                  </a:lnTo>
                  <a:lnTo>
                    <a:pt x="169830" y="638979"/>
                  </a:lnTo>
                  <a:lnTo>
                    <a:pt x="133362" y="614345"/>
                  </a:lnTo>
                  <a:lnTo>
                    <a:pt x="100431" y="585358"/>
                  </a:lnTo>
                  <a:lnTo>
                    <a:pt x="71446" y="552426"/>
                  </a:lnTo>
                  <a:lnTo>
                    <a:pt x="46815" y="515958"/>
                  </a:lnTo>
                  <a:lnTo>
                    <a:pt x="26946" y="476363"/>
                  </a:lnTo>
                  <a:lnTo>
                    <a:pt x="12248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9031" y="4104093"/>
              <a:ext cx="6163056" cy="62183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068" y="4155948"/>
              <a:ext cx="5888735" cy="5897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8656" y="4117848"/>
              <a:ext cx="6088380" cy="5471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95756" y="4049267"/>
              <a:ext cx="685800" cy="684530"/>
            </a:xfrm>
            <a:custGeom>
              <a:avLst/>
              <a:gdLst/>
              <a:ahLst/>
              <a:cxnLst/>
              <a:rect l="l" t="t" r="r" b="b"/>
              <a:pathLst>
                <a:path w="685800" h="684529">
                  <a:moveTo>
                    <a:pt x="342900" y="0"/>
                  </a:moveTo>
                  <a:lnTo>
                    <a:pt x="296369" y="3122"/>
                  </a:lnTo>
                  <a:lnTo>
                    <a:pt x="251742" y="12220"/>
                  </a:lnTo>
                  <a:lnTo>
                    <a:pt x="209426" y="26884"/>
                  </a:lnTo>
                  <a:lnTo>
                    <a:pt x="169830" y="46707"/>
                  </a:lnTo>
                  <a:lnTo>
                    <a:pt x="133362" y="71283"/>
                  </a:lnTo>
                  <a:lnTo>
                    <a:pt x="100431" y="100202"/>
                  </a:lnTo>
                  <a:lnTo>
                    <a:pt x="71446" y="133059"/>
                  </a:lnTo>
                  <a:lnTo>
                    <a:pt x="46815" y="169446"/>
                  </a:lnTo>
                  <a:lnTo>
                    <a:pt x="26946" y="208954"/>
                  </a:lnTo>
                  <a:lnTo>
                    <a:pt x="12248" y="251177"/>
                  </a:lnTo>
                  <a:lnTo>
                    <a:pt x="3130" y="295708"/>
                  </a:lnTo>
                  <a:lnTo>
                    <a:pt x="0" y="342137"/>
                  </a:lnTo>
                  <a:lnTo>
                    <a:pt x="3130" y="388567"/>
                  </a:lnTo>
                  <a:lnTo>
                    <a:pt x="12248" y="433098"/>
                  </a:lnTo>
                  <a:lnTo>
                    <a:pt x="26946" y="475321"/>
                  </a:lnTo>
                  <a:lnTo>
                    <a:pt x="46815" y="514829"/>
                  </a:lnTo>
                  <a:lnTo>
                    <a:pt x="71446" y="551216"/>
                  </a:lnTo>
                  <a:lnTo>
                    <a:pt x="100431" y="584072"/>
                  </a:lnTo>
                  <a:lnTo>
                    <a:pt x="133362" y="612992"/>
                  </a:lnTo>
                  <a:lnTo>
                    <a:pt x="169830" y="637568"/>
                  </a:lnTo>
                  <a:lnTo>
                    <a:pt x="209426" y="657391"/>
                  </a:lnTo>
                  <a:lnTo>
                    <a:pt x="251742" y="672055"/>
                  </a:lnTo>
                  <a:lnTo>
                    <a:pt x="296369" y="681153"/>
                  </a:lnTo>
                  <a:lnTo>
                    <a:pt x="342900" y="684275"/>
                  </a:lnTo>
                  <a:lnTo>
                    <a:pt x="389424" y="681153"/>
                  </a:lnTo>
                  <a:lnTo>
                    <a:pt x="434048" y="672055"/>
                  </a:lnTo>
                  <a:lnTo>
                    <a:pt x="476363" y="657391"/>
                  </a:lnTo>
                  <a:lnTo>
                    <a:pt x="515958" y="637568"/>
                  </a:lnTo>
                  <a:lnTo>
                    <a:pt x="552426" y="612992"/>
                  </a:lnTo>
                  <a:lnTo>
                    <a:pt x="585358" y="584072"/>
                  </a:lnTo>
                  <a:lnTo>
                    <a:pt x="614345" y="551216"/>
                  </a:lnTo>
                  <a:lnTo>
                    <a:pt x="638979" y="514829"/>
                  </a:lnTo>
                  <a:lnTo>
                    <a:pt x="658850" y="475321"/>
                  </a:lnTo>
                  <a:lnTo>
                    <a:pt x="673549" y="433098"/>
                  </a:lnTo>
                  <a:lnTo>
                    <a:pt x="682669" y="388567"/>
                  </a:lnTo>
                  <a:lnTo>
                    <a:pt x="685800" y="342137"/>
                  </a:lnTo>
                  <a:lnTo>
                    <a:pt x="682669" y="295708"/>
                  </a:lnTo>
                  <a:lnTo>
                    <a:pt x="673549" y="251177"/>
                  </a:lnTo>
                  <a:lnTo>
                    <a:pt x="658850" y="208954"/>
                  </a:lnTo>
                  <a:lnTo>
                    <a:pt x="638979" y="169446"/>
                  </a:lnTo>
                  <a:lnTo>
                    <a:pt x="614345" y="133059"/>
                  </a:lnTo>
                  <a:lnTo>
                    <a:pt x="585358" y="100203"/>
                  </a:lnTo>
                  <a:lnTo>
                    <a:pt x="552426" y="71283"/>
                  </a:lnTo>
                  <a:lnTo>
                    <a:pt x="515958" y="46707"/>
                  </a:lnTo>
                  <a:lnTo>
                    <a:pt x="476363" y="26884"/>
                  </a:lnTo>
                  <a:lnTo>
                    <a:pt x="434048" y="12220"/>
                  </a:lnTo>
                  <a:lnTo>
                    <a:pt x="389424" y="3122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5756" y="4049267"/>
              <a:ext cx="685800" cy="684530"/>
            </a:xfrm>
            <a:custGeom>
              <a:avLst/>
              <a:gdLst/>
              <a:ahLst/>
              <a:cxnLst/>
              <a:rect l="l" t="t" r="r" b="b"/>
              <a:pathLst>
                <a:path w="685800" h="684529">
                  <a:moveTo>
                    <a:pt x="0" y="342137"/>
                  </a:moveTo>
                  <a:lnTo>
                    <a:pt x="3130" y="295708"/>
                  </a:lnTo>
                  <a:lnTo>
                    <a:pt x="12248" y="251177"/>
                  </a:lnTo>
                  <a:lnTo>
                    <a:pt x="26946" y="208954"/>
                  </a:lnTo>
                  <a:lnTo>
                    <a:pt x="46815" y="169446"/>
                  </a:lnTo>
                  <a:lnTo>
                    <a:pt x="71446" y="133059"/>
                  </a:lnTo>
                  <a:lnTo>
                    <a:pt x="100431" y="100202"/>
                  </a:lnTo>
                  <a:lnTo>
                    <a:pt x="133362" y="71283"/>
                  </a:lnTo>
                  <a:lnTo>
                    <a:pt x="169830" y="46707"/>
                  </a:lnTo>
                  <a:lnTo>
                    <a:pt x="209426" y="26884"/>
                  </a:lnTo>
                  <a:lnTo>
                    <a:pt x="251742" y="12220"/>
                  </a:lnTo>
                  <a:lnTo>
                    <a:pt x="296369" y="3122"/>
                  </a:lnTo>
                  <a:lnTo>
                    <a:pt x="342900" y="0"/>
                  </a:lnTo>
                  <a:lnTo>
                    <a:pt x="389424" y="3122"/>
                  </a:lnTo>
                  <a:lnTo>
                    <a:pt x="434048" y="12220"/>
                  </a:lnTo>
                  <a:lnTo>
                    <a:pt x="476363" y="26884"/>
                  </a:lnTo>
                  <a:lnTo>
                    <a:pt x="515958" y="46707"/>
                  </a:lnTo>
                  <a:lnTo>
                    <a:pt x="552426" y="71283"/>
                  </a:lnTo>
                  <a:lnTo>
                    <a:pt x="585358" y="100203"/>
                  </a:lnTo>
                  <a:lnTo>
                    <a:pt x="614345" y="133059"/>
                  </a:lnTo>
                  <a:lnTo>
                    <a:pt x="638979" y="169446"/>
                  </a:lnTo>
                  <a:lnTo>
                    <a:pt x="658850" y="208954"/>
                  </a:lnTo>
                  <a:lnTo>
                    <a:pt x="673549" y="251177"/>
                  </a:lnTo>
                  <a:lnTo>
                    <a:pt x="682669" y="295708"/>
                  </a:lnTo>
                  <a:lnTo>
                    <a:pt x="685800" y="342137"/>
                  </a:lnTo>
                  <a:lnTo>
                    <a:pt x="682669" y="388567"/>
                  </a:lnTo>
                  <a:lnTo>
                    <a:pt x="673549" y="433098"/>
                  </a:lnTo>
                  <a:lnTo>
                    <a:pt x="658850" y="475321"/>
                  </a:lnTo>
                  <a:lnTo>
                    <a:pt x="638979" y="514829"/>
                  </a:lnTo>
                  <a:lnTo>
                    <a:pt x="614345" y="551216"/>
                  </a:lnTo>
                  <a:lnTo>
                    <a:pt x="585358" y="584072"/>
                  </a:lnTo>
                  <a:lnTo>
                    <a:pt x="552426" y="612992"/>
                  </a:lnTo>
                  <a:lnTo>
                    <a:pt x="515958" y="637568"/>
                  </a:lnTo>
                  <a:lnTo>
                    <a:pt x="476363" y="657391"/>
                  </a:lnTo>
                  <a:lnTo>
                    <a:pt x="434048" y="672055"/>
                  </a:lnTo>
                  <a:lnTo>
                    <a:pt x="389424" y="681153"/>
                  </a:lnTo>
                  <a:lnTo>
                    <a:pt x="342900" y="684275"/>
                  </a:lnTo>
                  <a:lnTo>
                    <a:pt x="296369" y="681153"/>
                  </a:lnTo>
                  <a:lnTo>
                    <a:pt x="251742" y="672055"/>
                  </a:lnTo>
                  <a:lnTo>
                    <a:pt x="209426" y="657391"/>
                  </a:lnTo>
                  <a:lnTo>
                    <a:pt x="169830" y="637568"/>
                  </a:lnTo>
                  <a:lnTo>
                    <a:pt x="133362" y="612992"/>
                  </a:lnTo>
                  <a:lnTo>
                    <a:pt x="100431" y="584072"/>
                  </a:lnTo>
                  <a:lnTo>
                    <a:pt x="71446" y="551216"/>
                  </a:lnTo>
                  <a:lnTo>
                    <a:pt x="46815" y="514829"/>
                  </a:lnTo>
                  <a:lnTo>
                    <a:pt x="26946" y="475321"/>
                  </a:lnTo>
                  <a:lnTo>
                    <a:pt x="12248" y="433098"/>
                  </a:lnTo>
                  <a:lnTo>
                    <a:pt x="3130" y="388567"/>
                  </a:lnTo>
                  <a:lnTo>
                    <a:pt x="0" y="342137"/>
                  </a:lnTo>
                  <a:close/>
                </a:path>
              </a:pathLst>
            </a:custGeom>
            <a:ln w="1270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088" y="4925542"/>
              <a:ext cx="6477000" cy="62334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3124" y="4978908"/>
              <a:ext cx="3814572" cy="5897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4712" y="4939283"/>
              <a:ext cx="6402324" cy="548639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55" dirty="0"/>
              <a:t> </a:t>
            </a:r>
            <a:r>
              <a:rPr spc="-120" dirty="0"/>
              <a:t>are</a:t>
            </a:r>
            <a:r>
              <a:rPr spc="-45" dirty="0"/>
              <a:t> </a:t>
            </a:r>
            <a:r>
              <a:rPr spc="-125" dirty="0"/>
              <a:t>the</a:t>
            </a:r>
            <a:r>
              <a:rPr spc="-55" dirty="0"/>
              <a:t> </a:t>
            </a:r>
            <a:r>
              <a:rPr spc="-120" dirty="0"/>
              <a:t>highest</a:t>
            </a:r>
            <a:r>
              <a:rPr spc="-65" dirty="0"/>
              <a:t> </a:t>
            </a:r>
            <a:r>
              <a:rPr spc="-150" dirty="0"/>
              <a:t>paying</a:t>
            </a:r>
            <a:r>
              <a:rPr spc="-60" dirty="0"/>
              <a:t> </a:t>
            </a:r>
            <a:r>
              <a:rPr spc="-125" dirty="0"/>
              <a:t>tech</a:t>
            </a:r>
            <a:r>
              <a:rPr spc="-55" dirty="0"/>
              <a:t> </a:t>
            </a:r>
            <a:r>
              <a:rPr spc="-10" dirty="0"/>
              <a:t>jobs?</a:t>
            </a:r>
          </a:p>
          <a:p>
            <a:pPr>
              <a:lnSpc>
                <a:spcPct val="100000"/>
              </a:lnSpc>
            </a:pPr>
            <a:endParaRPr sz="2300" dirty="0"/>
          </a:p>
          <a:p>
            <a:pPr marL="326390">
              <a:lnSpc>
                <a:spcPct val="100000"/>
              </a:lnSpc>
              <a:spcBef>
                <a:spcPts val="1405"/>
              </a:spcBef>
            </a:pPr>
            <a:r>
              <a:rPr dirty="0"/>
              <a:t>Which</a:t>
            </a:r>
            <a:r>
              <a:rPr spc="-50" dirty="0"/>
              <a:t> </a:t>
            </a:r>
            <a:r>
              <a:rPr spc="-114" dirty="0"/>
              <a:t>companies</a:t>
            </a:r>
            <a:r>
              <a:rPr spc="-55" dirty="0"/>
              <a:t> </a:t>
            </a:r>
            <a:r>
              <a:rPr spc="-185" dirty="0"/>
              <a:t>pay</a:t>
            </a:r>
            <a:r>
              <a:rPr spc="-35" dirty="0"/>
              <a:t> </a:t>
            </a:r>
            <a:r>
              <a:rPr spc="-125" dirty="0"/>
              <a:t>the</a:t>
            </a:r>
            <a:r>
              <a:rPr spc="-45" dirty="0"/>
              <a:t> </a:t>
            </a:r>
            <a:r>
              <a:rPr spc="-120" dirty="0"/>
              <a:t>highest</a:t>
            </a:r>
            <a:r>
              <a:rPr spc="-55" dirty="0"/>
              <a:t> </a:t>
            </a:r>
            <a:r>
              <a:rPr spc="-10" dirty="0"/>
              <a:t>salaries?</a:t>
            </a:r>
          </a:p>
          <a:p>
            <a:pPr>
              <a:lnSpc>
                <a:spcPct val="100000"/>
              </a:lnSpc>
            </a:pPr>
            <a:endParaRPr sz="2300" dirty="0"/>
          </a:p>
          <a:p>
            <a:pPr marL="326390">
              <a:lnSpc>
                <a:spcPct val="100000"/>
              </a:lnSpc>
              <a:spcBef>
                <a:spcPts val="1405"/>
              </a:spcBef>
            </a:pPr>
            <a:r>
              <a:rPr spc="145" dirty="0"/>
              <a:t>Do</a:t>
            </a:r>
            <a:r>
              <a:rPr spc="-40" dirty="0"/>
              <a:t> </a:t>
            </a:r>
            <a:r>
              <a:rPr spc="-125" dirty="0"/>
              <a:t>men</a:t>
            </a:r>
            <a:r>
              <a:rPr spc="-45" dirty="0"/>
              <a:t> </a:t>
            </a:r>
            <a:r>
              <a:rPr spc="-110" dirty="0"/>
              <a:t>earn</a:t>
            </a:r>
            <a:r>
              <a:rPr spc="-25" dirty="0"/>
              <a:t> </a:t>
            </a:r>
            <a:r>
              <a:rPr spc="-60" dirty="0"/>
              <a:t>more</a:t>
            </a:r>
            <a:r>
              <a:rPr spc="-45" dirty="0"/>
              <a:t> </a:t>
            </a:r>
            <a:r>
              <a:rPr spc="-140" dirty="0"/>
              <a:t>than</a:t>
            </a:r>
            <a:r>
              <a:rPr spc="-45" dirty="0"/>
              <a:t> </a:t>
            </a:r>
            <a:r>
              <a:rPr spc="-95" dirty="0"/>
              <a:t>women</a:t>
            </a:r>
            <a:r>
              <a:rPr spc="-60" dirty="0"/>
              <a:t> </a:t>
            </a:r>
            <a:r>
              <a:rPr spc="-125" dirty="0"/>
              <a:t>in</a:t>
            </a:r>
            <a:r>
              <a:rPr spc="-40" dirty="0"/>
              <a:t> </a:t>
            </a:r>
            <a:r>
              <a:rPr spc="-125" dirty="0"/>
              <a:t>the</a:t>
            </a:r>
            <a:r>
              <a:rPr spc="-45" dirty="0"/>
              <a:t> </a:t>
            </a:r>
            <a:r>
              <a:rPr spc="-125" dirty="0"/>
              <a:t>tech</a:t>
            </a:r>
            <a:r>
              <a:rPr spc="-40" dirty="0"/>
              <a:t> </a:t>
            </a:r>
            <a:r>
              <a:rPr spc="-50" dirty="0"/>
              <a:t>industry?</a:t>
            </a:r>
          </a:p>
          <a:p>
            <a:pPr>
              <a:lnSpc>
                <a:spcPct val="100000"/>
              </a:lnSpc>
            </a:pPr>
            <a:endParaRPr sz="2300" dirty="0"/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/>
              <a:t>Where</a:t>
            </a:r>
            <a:r>
              <a:rPr spc="-60" dirty="0"/>
              <a:t> </a:t>
            </a:r>
            <a:r>
              <a:rPr spc="-120" dirty="0"/>
              <a:t>are</a:t>
            </a:r>
            <a:r>
              <a:rPr spc="-45" dirty="0"/>
              <a:t> </a:t>
            </a:r>
            <a:r>
              <a:rPr spc="-125" dirty="0"/>
              <a:t>the</a:t>
            </a:r>
            <a:r>
              <a:rPr spc="-55" dirty="0"/>
              <a:t> </a:t>
            </a:r>
            <a:r>
              <a:rPr spc="-125" dirty="0"/>
              <a:t>tech</a:t>
            </a:r>
            <a:r>
              <a:rPr spc="-60" dirty="0"/>
              <a:t> </a:t>
            </a:r>
            <a:r>
              <a:rPr spc="-110" dirty="0"/>
              <a:t>jobs</a:t>
            </a:r>
            <a:r>
              <a:rPr spc="-50" dirty="0"/>
              <a:t> </a:t>
            </a:r>
            <a:r>
              <a:rPr spc="-10" dirty="0"/>
              <a:t>located?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775462" y="4864353"/>
            <a:ext cx="698500" cy="698500"/>
            <a:chOff x="775462" y="4864353"/>
            <a:chExt cx="698500" cy="698500"/>
          </a:xfrm>
        </p:grpSpPr>
        <p:sp>
          <p:nvSpPr>
            <p:cNvPr id="25" name="object 25"/>
            <p:cNvSpPr/>
            <p:nvPr/>
          </p:nvSpPr>
          <p:spPr>
            <a:xfrm>
              <a:off x="781812" y="487070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50"/>
                  </a:lnTo>
                  <a:lnTo>
                    <a:pt x="209426" y="26949"/>
                  </a:lnTo>
                  <a:lnTo>
                    <a:pt x="169830" y="46820"/>
                  </a:lnTo>
                  <a:lnTo>
                    <a:pt x="133362" y="71454"/>
                  </a:lnTo>
                  <a:lnTo>
                    <a:pt x="100431" y="100441"/>
                  </a:lnTo>
                  <a:lnTo>
                    <a:pt x="71446" y="133373"/>
                  </a:lnTo>
                  <a:lnTo>
                    <a:pt x="46815" y="169841"/>
                  </a:lnTo>
                  <a:lnTo>
                    <a:pt x="26946" y="209436"/>
                  </a:lnTo>
                  <a:lnTo>
                    <a:pt x="12248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3130" y="389424"/>
                  </a:lnTo>
                  <a:lnTo>
                    <a:pt x="12248" y="434048"/>
                  </a:lnTo>
                  <a:lnTo>
                    <a:pt x="26946" y="476363"/>
                  </a:lnTo>
                  <a:lnTo>
                    <a:pt x="46815" y="515958"/>
                  </a:lnTo>
                  <a:lnTo>
                    <a:pt x="71446" y="552426"/>
                  </a:lnTo>
                  <a:lnTo>
                    <a:pt x="100431" y="585358"/>
                  </a:lnTo>
                  <a:lnTo>
                    <a:pt x="133362" y="614345"/>
                  </a:lnTo>
                  <a:lnTo>
                    <a:pt x="169830" y="638979"/>
                  </a:lnTo>
                  <a:lnTo>
                    <a:pt x="209426" y="658850"/>
                  </a:lnTo>
                  <a:lnTo>
                    <a:pt x="251742" y="673549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75"/>
                  </a:lnTo>
                  <a:lnTo>
                    <a:pt x="673549" y="251751"/>
                  </a:lnTo>
                  <a:lnTo>
                    <a:pt x="658850" y="209436"/>
                  </a:lnTo>
                  <a:lnTo>
                    <a:pt x="638979" y="169841"/>
                  </a:lnTo>
                  <a:lnTo>
                    <a:pt x="614345" y="133373"/>
                  </a:lnTo>
                  <a:lnTo>
                    <a:pt x="585358" y="100441"/>
                  </a:lnTo>
                  <a:lnTo>
                    <a:pt x="552426" y="71454"/>
                  </a:lnTo>
                  <a:lnTo>
                    <a:pt x="515958" y="46820"/>
                  </a:lnTo>
                  <a:lnTo>
                    <a:pt x="476363" y="26949"/>
                  </a:lnTo>
                  <a:lnTo>
                    <a:pt x="434048" y="12250"/>
                  </a:lnTo>
                  <a:lnTo>
                    <a:pt x="389424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81812" y="487070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48" y="251751"/>
                  </a:lnTo>
                  <a:lnTo>
                    <a:pt x="26946" y="209436"/>
                  </a:lnTo>
                  <a:lnTo>
                    <a:pt x="46815" y="169841"/>
                  </a:lnTo>
                  <a:lnTo>
                    <a:pt x="71446" y="133373"/>
                  </a:lnTo>
                  <a:lnTo>
                    <a:pt x="100431" y="100441"/>
                  </a:lnTo>
                  <a:lnTo>
                    <a:pt x="133362" y="71454"/>
                  </a:lnTo>
                  <a:lnTo>
                    <a:pt x="169830" y="46820"/>
                  </a:lnTo>
                  <a:lnTo>
                    <a:pt x="209426" y="26949"/>
                  </a:lnTo>
                  <a:lnTo>
                    <a:pt x="251742" y="12250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49"/>
                  </a:lnTo>
                  <a:lnTo>
                    <a:pt x="209426" y="658850"/>
                  </a:lnTo>
                  <a:lnTo>
                    <a:pt x="169830" y="638979"/>
                  </a:lnTo>
                  <a:lnTo>
                    <a:pt x="133362" y="614345"/>
                  </a:lnTo>
                  <a:lnTo>
                    <a:pt x="100431" y="585358"/>
                  </a:lnTo>
                  <a:lnTo>
                    <a:pt x="71446" y="552426"/>
                  </a:lnTo>
                  <a:lnTo>
                    <a:pt x="46815" y="515958"/>
                  </a:lnTo>
                  <a:lnTo>
                    <a:pt x="26946" y="476363"/>
                  </a:lnTo>
                  <a:lnTo>
                    <a:pt x="12248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2211" y="285120"/>
            <a:ext cx="727472" cy="12019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703" spc="14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703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03" spc="1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703" spc="-33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03" spc="19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703" dirty="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9311" y="5878224"/>
            <a:ext cx="315516" cy="299962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1875" b="1" spc="-5" dirty="0">
                <a:solidFill>
                  <a:schemeClr val="bg1"/>
                </a:solidFill>
                <a:latin typeface="Segoe UI"/>
                <a:cs typeface="Segoe UI"/>
              </a:rPr>
              <a:t>0K</a:t>
            </a:r>
            <a:endParaRPr sz="1875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6161" y="770954"/>
            <a:ext cx="8930" cy="5092898"/>
          </a:xfrm>
          <a:custGeom>
            <a:avLst/>
            <a:gdLst/>
            <a:ahLst/>
            <a:cxnLst/>
            <a:rect l="l" t="t" r="r" b="b"/>
            <a:pathLst>
              <a:path w="9525" h="5432425">
                <a:moveTo>
                  <a:pt x="9512" y="5422354"/>
                </a:moveTo>
                <a:lnTo>
                  <a:pt x="0" y="5422354"/>
                </a:lnTo>
                <a:lnTo>
                  <a:pt x="0" y="5431866"/>
                </a:lnTo>
                <a:lnTo>
                  <a:pt x="9512" y="5431866"/>
                </a:lnTo>
                <a:lnTo>
                  <a:pt x="9512" y="5422354"/>
                </a:lnTo>
                <a:close/>
              </a:path>
              <a:path w="9525" h="5432425">
                <a:moveTo>
                  <a:pt x="9512" y="5365267"/>
                </a:moveTo>
                <a:lnTo>
                  <a:pt x="0" y="5365267"/>
                </a:lnTo>
                <a:lnTo>
                  <a:pt x="0" y="5374779"/>
                </a:lnTo>
                <a:lnTo>
                  <a:pt x="9512" y="5374779"/>
                </a:lnTo>
                <a:lnTo>
                  <a:pt x="9512" y="5365267"/>
                </a:lnTo>
                <a:close/>
              </a:path>
              <a:path w="9525" h="5432425">
                <a:moveTo>
                  <a:pt x="9512" y="5308193"/>
                </a:moveTo>
                <a:lnTo>
                  <a:pt x="0" y="5308193"/>
                </a:lnTo>
                <a:lnTo>
                  <a:pt x="0" y="5317706"/>
                </a:lnTo>
                <a:lnTo>
                  <a:pt x="9512" y="5317706"/>
                </a:lnTo>
                <a:lnTo>
                  <a:pt x="9512" y="5308193"/>
                </a:lnTo>
                <a:close/>
              </a:path>
              <a:path w="9525" h="5432425">
                <a:moveTo>
                  <a:pt x="9512" y="5251120"/>
                </a:moveTo>
                <a:lnTo>
                  <a:pt x="0" y="5251120"/>
                </a:lnTo>
                <a:lnTo>
                  <a:pt x="0" y="5260632"/>
                </a:lnTo>
                <a:lnTo>
                  <a:pt x="9512" y="5260632"/>
                </a:lnTo>
                <a:lnTo>
                  <a:pt x="9512" y="5251120"/>
                </a:lnTo>
                <a:close/>
              </a:path>
              <a:path w="9525" h="5432425">
                <a:moveTo>
                  <a:pt x="9512" y="4794491"/>
                </a:moveTo>
                <a:lnTo>
                  <a:pt x="0" y="4794491"/>
                </a:lnTo>
                <a:lnTo>
                  <a:pt x="0" y="4804016"/>
                </a:lnTo>
                <a:lnTo>
                  <a:pt x="9512" y="4804016"/>
                </a:lnTo>
                <a:lnTo>
                  <a:pt x="9512" y="4794491"/>
                </a:lnTo>
                <a:close/>
              </a:path>
              <a:path w="9525" h="5432425">
                <a:moveTo>
                  <a:pt x="9512" y="4737417"/>
                </a:moveTo>
                <a:lnTo>
                  <a:pt x="0" y="4737417"/>
                </a:lnTo>
                <a:lnTo>
                  <a:pt x="0" y="4746930"/>
                </a:lnTo>
                <a:lnTo>
                  <a:pt x="9512" y="4746930"/>
                </a:lnTo>
                <a:lnTo>
                  <a:pt x="9512" y="4737417"/>
                </a:lnTo>
                <a:close/>
              </a:path>
              <a:path w="9525" h="5432425">
                <a:moveTo>
                  <a:pt x="9512" y="4280801"/>
                </a:moveTo>
                <a:lnTo>
                  <a:pt x="0" y="4280801"/>
                </a:lnTo>
                <a:lnTo>
                  <a:pt x="0" y="4290314"/>
                </a:lnTo>
                <a:lnTo>
                  <a:pt x="9512" y="4290314"/>
                </a:lnTo>
                <a:lnTo>
                  <a:pt x="9512" y="4280801"/>
                </a:lnTo>
                <a:close/>
              </a:path>
              <a:path w="9525" h="5432425">
                <a:moveTo>
                  <a:pt x="9512" y="4223728"/>
                </a:moveTo>
                <a:lnTo>
                  <a:pt x="0" y="4223728"/>
                </a:lnTo>
                <a:lnTo>
                  <a:pt x="0" y="4233240"/>
                </a:lnTo>
                <a:lnTo>
                  <a:pt x="9512" y="4233240"/>
                </a:lnTo>
                <a:lnTo>
                  <a:pt x="9512" y="4223728"/>
                </a:lnTo>
                <a:close/>
              </a:path>
              <a:path w="9525" h="5432425">
                <a:moveTo>
                  <a:pt x="9512" y="3767099"/>
                </a:moveTo>
                <a:lnTo>
                  <a:pt x="0" y="3767099"/>
                </a:lnTo>
                <a:lnTo>
                  <a:pt x="0" y="3776611"/>
                </a:lnTo>
                <a:lnTo>
                  <a:pt x="9512" y="3776611"/>
                </a:lnTo>
                <a:lnTo>
                  <a:pt x="9512" y="3767099"/>
                </a:lnTo>
                <a:close/>
              </a:path>
              <a:path w="9525" h="5432425">
                <a:moveTo>
                  <a:pt x="9512" y="3710025"/>
                </a:moveTo>
                <a:lnTo>
                  <a:pt x="0" y="3710025"/>
                </a:lnTo>
                <a:lnTo>
                  <a:pt x="0" y="3719538"/>
                </a:lnTo>
                <a:lnTo>
                  <a:pt x="9512" y="3719538"/>
                </a:lnTo>
                <a:lnTo>
                  <a:pt x="9512" y="3710025"/>
                </a:lnTo>
                <a:close/>
              </a:path>
              <a:path w="9525" h="5432425">
                <a:moveTo>
                  <a:pt x="9512" y="3253409"/>
                </a:moveTo>
                <a:lnTo>
                  <a:pt x="0" y="3253409"/>
                </a:lnTo>
                <a:lnTo>
                  <a:pt x="0" y="3262922"/>
                </a:lnTo>
                <a:lnTo>
                  <a:pt x="9512" y="3262922"/>
                </a:lnTo>
                <a:lnTo>
                  <a:pt x="9512" y="3253409"/>
                </a:lnTo>
                <a:close/>
              </a:path>
              <a:path w="9525" h="5432425">
                <a:moveTo>
                  <a:pt x="9512" y="3196336"/>
                </a:moveTo>
                <a:lnTo>
                  <a:pt x="0" y="3196336"/>
                </a:lnTo>
                <a:lnTo>
                  <a:pt x="0" y="3205848"/>
                </a:lnTo>
                <a:lnTo>
                  <a:pt x="9512" y="3205848"/>
                </a:lnTo>
                <a:lnTo>
                  <a:pt x="9512" y="3196336"/>
                </a:lnTo>
                <a:close/>
              </a:path>
              <a:path w="9525" h="5432425">
                <a:moveTo>
                  <a:pt x="9512" y="2739707"/>
                </a:moveTo>
                <a:lnTo>
                  <a:pt x="0" y="2739707"/>
                </a:lnTo>
                <a:lnTo>
                  <a:pt x="0" y="2746641"/>
                </a:lnTo>
                <a:lnTo>
                  <a:pt x="9512" y="2746641"/>
                </a:lnTo>
                <a:lnTo>
                  <a:pt x="9512" y="2739707"/>
                </a:lnTo>
                <a:close/>
              </a:path>
              <a:path w="9525" h="5432425">
                <a:moveTo>
                  <a:pt x="9512" y="2682633"/>
                </a:moveTo>
                <a:lnTo>
                  <a:pt x="0" y="2682633"/>
                </a:lnTo>
                <a:lnTo>
                  <a:pt x="0" y="2692146"/>
                </a:lnTo>
                <a:lnTo>
                  <a:pt x="9512" y="2692146"/>
                </a:lnTo>
                <a:lnTo>
                  <a:pt x="9512" y="2682633"/>
                </a:lnTo>
                <a:close/>
              </a:path>
              <a:path w="9525" h="5432425">
                <a:moveTo>
                  <a:pt x="9512" y="2226018"/>
                </a:moveTo>
                <a:lnTo>
                  <a:pt x="0" y="2226018"/>
                </a:lnTo>
                <a:lnTo>
                  <a:pt x="0" y="2230247"/>
                </a:lnTo>
                <a:lnTo>
                  <a:pt x="9512" y="2230247"/>
                </a:lnTo>
                <a:lnTo>
                  <a:pt x="9512" y="2226018"/>
                </a:lnTo>
                <a:close/>
              </a:path>
              <a:path w="9525" h="5432425">
                <a:moveTo>
                  <a:pt x="9512" y="2168931"/>
                </a:moveTo>
                <a:lnTo>
                  <a:pt x="0" y="2168931"/>
                </a:lnTo>
                <a:lnTo>
                  <a:pt x="0" y="2178443"/>
                </a:lnTo>
                <a:lnTo>
                  <a:pt x="9512" y="2178443"/>
                </a:lnTo>
                <a:lnTo>
                  <a:pt x="9512" y="2168931"/>
                </a:lnTo>
                <a:close/>
              </a:path>
              <a:path w="9525" h="5432425">
                <a:moveTo>
                  <a:pt x="9512" y="2119325"/>
                </a:moveTo>
                <a:lnTo>
                  <a:pt x="0" y="2119325"/>
                </a:lnTo>
                <a:lnTo>
                  <a:pt x="0" y="2121370"/>
                </a:lnTo>
                <a:lnTo>
                  <a:pt x="9512" y="2121370"/>
                </a:lnTo>
                <a:lnTo>
                  <a:pt x="9512" y="2119325"/>
                </a:lnTo>
                <a:close/>
              </a:path>
              <a:path w="9525" h="5432425">
                <a:moveTo>
                  <a:pt x="9512" y="1712315"/>
                </a:moveTo>
                <a:lnTo>
                  <a:pt x="0" y="1712315"/>
                </a:lnTo>
                <a:lnTo>
                  <a:pt x="0" y="1713865"/>
                </a:lnTo>
                <a:lnTo>
                  <a:pt x="9512" y="1713865"/>
                </a:lnTo>
                <a:lnTo>
                  <a:pt x="9512" y="1712315"/>
                </a:lnTo>
                <a:close/>
              </a:path>
              <a:path w="9525" h="5432425">
                <a:moveTo>
                  <a:pt x="9512" y="1655241"/>
                </a:moveTo>
                <a:lnTo>
                  <a:pt x="0" y="1655241"/>
                </a:lnTo>
                <a:lnTo>
                  <a:pt x="0" y="1664754"/>
                </a:lnTo>
                <a:lnTo>
                  <a:pt x="9512" y="1664754"/>
                </a:lnTo>
                <a:lnTo>
                  <a:pt x="9512" y="1655241"/>
                </a:lnTo>
                <a:close/>
              </a:path>
              <a:path w="9525" h="5432425">
                <a:moveTo>
                  <a:pt x="9512" y="1602930"/>
                </a:moveTo>
                <a:lnTo>
                  <a:pt x="0" y="1602930"/>
                </a:lnTo>
                <a:lnTo>
                  <a:pt x="0" y="1607680"/>
                </a:lnTo>
                <a:lnTo>
                  <a:pt x="9512" y="1607680"/>
                </a:lnTo>
                <a:lnTo>
                  <a:pt x="9512" y="1602930"/>
                </a:lnTo>
                <a:close/>
              </a:path>
              <a:path w="9525" h="5432425">
                <a:moveTo>
                  <a:pt x="9512" y="1141539"/>
                </a:moveTo>
                <a:lnTo>
                  <a:pt x="0" y="1141539"/>
                </a:lnTo>
                <a:lnTo>
                  <a:pt x="0" y="1151051"/>
                </a:lnTo>
                <a:lnTo>
                  <a:pt x="9512" y="1151051"/>
                </a:lnTo>
                <a:lnTo>
                  <a:pt x="9512" y="1141539"/>
                </a:lnTo>
                <a:close/>
              </a:path>
              <a:path w="9525" h="5432425">
                <a:moveTo>
                  <a:pt x="9512" y="1086548"/>
                </a:moveTo>
                <a:lnTo>
                  <a:pt x="0" y="1086548"/>
                </a:lnTo>
                <a:lnTo>
                  <a:pt x="0" y="1093978"/>
                </a:lnTo>
                <a:lnTo>
                  <a:pt x="9512" y="1093978"/>
                </a:lnTo>
                <a:lnTo>
                  <a:pt x="9512" y="1086548"/>
                </a:lnTo>
                <a:close/>
              </a:path>
              <a:path w="9525" h="5432425">
                <a:moveTo>
                  <a:pt x="9512" y="627849"/>
                </a:moveTo>
                <a:lnTo>
                  <a:pt x="0" y="627849"/>
                </a:lnTo>
                <a:lnTo>
                  <a:pt x="0" y="637362"/>
                </a:lnTo>
                <a:lnTo>
                  <a:pt x="9512" y="637362"/>
                </a:lnTo>
                <a:lnTo>
                  <a:pt x="9512" y="627849"/>
                </a:lnTo>
                <a:close/>
              </a:path>
              <a:path w="9525" h="5432425">
                <a:moveTo>
                  <a:pt x="9512" y="570763"/>
                </a:moveTo>
                <a:lnTo>
                  <a:pt x="0" y="570763"/>
                </a:lnTo>
                <a:lnTo>
                  <a:pt x="0" y="580288"/>
                </a:lnTo>
                <a:lnTo>
                  <a:pt x="9512" y="580288"/>
                </a:lnTo>
                <a:lnTo>
                  <a:pt x="9512" y="570763"/>
                </a:lnTo>
                <a:close/>
              </a:path>
              <a:path w="9525" h="5432425">
                <a:moveTo>
                  <a:pt x="9512" y="114147"/>
                </a:moveTo>
                <a:lnTo>
                  <a:pt x="0" y="114147"/>
                </a:lnTo>
                <a:lnTo>
                  <a:pt x="0" y="123659"/>
                </a:lnTo>
                <a:lnTo>
                  <a:pt x="9512" y="123659"/>
                </a:lnTo>
                <a:lnTo>
                  <a:pt x="9512" y="114147"/>
                </a:lnTo>
                <a:close/>
              </a:path>
              <a:path w="9525" h="5432425">
                <a:moveTo>
                  <a:pt x="9512" y="57073"/>
                </a:moveTo>
                <a:lnTo>
                  <a:pt x="0" y="57073"/>
                </a:lnTo>
                <a:lnTo>
                  <a:pt x="0" y="66586"/>
                </a:lnTo>
                <a:lnTo>
                  <a:pt x="9512" y="66586"/>
                </a:lnTo>
                <a:lnTo>
                  <a:pt x="9512" y="57073"/>
                </a:lnTo>
                <a:close/>
              </a:path>
              <a:path w="9525" h="5432425">
                <a:moveTo>
                  <a:pt x="9512" y="0"/>
                </a:moveTo>
                <a:lnTo>
                  <a:pt x="0" y="0"/>
                </a:lnTo>
                <a:lnTo>
                  <a:pt x="0" y="9512"/>
                </a:lnTo>
                <a:lnTo>
                  <a:pt x="9512" y="9512"/>
                </a:lnTo>
                <a:lnTo>
                  <a:pt x="9512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784801" y="5878224"/>
            <a:ext cx="451842" cy="299962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1875" b="1" spc="-5" dirty="0">
                <a:solidFill>
                  <a:schemeClr val="bg1"/>
                </a:solidFill>
                <a:latin typeface="Segoe UI"/>
                <a:cs typeface="Segoe UI"/>
              </a:rPr>
              <a:t>50K</a:t>
            </a:r>
            <a:endParaRPr sz="1875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99990" y="770954"/>
            <a:ext cx="1303139" cy="5092898"/>
          </a:xfrm>
          <a:custGeom>
            <a:avLst/>
            <a:gdLst/>
            <a:ahLst/>
            <a:cxnLst/>
            <a:rect l="l" t="t" r="r" b="b"/>
            <a:pathLst>
              <a:path w="1390015" h="5432425">
                <a:moveTo>
                  <a:pt x="9512" y="5422354"/>
                </a:moveTo>
                <a:lnTo>
                  <a:pt x="0" y="5422354"/>
                </a:lnTo>
                <a:lnTo>
                  <a:pt x="0" y="5431866"/>
                </a:lnTo>
                <a:lnTo>
                  <a:pt x="9512" y="5431866"/>
                </a:lnTo>
                <a:lnTo>
                  <a:pt x="9512" y="5422354"/>
                </a:lnTo>
                <a:close/>
              </a:path>
              <a:path w="1390015" h="5432425">
                <a:moveTo>
                  <a:pt x="9512" y="5365267"/>
                </a:moveTo>
                <a:lnTo>
                  <a:pt x="0" y="5365267"/>
                </a:lnTo>
                <a:lnTo>
                  <a:pt x="0" y="5374779"/>
                </a:lnTo>
                <a:lnTo>
                  <a:pt x="9512" y="5374779"/>
                </a:lnTo>
                <a:lnTo>
                  <a:pt x="9512" y="5365267"/>
                </a:lnTo>
                <a:close/>
              </a:path>
              <a:path w="1390015" h="5432425">
                <a:moveTo>
                  <a:pt x="9512" y="5308193"/>
                </a:moveTo>
                <a:lnTo>
                  <a:pt x="0" y="5308193"/>
                </a:lnTo>
                <a:lnTo>
                  <a:pt x="0" y="5317706"/>
                </a:lnTo>
                <a:lnTo>
                  <a:pt x="9512" y="5317706"/>
                </a:lnTo>
                <a:lnTo>
                  <a:pt x="9512" y="5308193"/>
                </a:lnTo>
                <a:close/>
              </a:path>
              <a:path w="1390015" h="5432425">
                <a:moveTo>
                  <a:pt x="9512" y="5251120"/>
                </a:moveTo>
                <a:lnTo>
                  <a:pt x="0" y="5251120"/>
                </a:lnTo>
                <a:lnTo>
                  <a:pt x="0" y="5260632"/>
                </a:lnTo>
                <a:lnTo>
                  <a:pt x="9512" y="5260632"/>
                </a:lnTo>
                <a:lnTo>
                  <a:pt x="9512" y="5251120"/>
                </a:lnTo>
                <a:close/>
              </a:path>
              <a:path w="1390015" h="5432425">
                <a:moveTo>
                  <a:pt x="9512" y="4794491"/>
                </a:moveTo>
                <a:lnTo>
                  <a:pt x="0" y="4794491"/>
                </a:lnTo>
                <a:lnTo>
                  <a:pt x="0" y="4804016"/>
                </a:lnTo>
                <a:lnTo>
                  <a:pt x="9512" y="4804016"/>
                </a:lnTo>
                <a:lnTo>
                  <a:pt x="9512" y="4794491"/>
                </a:lnTo>
                <a:close/>
              </a:path>
              <a:path w="1390015" h="5432425">
                <a:moveTo>
                  <a:pt x="9512" y="4737417"/>
                </a:moveTo>
                <a:lnTo>
                  <a:pt x="0" y="4737417"/>
                </a:lnTo>
                <a:lnTo>
                  <a:pt x="0" y="4746930"/>
                </a:lnTo>
                <a:lnTo>
                  <a:pt x="9512" y="4746930"/>
                </a:lnTo>
                <a:lnTo>
                  <a:pt x="9512" y="4737417"/>
                </a:lnTo>
                <a:close/>
              </a:path>
              <a:path w="1390015" h="5432425">
                <a:moveTo>
                  <a:pt x="9512" y="4280801"/>
                </a:moveTo>
                <a:lnTo>
                  <a:pt x="0" y="4280801"/>
                </a:lnTo>
                <a:lnTo>
                  <a:pt x="0" y="4290314"/>
                </a:lnTo>
                <a:lnTo>
                  <a:pt x="9512" y="4290314"/>
                </a:lnTo>
                <a:lnTo>
                  <a:pt x="9512" y="4280801"/>
                </a:lnTo>
                <a:close/>
              </a:path>
              <a:path w="1390015" h="5432425">
                <a:moveTo>
                  <a:pt x="9512" y="4223728"/>
                </a:moveTo>
                <a:lnTo>
                  <a:pt x="0" y="4223728"/>
                </a:lnTo>
                <a:lnTo>
                  <a:pt x="0" y="4233240"/>
                </a:lnTo>
                <a:lnTo>
                  <a:pt x="9512" y="4233240"/>
                </a:lnTo>
                <a:lnTo>
                  <a:pt x="9512" y="4223728"/>
                </a:lnTo>
                <a:close/>
              </a:path>
              <a:path w="1390015" h="5432425">
                <a:moveTo>
                  <a:pt x="9512" y="3767099"/>
                </a:moveTo>
                <a:lnTo>
                  <a:pt x="0" y="3767099"/>
                </a:lnTo>
                <a:lnTo>
                  <a:pt x="0" y="3776611"/>
                </a:lnTo>
                <a:lnTo>
                  <a:pt x="9512" y="3776611"/>
                </a:lnTo>
                <a:lnTo>
                  <a:pt x="9512" y="3767099"/>
                </a:lnTo>
                <a:close/>
              </a:path>
              <a:path w="1390015" h="5432425">
                <a:moveTo>
                  <a:pt x="9512" y="3710025"/>
                </a:moveTo>
                <a:lnTo>
                  <a:pt x="0" y="3710025"/>
                </a:lnTo>
                <a:lnTo>
                  <a:pt x="0" y="3719538"/>
                </a:lnTo>
                <a:lnTo>
                  <a:pt x="9512" y="3719538"/>
                </a:lnTo>
                <a:lnTo>
                  <a:pt x="9512" y="3710025"/>
                </a:lnTo>
                <a:close/>
              </a:path>
              <a:path w="1390015" h="5432425">
                <a:moveTo>
                  <a:pt x="9512" y="3253409"/>
                </a:moveTo>
                <a:lnTo>
                  <a:pt x="0" y="3253409"/>
                </a:lnTo>
                <a:lnTo>
                  <a:pt x="0" y="3262922"/>
                </a:lnTo>
                <a:lnTo>
                  <a:pt x="9512" y="3262922"/>
                </a:lnTo>
                <a:lnTo>
                  <a:pt x="9512" y="3253409"/>
                </a:lnTo>
                <a:close/>
              </a:path>
              <a:path w="1390015" h="5432425">
                <a:moveTo>
                  <a:pt x="9512" y="3196336"/>
                </a:moveTo>
                <a:lnTo>
                  <a:pt x="0" y="3196336"/>
                </a:lnTo>
                <a:lnTo>
                  <a:pt x="0" y="3205848"/>
                </a:lnTo>
                <a:lnTo>
                  <a:pt x="9512" y="3205848"/>
                </a:lnTo>
                <a:lnTo>
                  <a:pt x="9512" y="3196336"/>
                </a:lnTo>
                <a:close/>
              </a:path>
              <a:path w="1390015" h="5432425">
                <a:moveTo>
                  <a:pt x="9512" y="2739707"/>
                </a:moveTo>
                <a:lnTo>
                  <a:pt x="0" y="2739707"/>
                </a:lnTo>
                <a:lnTo>
                  <a:pt x="0" y="2746641"/>
                </a:lnTo>
                <a:lnTo>
                  <a:pt x="9512" y="2746641"/>
                </a:lnTo>
                <a:lnTo>
                  <a:pt x="9512" y="2739707"/>
                </a:lnTo>
                <a:close/>
              </a:path>
              <a:path w="1390015" h="5432425">
                <a:moveTo>
                  <a:pt x="9512" y="2682633"/>
                </a:moveTo>
                <a:lnTo>
                  <a:pt x="0" y="2682633"/>
                </a:lnTo>
                <a:lnTo>
                  <a:pt x="0" y="2692146"/>
                </a:lnTo>
                <a:lnTo>
                  <a:pt x="9512" y="2692146"/>
                </a:lnTo>
                <a:lnTo>
                  <a:pt x="9512" y="2682633"/>
                </a:lnTo>
                <a:close/>
              </a:path>
              <a:path w="1390015" h="5432425">
                <a:moveTo>
                  <a:pt x="9512" y="2226018"/>
                </a:moveTo>
                <a:lnTo>
                  <a:pt x="0" y="2226018"/>
                </a:lnTo>
                <a:lnTo>
                  <a:pt x="0" y="2230247"/>
                </a:lnTo>
                <a:lnTo>
                  <a:pt x="9512" y="2230247"/>
                </a:lnTo>
                <a:lnTo>
                  <a:pt x="9512" y="2226018"/>
                </a:lnTo>
                <a:close/>
              </a:path>
              <a:path w="1390015" h="5432425">
                <a:moveTo>
                  <a:pt x="9512" y="2168931"/>
                </a:moveTo>
                <a:lnTo>
                  <a:pt x="0" y="2168931"/>
                </a:lnTo>
                <a:lnTo>
                  <a:pt x="0" y="2178443"/>
                </a:lnTo>
                <a:lnTo>
                  <a:pt x="9512" y="2178443"/>
                </a:lnTo>
                <a:lnTo>
                  <a:pt x="9512" y="2168931"/>
                </a:lnTo>
                <a:close/>
              </a:path>
              <a:path w="1390015" h="5432425">
                <a:moveTo>
                  <a:pt x="9512" y="2119325"/>
                </a:moveTo>
                <a:lnTo>
                  <a:pt x="0" y="2119325"/>
                </a:lnTo>
                <a:lnTo>
                  <a:pt x="0" y="2121370"/>
                </a:lnTo>
                <a:lnTo>
                  <a:pt x="9512" y="2121370"/>
                </a:lnTo>
                <a:lnTo>
                  <a:pt x="9512" y="2119325"/>
                </a:lnTo>
                <a:close/>
              </a:path>
              <a:path w="1390015" h="5432425">
                <a:moveTo>
                  <a:pt x="9512" y="1712315"/>
                </a:moveTo>
                <a:lnTo>
                  <a:pt x="0" y="1712315"/>
                </a:lnTo>
                <a:lnTo>
                  <a:pt x="0" y="1713865"/>
                </a:lnTo>
                <a:lnTo>
                  <a:pt x="9512" y="1713865"/>
                </a:lnTo>
                <a:lnTo>
                  <a:pt x="9512" y="1712315"/>
                </a:lnTo>
                <a:close/>
              </a:path>
              <a:path w="1390015" h="5432425">
                <a:moveTo>
                  <a:pt x="9512" y="1655241"/>
                </a:moveTo>
                <a:lnTo>
                  <a:pt x="0" y="1655241"/>
                </a:lnTo>
                <a:lnTo>
                  <a:pt x="0" y="1664754"/>
                </a:lnTo>
                <a:lnTo>
                  <a:pt x="9512" y="1664754"/>
                </a:lnTo>
                <a:lnTo>
                  <a:pt x="9512" y="1655241"/>
                </a:lnTo>
                <a:close/>
              </a:path>
              <a:path w="1390015" h="5432425">
                <a:moveTo>
                  <a:pt x="9512" y="1602930"/>
                </a:moveTo>
                <a:lnTo>
                  <a:pt x="0" y="1602930"/>
                </a:lnTo>
                <a:lnTo>
                  <a:pt x="0" y="1607680"/>
                </a:lnTo>
                <a:lnTo>
                  <a:pt x="9512" y="1607680"/>
                </a:lnTo>
                <a:lnTo>
                  <a:pt x="9512" y="1602930"/>
                </a:lnTo>
                <a:close/>
              </a:path>
              <a:path w="1390015" h="5432425">
                <a:moveTo>
                  <a:pt x="9512" y="1141539"/>
                </a:moveTo>
                <a:lnTo>
                  <a:pt x="0" y="1141539"/>
                </a:lnTo>
                <a:lnTo>
                  <a:pt x="0" y="1151051"/>
                </a:lnTo>
                <a:lnTo>
                  <a:pt x="9512" y="1151051"/>
                </a:lnTo>
                <a:lnTo>
                  <a:pt x="9512" y="1141539"/>
                </a:lnTo>
                <a:close/>
              </a:path>
              <a:path w="1390015" h="5432425">
                <a:moveTo>
                  <a:pt x="9512" y="1086548"/>
                </a:moveTo>
                <a:lnTo>
                  <a:pt x="0" y="1086548"/>
                </a:lnTo>
                <a:lnTo>
                  <a:pt x="0" y="1093978"/>
                </a:lnTo>
                <a:lnTo>
                  <a:pt x="9512" y="1093978"/>
                </a:lnTo>
                <a:lnTo>
                  <a:pt x="9512" y="1086548"/>
                </a:lnTo>
                <a:close/>
              </a:path>
              <a:path w="1390015" h="5432425">
                <a:moveTo>
                  <a:pt x="9512" y="627849"/>
                </a:moveTo>
                <a:lnTo>
                  <a:pt x="0" y="627849"/>
                </a:lnTo>
                <a:lnTo>
                  <a:pt x="0" y="637362"/>
                </a:lnTo>
                <a:lnTo>
                  <a:pt x="9512" y="637362"/>
                </a:lnTo>
                <a:lnTo>
                  <a:pt x="9512" y="627849"/>
                </a:lnTo>
                <a:close/>
              </a:path>
              <a:path w="1390015" h="5432425">
                <a:moveTo>
                  <a:pt x="9512" y="570763"/>
                </a:moveTo>
                <a:lnTo>
                  <a:pt x="0" y="570763"/>
                </a:lnTo>
                <a:lnTo>
                  <a:pt x="0" y="580288"/>
                </a:lnTo>
                <a:lnTo>
                  <a:pt x="9512" y="580288"/>
                </a:lnTo>
                <a:lnTo>
                  <a:pt x="9512" y="570763"/>
                </a:lnTo>
                <a:close/>
              </a:path>
              <a:path w="1390015" h="5432425">
                <a:moveTo>
                  <a:pt x="9512" y="114147"/>
                </a:moveTo>
                <a:lnTo>
                  <a:pt x="0" y="114147"/>
                </a:lnTo>
                <a:lnTo>
                  <a:pt x="0" y="123659"/>
                </a:lnTo>
                <a:lnTo>
                  <a:pt x="9512" y="123659"/>
                </a:lnTo>
                <a:lnTo>
                  <a:pt x="9512" y="114147"/>
                </a:lnTo>
                <a:close/>
              </a:path>
              <a:path w="1390015" h="5432425">
                <a:moveTo>
                  <a:pt x="9512" y="57073"/>
                </a:moveTo>
                <a:lnTo>
                  <a:pt x="0" y="57073"/>
                </a:lnTo>
                <a:lnTo>
                  <a:pt x="0" y="66586"/>
                </a:lnTo>
                <a:lnTo>
                  <a:pt x="9512" y="66586"/>
                </a:lnTo>
                <a:lnTo>
                  <a:pt x="9512" y="57073"/>
                </a:lnTo>
                <a:close/>
              </a:path>
              <a:path w="1390015" h="5432425">
                <a:moveTo>
                  <a:pt x="9512" y="0"/>
                </a:moveTo>
                <a:lnTo>
                  <a:pt x="0" y="0"/>
                </a:lnTo>
                <a:lnTo>
                  <a:pt x="0" y="9512"/>
                </a:lnTo>
                <a:lnTo>
                  <a:pt x="9512" y="9512"/>
                </a:lnTo>
                <a:lnTo>
                  <a:pt x="9512" y="0"/>
                </a:lnTo>
                <a:close/>
              </a:path>
              <a:path w="1390015" h="5432425">
                <a:moveTo>
                  <a:pt x="1389583" y="5422354"/>
                </a:moveTo>
                <a:lnTo>
                  <a:pt x="1380070" y="5422354"/>
                </a:lnTo>
                <a:lnTo>
                  <a:pt x="1380070" y="5431866"/>
                </a:lnTo>
                <a:lnTo>
                  <a:pt x="1389583" y="5431866"/>
                </a:lnTo>
                <a:lnTo>
                  <a:pt x="1389583" y="5422354"/>
                </a:lnTo>
                <a:close/>
              </a:path>
              <a:path w="1390015" h="5432425">
                <a:moveTo>
                  <a:pt x="1389583" y="5365267"/>
                </a:moveTo>
                <a:lnTo>
                  <a:pt x="1380070" y="5365267"/>
                </a:lnTo>
                <a:lnTo>
                  <a:pt x="1380070" y="5374779"/>
                </a:lnTo>
                <a:lnTo>
                  <a:pt x="1389583" y="5374779"/>
                </a:lnTo>
                <a:lnTo>
                  <a:pt x="1389583" y="5365267"/>
                </a:lnTo>
                <a:close/>
              </a:path>
              <a:path w="1390015" h="5432425">
                <a:moveTo>
                  <a:pt x="1389583" y="5308193"/>
                </a:moveTo>
                <a:lnTo>
                  <a:pt x="1380070" y="5308193"/>
                </a:lnTo>
                <a:lnTo>
                  <a:pt x="1380070" y="5317706"/>
                </a:lnTo>
                <a:lnTo>
                  <a:pt x="1389583" y="5317706"/>
                </a:lnTo>
                <a:lnTo>
                  <a:pt x="1389583" y="5308193"/>
                </a:lnTo>
                <a:close/>
              </a:path>
              <a:path w="1390015" h="5432425">
                <a:moveTo>
                  <a:pt x="1389583" y="5251120"/>
                </a:moveTo>
                <a:lnTo>
                  <a:pt x="1380070" y="5251120"/>
                </a:lnTo>
                <a:lnTo>
                  <a:pt x="1380070" y="5260632"/>
                </a:lnTo>
                <a:lnTo>
                  <a:pt x="1389583" y="5260632"/>
                </a:lnTo>
                <a:lnTo>
                  <a:pt x="1389583" y="5251120"/>
                </a:lnTo>
                <a:close/>
              </a:path>
              <a:path w="1390015" h="5432425">
                <a:moveTo>
                  <a:pt x="1389583" y="5194033"/>
                </a:moveTo>
                <a:lnTo>
                  <a:pt x="1380070" y="5194033"/>
                </a:lnTo>
                <a:lnTo>
                  <a:pt x="1380070" y="5203545"/>
                </a:lnTo>
                <a:lnTo>
                  <a:pt x="1389583" y="5203545"/>
                </a:lnTo>
                <a:lnTo>
                  <a:pt x="1389583" y="5194033"/>
                </a:lnTo>
                <a:close/>
              </a:path>
              <a:path w="1390015" h="5432425">
                <a:moveTo>
                  <a:pt x="1389583" y="5136959"/>
                </a:moveTo>
                <a:lnTo>
                  <a:pt x="1380070" y="5136959"/>
                </a:lnTo>
                <a:lnTo>
                  <a:pt x="1380070" y="5146472"/>
                </a:lnTo>
                <a:lnTo>
                  <a:pt x="1389583" y="5146472"/>
                </a:lnTo>
                <a:lnTo>
                  <a:pt x="1389583" y="5136959"/>
                </a:lnTo>
                <a:close/>
              </a:path>
              <a:path w="1390015" h="5432425">
                <a:moveTo>
                  <a:pt x="1389583" y="5079885"/>
                </a:moveTo>
                <a:lnTo>
                  <a:pt x="1380070" y="5079885"/>
                </a:lnTo>
                <a:lnTo>
                  <a:pt x="1380070" y="5089398"/>
                </a:lnTo>
                <a:lnTo>
                  <a:pt x="1389583" y="5089398"/>
                </a:lnTo>
                <a:lnTo>
                  <a:pt x="1389583" y="5079885"/>
                </a:lnTo>
                <a:close/>
              </a:path>
              <a:path w="1390015" h="5432425">
                <a:moveTo>
                  <a:pt x="1389583" y="5022812"/>
                </a:moveTo>
                <a:lnTo>
                  <a:pt x="1380070" y="5022812"/>
                </a:lnTo>
                <a:lnTo>
                  <a:pt x="1380070" y="5032324"/>
                </a:lnTo>
                <a:lnTo>
                  <a:pt x="1389583" y="5032324"/>
                </a:lnTo>
                <a:lnTo>
                  <a:pt x="1389583" y="5022812"/>
                </a:lnTo>
                <a:close/>
              </a:path>
              <a:path w="1390015" h="5432425">
                <a:moveTo>
                  <a:pt x="1389583" y="4965725"/>
                </a:moveTo>
                <a:lnTo>
                  <a:pt x="1380070" y="4965725"/>
                </a:lnTo>
                <a:lnTo>
                  <a:pt x="1380070" y="4975237"/>
                </a:lnTo>
                <a:lnTo>
                  <a:pt x="1389583" y="4975237"/>
                </a:lnTo>
                <a:lnTo>
                  <a:pt x="1389583" y="4965725"/>
                </a:lnTo>
                <a:close/>
              </a:path>
              <a:path w="1390015" h="5432425">
                <a:moveTo>
                  <a:pt x="1389583" y="4908651"/>
                </a:moveTo>
                <a:lnTo>
                  <a:pt x="1380070" y="4908651"/>
                </a:lnTo>
                <a:lnTo>
                  <a:pt x="1380070" y="4918164"/>
                </a:lnTo>
                <a:lnTo>
                  <a:pt x="1389583" y="4918164"/>
                </a:lnTo>
                <a:lnTo>
                  <a:pt x="1389583" y="4908651"/>
                </a:lnTo>
                <a:close/>
              </a:path>
              <a:path w="1390015" h="5432425">
                <a:moveTo>
                  <a:pt x="1389583" y="4851578"/>
                </a:moveTo>
                <a:lnTo>
                  <a:pt x="1380070" y="4851578"/>
                </a:lnTo>
                <a:lnTo>
                  <a:pt x="1380070" y="4861090"/>
                </a:lnTo>
                <a:lnTo>
                  <a:pt x="1389583" y="4861090"/>
                </a:lnTo>
                <a:lnTo>
                  <a:pt x="1389583" y="4851578"/>
                </a:lnTo>
                <a:close/>
              </a:path>
              <a:path w="1390015" h="5432425">
                <a:moveTo>
                  <a:pt x="1389583" y="4794491"/>
                </a:moveTo>
                <a:lnTo>
                  <a:pt x="1380070" y="4794491"/>
                </a:lnTo>
                <a:lnTo>
                  <a:pt x="1380070" y="4804016"/>
                </a:lnTo>
                <a:lnTo>
                  <a:pt x="1389583" y="4804016"/>
                </a:lnTo>
                <a:lnTo>
                  <a:pt x="1389583" y="4794491"/>
                </a:lnTo>
                <a:close/>
              </a:path>
              <a:path w="1390015" h="5432425">
                <a:moveTo>
                  <a:pt x="1389583" y="4737417"/>
                </a:moveTo>
                <a:lnTo>
                  <a:pt x="1380070" y="4737417"/>
                </a:lnTo>
                <a:lnTo>
                  <a:pt x="1380070" y="4746930"/>
                </a:lnTo>
                <a:lnTo>
                  <a:pt x="1389583" y="4746930"/>
                </a:lnTo>
                <a:lnTo>
                  <a:pt x="1389583" y="4737417"/>
                </a:lnTo>
                <a:close/>
              </a:path>
              <a:path w="1390015" h="5432425">
                <a:moveTo>
                  <a:pt x="1389583" y="4280801"/>
                </a:moveTo>
                <a:lnTo>
                  <a:pt x="1380070" y="4280801"/>
                </a:lnTo>
                <a:lnTo>
                  <a:pt x="1380070" y="4290314"/>
                </a:lnTo>
                <a:lnTo>
                  <a:pt x="1389583" y="4290314"/>
                </a:lnTo>
                <a:lnTo>
                  <a:pt x="1389583" y="4280801"/>
                </a:lnTo>
                <a:close/>
              </a:path>
              <a:path w="1390015" h="5432425">
                <a:moveTo>
                  <a:pt x="1389583" y="4223728"/>
                </a:moveTo>
                <a:lnTo>
                  <a:pt x="1380070" y="4223728"/>
                </a:lnTo>
                <a:lnTo>
                  <a:pt x="1380070" y="4233240"/>
                </a:lnTo>
                <a:lnTo>
                  <a:pt x="1389583" y="4233240"/>
                </a:lnTo>
                <a:lnTo>
                  <a:pt x="1389583" y="4223728"/>
                </a:lnTo>
                <a:close/>
              </a:path>
              <a:path w="1390015" h="5432425">
                <a:moveTo>
                  <a:pt x="1389583" y="3767099"/>
                </a:moveTo>
                <a:lnTo>
                  <a:pt x="1380070" y="3767099"/>
                </a:lnTo>
                <a:lnTo>
                  <a:pt x="1380070" y="3776611"/>
                </a:lnTo>
                <a:lnTo>
                  <a:pt x="1389583" y="3776611"/>
                </a:lnTo>
                <a:lnTo>
                  <a:pt x="1389583" y="3767099"/>
                </a:lnTo>
                <a:close/>
              </a:path>
              <a:path w="1390015" h="5432425">
                <a:moveTo>
                  <a:pt x="1389583" y="3710025"/>
                </a:moveTo>
                <a:lnTo>
                  <a:pt x="1380070" y="3710025"/>
                </a:lnTo>
                <a:lnTo>
                  <a:pt x="1380070" y="3719538"/>
                </a:lnTo>
                <a:lnTo>
                  <a:pt x="1389583" y="3719538"/>
                </a:lnTo>
                <a:lnTo>
                  <a:pt x="1389583" y="3710025"/>
                </a:lnTo>
                <a:close/>
              </a:path>
              <a:path w="1390015" h="5432425">
                <a:moveTo>
                  <a:pt x="1389583" y="3253409"/>
                </a:moveTo>
                <a:lnTo>
                  <a:pt x="1380070" y="3253409"/>
                </a:lnTo>
                <a:lnTo>
                  <a:pt x="1380070" y="3262922"/>
                </a:lnTo>
                <a:lnTo>
                  <a:pt x="1389583" y="3262922"/>
                </a:lnTo>
                <a:lnTo>
                  <a:pt x="1389583" y="3253409"/>
                </a:lnTo>
                <a:close/>
              </a:path>
              <a:path w="1390015" h="5432425">
                <a:moveTo>
                  <a:pt x="1389583" y="3196336"/>
                </a:moveTo>
                <a:lnTo>
                  <a:pt x="1380070" y="3196336"/>
                </a:lnTo>
                <a:lnTo>
                  <a:pt x="1380070" y="3205848"/>
                </a:lnTo>
                <a:lnTo>
                  <a:pt x="1389583" y="3205848"/>
                </a:lnTo>
                <a:lnTo>
                  <a:pt x="1389583" y="3196336"/>
                </a:lnTo>
                <a:close/>
              </a:path>
              <a:path w="1390015" h="5432425">
                <a:moveTo>
                  <a:pt x="1389583" y="2739707"/>
                </a:moveTo>
                <a:lnTo>
                  <a:pt x="1380070" y="2739707"/>
                </a:lnTo>
                <a:lnTo>
                  <a:pt x="1380070" y="2746641"/>
                </a:lnTo>
                <a:lnTo>
                  <a:pt x="1389583" y="2746641"/>
                </a:lnTo>
                <a:lnTo>
                  <a:pt x="1389583" y="2739707"/>
                </a:lnTo>
                <a:close/>
              </a:path>
              <a:path w="1390015" h="5432425">
                <a:moveTo>
                  <a:pt x="1389583" y="2682633"/>
                </a:moveTo>
                <a:lnTo>
                  <a:pt x="1380070" y="2682633"/>
                </a:lnTo>
                <a:lnTo>
                  <a:pt x="1380070" y="2692146"/>
                </a:lnTo>
                <a:lnTo>
                  <a:pt x="1389583" y="2692146"/>
                </a:lnTo>
                <a:lnTo>
                  <a:pt x="1389583" y="2682633"/>
                </a:lnTo>
                <a:close/>
              </a:path>
              <a:path w="1390015" h="5432425">
                <a:moveTo>
                  <a:pt x="1389583" y="2226018"/>
                </a:moveTo>
                <a:lnTo>
                  <a:pt x="1380070" y="2226018"/>
                </a:lnTo>
                <a:lnTo>
                  <a:pt x="1380070" y="2230247"/>
                </a:lnTo>
                <a:lnTo>
                  <a:pt x="1389583" y="2230247"/>
                </a:lnTo>
                <a:lnTo>
                  <a:pt x="1389583" y="2226018"/>
                </a:lnTo>
                <a:close/>
              </a:path>
              <a:path w="1390015" h="5432425">
                <a:moveTo>
                  <a:pt x="1389583" y="2168931"/>
                </a:moveTo>
                <a:lnTo>
                  <a:pt x="1380070" y="2168931"/>
                </a:lnTo>
                <a:lnTo>
                  <a:pt x="1380070" y="2178443"/>
                </a:lnTo>
                <a:lnTo>
                  <a:pt x="1389583" y="2178443"/>
                </a:lnTo>
                <a:lnTo>
                  <a:pt x="1389583" y="2168931"/>
                </a:lnTo>
                <a:close/>
              </a:path>
              <a:path w="1390015" h="5432425">
                <a:moveTo>
                  <a:pt x="1389583" y="2119325"/>
                </a:moveTo>
                <a:lnTo>
                  <a:pt x="1380070" y="2119325"/>
                </a:lnTo>
                <a:lnTo>
                  <a:pt x="1380070" y="2121370"/>
                </a:lnTo>
                <a:lnTo>
                  <a:pt x="1389583" y="2121370"/>
                </a:lnTo>
                <a:lnTo>
                  <a:pt x="1389583" y="2119325"/>
                </a:lnTo>
                <a:close/>
              </a:path>
              <a:path w="1390015" h="5432425">
                <a:moveTo>
                  <a:pt x="1389583" y="1712315"/>
                </a:moveTo>
                <a:lnTo>
                  <a:pt x="1380070" y="1712315"/>
                </a:lnTo>
                <a:lnTo>
                  <a:pt x="1380070" y="1713865"/>
                </a:lnTo>
                <a:lnTo>
                  <a:pt x="1389583" y="1713865"/>
                </a:lnTo>
                <a:lnTo>
                  <a:pt x="1389583" y="1712315"/>
                </a:lnTo>
                <a:close/>
              </a:path>
              <a:path w="1390015" h="5432425">
                <a:moveTo>
                  <a:pt x="1389583" y="1655241"/>
                </a:moveTo>
                <a:lnTo>
                  <a:pt x="1380070" y="1655241"/>
                </a:lnTo>
                <a:lnTo>
                  <a:pt x="1380070" y="1664754"/>
                </a:lnTo>
                <a:lnTo>
                  <a:pt x="1389583" y="1664754"/>
                </a:lnTo>
                <a:lnTo>
                  <a:pt x="1389583" y="1655241"/>
                </a:lnTo>
                <a:close/>
              </a:path>
              <a:path w="1390015" h="5432425">
                <a:moveTo>
                  <a:pt x="1389583" y="1602930"/>
                </a:moveTo>
                <a:lnTo>
                  <a:pt x="1380070" y="1602930"/>
                </a:lnTo>
                <a:lnTo>
                  <a:pt x="1380070" y="1607680"/>
                </a:lnTo>
                <a:lnTo>
                  <a:pt x="1389583" y="1607680"/>
                </a:lnTo>
                <a:lnTo>
                  <a:pt x="1389583" y="1602930"/>
                </a:lnTo>
                <a:close/>
              </a:path>
              <a:path w="1390015" h="5432425">
                <a:moveTo>
                  <a:pt x="1389583" y="1141539"/>
                </a:moveTo>
                <a:lnTo>
                  <a:pt x="1380070" y="1141539"/>
                </a:lnTo>
                <a:lnTo>
                  <a:pt x="1380070" y="1151051"/>
                </a:lnTo>
                <a:lnTo>
                  <a:pt x="1389583" y="1151051"/>
                </a:lnTo>
                <a:lnTo>
                  <a:pt x="1389583" y="1141539"/>
                </a:lnTo>
                <a:close/>
              </a:path>
              <a:path w="1390015" h="5432425">
                <a:moveTo>
                  <a:pt x="1389583" y="1086548"/>
                </a:moveTo>
                <a:lnTo>
                  <a:pt x="1380070" y="1086548"/>
                </a:lnTo>
                <a:lnTo>
                  <a:pt x="1380070" y="1093978"/>
                </a:lnTo>
                <a:lnTo>
                  <a:pt x="1389583" y="1093978"/>
                </a:lnTo>
                <a:lnTo>
                  <a:pt x="1389583" y="1086548"/>
                </a:lnTo>
                <a:close/>
              </a:path>
              <a:path w="1390015" h="5432425">
                <a:moveTo>
                  <a:pt x="1389583" y="627849"/>
                </a:moveTo>
                <a:lnTo>
                  <a:pt x="1380070" y="627849"/>
                </a:lnTo>
                <a:lnTo>
                  <a:pt x="1380070" y="637362"/>
                </a:lnTo>
                <a:lnTo>
                  <a:pt x="1389583" y="637362"/>
                </a:lnTo>
                <a:lnTo>
                  <a:pt x="1389583" y="627849"/>
                </a:lnTo>
                <a:close/>
              </a:path>
              <a:path w="1390015" h="5432425">
                <a:moveTo>
                  <a:pt x="1389583" y="570763"/>
                </a:moveTo>
                <a:lnTo>
                  <a:pt x="1380070" y="570763"/>
                </a:lnTo>
                <a:lnTo>
                  <a:pt x="1380070" y="580288"/>
                </a:lnTo>
                <a:lnTo>
                  <a:pt x="1389583" y="580288"/>
                </a:lnTo>
                <a:lnTo>
                  <a:pt x="1389583" y="570763"/>
                </a:lnTo>
                <a:close/>
              </a:path>
              <a:path w="1390015" h="5432425">
                <a:moveTo>
                  <a:pt x="1389583" y="114147"/>
                </a:moveTo>
                <a:lnTo>
                  <a:pt x="1380070" y="114147"/>
                </a:lnTo>
                <a:lnTo>
                  <a:pt x="1380070" y="123659"/>
                </a:lnTo>
                <a:lnTo>
                  <a:pt x="1389583" y="123659"/>
                </a:lnTo>
                <a:lnTo>
                  <a:pt x="1389583" y="114147"/>
                </a:lnTo>
                <a:close/>
              </a:path>
              <a:path w="1390015" h="5432425">
                <a:moveTo>
                  <a:pt x="1389583" y="57073"/>
                </a:moveTo>
                <a:lnTo>
                  <a:pt x="1380070" y="57073"/>
                </a:lnTo>
                <a:lnTo>
                  <a:pt x="1380070" y="66586"/>
                </a:lnTo>
                <a:lnTo>
                  <a:pt x="1389583" y="66586"/>
                </a:lnTo>
                <a:lnTo>
                  <a:pt x="1389583" y="57073"/>
                </a:lnTo>
                <a:close/>
              </a:path>
              <a:path w="1390015" h="5432425">
                <a:moveTo>
                  <a:pt x="1389583" y="0"/>
                </a:moveTo>
                <a:lnTo>
                  <a:pt x="1380070" y="0"/>
                </a:lnTo>
                <a:lnTo>
                  <a:pt x="1380070" y="9512"/>
                </a:lnTo>
                <a:lnTo>
                  <a:pt x="1389583" y="9512"/>
                </a:lnTo>
                <a:lnTo>
                  <a:pt x="1389583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010168" y="5878224"/>
            <a:ext cx="1882378" cy="299962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  <a:tabLst>
                <a:tab pos="1305520" algn="l"/>
              </a:tabLst>
            </a:pPr>
            <a:r>
              <a:rPr sz="1875" b="1" spc="-5" dirty="0">
                <a:solidFill>
                  <a:schemeClr val="bg1"/>
                </a:solidFill>
                <a:latin typeface="Segoe UI"/>
                <a:cs typeface="Segoe UI"/>
              </a:rPr>
              <a:t>100K</a:t>
            </a:r>
            <a:r>
              <a:rPr sz="1875" b="1" spc="-5" dirty="0">
                <a:latin typeface="Segoe UI"/>
                <a:cs typeface="Segoe UI"/>
              </a:rPr>
              <a:t>	</a:t>
            </a:r>
            <a:r>
              <a:rPr sz="1875" b="1" spc="-5" dirty="0">
                <a:solidFill>
                  <a:schemeClr val="bg1"/>
                </a:solidFill>
                <a:latin typeface="Segoe UI"/>
                <a:cs typeface="Segoe UI"/>
              </a:rPr>
              <a:t>150K</a:t>
            </a:r>
            <a:endParaRPr sz="1875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87623" y="770954"/>
            <a:ext cx="8930" cy="5092898"/>
          </a:xfrm>
          <a:custGeom>
            <a:avLst/>
            <a:gdLst/>
            <a:ahLst/>
            <a:cxnLst/>
            <a:rect l="l" t="t" r="r" b="b"/>
            <a:pathLst>
              <a:path w="9525" h="5432425">
                <a:moveTo>
                  <a:pt x="9525" y="5422354"/>
                </a:moveTo>
                <a:lnTo>
                  <a:pt x="0" y="5422354"/>
                </a:lnTo>
                <a:lnTo>
                  <a:pt x="0" y="5431866"/>
                </a:lnTo>
                <a:lnTo>
                  <a:pt x="9525" y="5431866"/>
                </a:lnTo>
                <a:lnTo>
                  <a:pt x="9525" y="5422354"/>
                </a:lnTo>
                <a:close/>
              </a:path>
              <a:path w="9525" h="5432425">
                <a:moveTo>
                  <a:pt x="9525" y="5365267"/>
                </a:moveTo>
                <a:lnTo>
                  <a:pt x="0" y="5365267"/>
                </a:lnTo>
                <a:lnTo>
                  <a:pt x="0" y="5374779"/>
                </a:lnTo>
                <a:lnTo>
                  <a:pt x="9525" y="5374779"/>
                </a:lnTo>
                <a:lnTo>
                  <a:pt x="9525" y="5365267"/>
                </a:lnTo>
                <a:close/>
              </a:path>
              <a:path w="9525" h="5432425">
                <a:moveTo>
                  <a:pt x="9525" y="5308193"/>
                </a:moveTo>
                <a:lnTo>
                  <a:pt x="0" y="5308193"/>
                </a:lnTo>
                <a:lnTo>
                  <a:pt x="0" y="5317706"/>
                </a:lnTo>
                <a:lnTo>
                  <a:pt x="9525" y="5317706"/>
                </a:lnTo>
                <a:lnTo>
                  <a:pt x="9525" y="5308193"/>
                </a:lnTo>
                <a:close/>
              </a:path>
              <a:path w="9525" h="5432425">
                <a:moveTo>
                  <a:pt x="9525" y="5251120"/>
                </a:moveTo>
                <a:lnTo>
                  <a:pt x="0" y="5251120"/>
                </a:lnTo>
                <a:lnTo>
                  <a:pt x="0" y="5260632"/>
                </a:lnTo>
                <a:lnTo>
                  <a:pt x="9525" y="5260632"/>
                </a:lnTo>
                <a:lnTo>
                  <a:pt x="9525" y="5251120"/>
                </a:lnTo>
                <a:close/>
              </a:path>
              <a:path w="9525" h="5432425">
                <a:moveTo>
                  <a:pt x="9525" y="5194033"/>
                </a:moveTo>
                <a:lnTo>
                  <a:pt x="0" y="5194033"/>
                </a:lnTo>
                <a:lnTo>
                  <a:pt x="0" y="5203545"/>
                </a:lnTo>
                <a:lnTo>
                  <a:pt x="9525" y="5203545"/>
                </a:lnTo>
                <a:lnTo>
                  <a:pt x="9525" y="5194033"/>
                </a:lnTo>
                <a:close/>
              </a:path>
              <a:path w="9525" h="5432425">
                <a:moveTo>
                  <a:pt x="9525" y="5136959"/>
                </a:moveTo>
                <a:lnTo>
                  <a:pt x="0" y="5136959"/>
                </a:lnTo>
                <a:lnTo>
                  <a:pt x="0" y="5146472"/>
                </a:lnTo>
                <a:lnTo>
                  <a:pt x="9525" y="5146472"/>
                </a:lnTo>
                <a:lnTo>
                  <a:pt x="9525" y="5136959"/>
                </a:lnTo>
                <a:close/>
              </a:path>
              <a:path w="9525" h="5432425">
                <a:moveTo>
                  <a:pt x="9525" y="5079885"/>
                </a:moveTo>
                <a:lnTo>
                  <a:pt x="0" y="5079885"/>
                </a:lnTo>
                <a:lnTo>
                  <a:pt x="0" y="5089398"/>
                </a:lnTo>
                <a:lnTo>
                  <a:pt x="9525" y="5089398"/>
                </a:lnTo>
                <a:lnTo>
                  <a:pt x="9525" y="5079885"/>
                </a:lnTo>
                <a:close/>
              </a:path>
              <a:path w="9525" h="5432425">
                <a:moveTo>
                  <a:pt x="9525" y="5022812"/>
                </a:moveTo>
                <a:lnTo>
                  <a:pt x="0" y="5022812"/>
                </a:lnTo>
                <a:lnTo>
                  <a:pt x="0" y="5032324"/>
                </a:lnTo>
                <a:lnTo>
                  <a:pt x="9525" y="5032324"/>
                </a:lnTo>
                <a:lnTo>
                  <a:pt x="9525" y="5022812"/>
                </a:lnTo>
                <a:close/>
              </a:path>
              <a:path w="9525" h="5432425">
                <a:moveTo>
                  <a:pt x="9525" y="4965725"/>
                </a:moveTo>
                <a:lnTo>
                  <a:pt x="0" y="4965725"/>
                </a:lnTo>
                <a:lnTo>
                  <a:pt x="0" y="4975237"/>
                </a:lnTo>
                <a:lnTo>
                  <a:pt x="9525" y="4975237"/>
                </a:lnTo>
                <a:lnTo>
                  <a:pt x="9525" y="4965725"/>
                </a:lnTo>
                <a:close/>
              </a:path>
              <a:path w="9525" h="5432425">
                <a:moveTo>
                  <a:pt x="9525" y="4908651"/>
                </a:moveTo>
                <a:lnTo>
                  <a:pt x="0" y="4908651"/>
                </a:lnTo>
                <a:lnTo>
                  <a:pt x="0" y="4918164"/>
                </a:lnTo>
                <a:lnTo>
                  <a:pt x="9525" y="4918164"/>
                </a:lnTo>
                <a:lnTo>
                  <a:pt x="9525" y="4908651"/>
                </a:lnTo>
                <a:close/>
              </a:path>
              <a:path w="9525" h="5432425">
                <a:moveTo>
                  <a:pt x="9525" y="4851578"/>
                </a:moveTo>
                <a:lnTo>
                  <a:pt x="0" y="4851578"/>
                </a:lnTo>
                <a:lnTo>
                  <a:pt x="0" y="4861090"/>
                </a:lnTo>
                <a:lnTo>
                  <a:pt x="9525" y="4861090"/>
                </a:lnTo>
                <a:lnTo>
                  <a:pt x="9525" y="4851578"/>
                </a:lnTo>
                <a:close/>
              </a:path>
              <a:path w="9525" h="5432425">
                <a:moveTo>
                  <a:pt x="9525" y="4794491"/>
                </a:moveTo>
                <a:lnTo>
                  <a:pt x="0" y="4794491"/>
                </a:lnTo>
                <a:lnTo>
                  <a:pt x="0" y="4804016"/>
                </a:lnTo>
                <a:lnTo>
                  <a:pt x="9525" y="4804016"/>
                </a:lnTo>
                <a:lnTo>
                  <a:pt x="9525" y="4794491"/>
                </a:lnTo>
                <a:close/>
              </a:path>
              <a:path w="9525" h="5432425">
                <a:moveTo>
                  <a:pt x="9525" y="4737417"/>
                </a:moveTo>
                <a:lnTo>
                  <a:pt x="0" y="4737417"/>
                </a:lnTo>
                <a:lnTo>
                  <a:pt x="0" y="4746930"/>
                </a:lnTo>
                <a:lnTo>
                  <a:pt x="9525" y="4746930"/>
                </a:lnTo>
                <a:lnTo>
                  <a:pt x="9525" y="4737417"/>
                </a:lnTo>
                <a:close/>
              </a:path>
              <a:path w="9525" h="5432425">
                <a:moveTo>
                  <a:pt x="9525" y="4680343"/>
                </a:moveTo>
                <a:lnTo>
                  <a:pt x="0" y="4680343"/>
                </a:lnTo>
                <a:lnTo>
                  <a:pt x="0" y="4689856"/>
                </a:lnTo>
                <a:lnTo>
                  <a:pt x="9525" y="4689856"/>
                </a:lnTo>
                <a:lnTo>
                  <a:pt x="9525" y="4680343"/>
                </a:lnTo>
                <a:close/>
              </a:path>
              <a:path w="9525" h="5432425">
                <a:moveTo>
                  <a:pt x="9525" y="4623270"/>
                </a:moveTo>
                <a:lnTo>
                  <a:pt x="0" y="4623270"/>
                </a:lnTo>
                <a:lnTo>
                  <a:pt x="0" y="4632782"/>
                </a:lnTo>
                <a:lnTo>
                  <a:pt x="9525" y="4632782"/>
                </a:lnTo>
                <a:lnTo>
                  <a:pt x="9525" y="4623270"/>
                </a:lnTo>
                <a:close/>
              </a:path>
              <a:path w="9525" h="5432425">
                <a:moveTo>
                  <a:pt x="9525" y="4566183"/>
                </a:moveTo>
                <a:lnTo>
                  <a:pt x="0" y="4566183"/>
                </a:lnTo>
                <a:lnTo>
                  <a:pt x="0" y="4575695"/>
                </a:lnTo>
                <a:lnTo>
                  <a:pt x="9525" y="4575695"/>
                </a:lnTo>
                <a:lnTo>
                  <a:pt x="9525" y="4566183"/>
                </a:lnTo>
                <a:close/>
              </a:path>
              <a:path w="9525" h="5432425">
                <a:moveTo>
                  <a:pt x="9525" y="4509109"/>
                </a:moveTo>
                <a:lnTo>
                  <a:pt x="0" y="4509109"/>
                </a:lnTo>
                <a:lnTo>
                  <a:pt x="0" y="4518622"/>
                </a:lnTo>
                <a:lnTo>
                  <a:pt x="9525" y="4518622"/>
                </a:lnTo>
                <a:lnTo>
                  <a:pt x="9525" y="4509109"/>
                </a:lnTo>
                <a:close/>
              </a:path>
              <a:path w="9525" h="5432425">
                <a:moveTo>
                  <a:pt x="9525" y="4452036"/>
                </a:moveTo>
                <a:lnTo>
                  <a:pt x="0" y="4452036"/>
                </a:lnTo>
                <a:lnTo>
                  <a:pt x="0" y="4461548"/>
                </a:lnTo>
                <a:lnTo>
                  <a:pt x="9525" y="4461548"/>
                </a:lnTo>
                <a:lnTo>
                  <a:pt x="9525" y="4452036"/>
                </a:lnTo>
                <a:close/>
              </a:path>
              <a:path w="9525" h="5432425">
                <a:moveTo>
                  <a:pt x="9525" y="4394949"/>
                </a:moveTo>
                <a:lnTo>
                  <a:pt x="0" y="4394949"/>
                </a:lnTo>
                <a:lnTo>
                  <a:pt x="0" y="4404474"/>
                </a:lnTo>
                <a:lnTo>
                  <a:pt x="9525" y="4404474"/>
                </a:lnTo>
                <a:lnTo>
                  <a:pt x="9525" y="4394949"/>
                </a:lnTo>
                <a:close/>
              </a:path>
              <a:path w="9525" h="5432425">
                <a:moveTo>
                  <a:pt x="9525" y="4337875"/>
                </a:moveTo>
                <a:lnTo>
                  <a:pt x="0" y="4337875"/>
                </a:lnTo>
                <a:lnTo>
                  <a:pt x="0" y="4347388"/>
                </a:lnTo>
                <a:lnTo>
                  <a:pt x="9525" y="4347388"/>
                </a:lnTo>
                <a:lnTo>
                  <a:pt x="9525" y="4337875"/>
                </a:lnTo>
                <a:close/>
              </a:path>
              <a:path w="9525" h="5432425">
                <a:moveTo>
                  <a:pt x="9525" y="4280801"/>
                </a:moveTo>
                <a:lnTo>
                  <a:pt x="0" y="4280801"/>
                </a:lnTo>
                <a:lnTo>
                  <a:pt x="0" y="4290314"/>
                </a:lnTo>
                <a:lnTo>
                  <a:pt x="9525" y="4290314"/>
                </a:lnTo>
                <a:lnTo>
                  <a:pt x="9525" y="4280801"/>
                </a:lnTo>
                <a:close/>
              </a:path>
              <a:path w="9525" h="5432425">
                <a:moveTo>
                  <a:pt x="9525" y="4223728"/>
                </a:moveTo>
                <a:lnTo>
                  <a:pt x="0" y="4223728"/>
                </a:lnTo>
                <a:lnTo>
                  <a:pt x="0" y="4233240"/>
                </a:lnTo>
                <a:lnTo>
                  <a:pt x="9525" y="4233240"/>
                </a:lnTo>
                <a:lnTo>
                  <a:pt x="9525" y="4223728"/>
                </a:lnTo>
                <a:close/>
              </a:path>
              <a:path w="9525" h="5432425">
                <a:moveTo>
                  <a:pt x="9525" y="4166641"/>
                </a:moveTo>
                <a:lnTo>
                  <a:pt x="0" y="4166641"/>
                </a:lnTo>
                <a:lnTo>
                  <a:pt x="0" y="4176153"/>
                </a:lnTo>
                <a:lnTo>
                  <a:pt x="9525" y="4176153"/>
                </a:lnTo>
                <a:lnTo>
                  <a:pt x="9525" y="4166641"/>
                </a:lnTo>
                <a:close/>
              </a:path>
              <a:path w="9525" h="5432425">
                <a:moveTo>
                  <a:pt x="9525" y="4109567"/>
                </a:moveTo>
                <a:lnTo>
                  <a:pt x="0" y="4109567"/>
                </a:lnTo>
                <a:lnTo>
                  <a:pt x="0" y="4119080"/>
                </a:lnTo>
                <a:lnTo>
                  <a:pt x="9525" y="4119080"/>
                </a:lnTo>
                <a:lnTo>
                  <a:pt x="9525" y="4109567"/>
                </a:lnTo>
                <a:close/>
              </a:path>
              <a:path w="9525" h="5432425">
                <a:moveTo>
                  <a:pt x="9525" y="4052493"/>
                </a:moveTo>
                <a:lnTo>
                  <a:pt x="0" y="4052493"/>
                </a:lnTo>
                <a:lnTo>
                  <a:pt x="0" y="4062006"/>
                </a:lnTo>
                <a:lnTo>
                  <a:pt x="9525" y="4062006"/>
                </a:lnTo>
                <a:lnTo>
                  <a:pt x="9525" y="4052493"/>
                </a:lnTo>
                <a:close/>
              </a:path>
              <a:path w="9525" h="5432425">
                <a:moveTo>
                  <a:pt x="9525" y="3995407"/>
                </a:moveTo>
                <a:lnTo>
                  <a:pt x="0" y="3995407"/>
                </a:lnTo>
                <a:lnTo>
                  <a:pt x="0" y="4004932"/>
                </a:lnTo>
                <a:lnTo>
                  <a:pt x="9525" y="4004932"/>
                </a:lnTo>
                <a:lnTo>
                  <a:pt x="9525" y="3995407"/>
                </a:lnTo>
                <a:close/>
              </a:path>
              <a:path w="9525" h="5432425">
                <a:moveTo>
                  <a:pt x="9525" y="3938333"/>
                </a:moveTo>
                <a:lnTo>
                  <a:pt x="0" y="3938333"/>
                </a:lnTo>
                <a:lnTo>
                  <a:pt x="0" y="3947845"/>
                </a:lnTo>
                <a:lnTo>
                  <a:pt x="9525" y="3947845"/>
                </a:lnTo>
                <a:lnTo>
                  <a:pt x="9525" y="3938333"/>
                </a:lnTo>
                <a:close/>
              </a:path>
              <a:path w="9525" h="5432425">
                <a:moveTo>
                  <a:pt x="9525" y="3881259"/>
                </a:moveTo>
                <a:lnTo>
                  <a:pt x="0" y="3881259"/>
                </a:lnTo>
                <a:lnTo>
                  <a:pt x="0" y="3890772"/>
                </a:lnTo>
                <a:lnTo>
                  <a:pt x="9525" y="3890772"/>
                </a:lnTo>
                <a:lnTo>
                  <a:pt x="9525" y="3881259"/>
                </a:lnTo>
                <a:close/>
              </a:path>
              <a:path w="9525" h="5432425">
                <a:moveTo>
                  <a:pt x="9525" y="3824186"/>
                </a:moveTo>
                <a:lnTo>
                  <a:pt x="0" y="3824186"/>
                </a:lnTo>
                <a:lnTo>
                  <a:pt x="0" y="3833698"/>
                </a:lnTo>
                <a:lnTo>
                  <a:pt x="9525" y="3833698"/>
                </a:lnTo>
                <a:lnTo>
                  <a:pt x="9525" y="3824186"/>
                </a:lnTo>
                <a:close/>
              </a:path>
              <a:path w="9525" h="5432425">
                <a:moveTo>
                  <a:pt x="9525" y="3767099"/>
                </a:moveTo>
                <a:lnTo>
                  <a:pt x="0" y="3767099"/>
                </a:lnTo>
                <a:lnTo>
                  <a:pt x="0" y="3776611"/>
                </a:lnTo>
                <a:lnTo>
                  <a:pt x="9525" y="3776611"/>
                </a:lnTo>
                <a:lnTo>
                  <a:pt x="9525" y="3767099"/>
                </a:lnTo>
                <a:close/>
              </a:path>
              <a:path w="9525" h="5432425">
                <a:moveTo>
                  <a:pt x="9525" y="3710025"/>
                </a:moveTo>
                <a:lnTo>
                  <a:pt x="0" y="3710025"/>
                </a:lnTo>
                <a:lnTo>
                  <a:pt x="0" y="3719538"/>
                </a:lnTo>
                <a:lnTo>
                  <a:pt x="9525" y="3719538"/>
                </a:lnTo>
                <a:lnTo>
                  <a:pt x="9525" y="3710025"/>
                </a:lnTo>
                <a:close/>
              </a:path>
              <a:path w="9525" h="5432425">
                <a:moveTo>
                  <a:pt x="9525" y="3652951"/>
                </a:moveTo>
                <a:lnTo>
                  <a:pt x="0" y="3652951"/>
                </a:lnTo>
                <a:lnTo>
                  <a:pt x="0" y="3662464"/>
                </a:lnTo>
                <a:lnTo>
                  <a:pt x="9525" y="3662464"/>
                </a:lnTo>
                <a:lnTo>
                  <a:pt x="9525" y="3652951"/>
                </a:lnTo>
                <a:close/>
              </a:path>
              <a:path w="9525" h="5432425">
                <a:moveTo>
                  <a:pt x="9525" y="3595878"/>
                </a:moveTo>
                <a:lnTo>
                  <a:pt x="0" y="3595878"/>
                </a:lnTo>
                <a:lnTo>
                  <a:pt x="0" y="3605390"/>
                </a:lnTo>
                <a:lnTo>
                  <a:pt x="9525" y="3605390"/>
                </a:lnTo>
                <a:lnTo>
                  <a:pt x="9525" y="3595878"/>
                </a:lnTo>
                <a:close/>
              </a:path>
              <a:path w="9525" h="5432425">
                <a:moveTo>
                  <a:pt x="9525" y="3538791"/>
                </a:moveTo>
                <a:lnTo>
                  <a:pt x="0" y="3538791"/>
                </a:lnTo>
                <a:lnTo>
                  <a:pt x="0" y="3548303"/>
                </a:lnTo>
                <a:lnTo>
                  <a:pt x="9525" y="3548303"/>
                </a:lnTo>
                <a:lnTo>
                  <a:pt x="9525" y="3538791"/>
                </a:lnTo>
                <a:close/>
              </a:path>
              <a:path w="9525" h="5432425">
                <a:moveTo>
                  <a:pt x="9525" y="3481717"/>
                </a:moveTo>
                <a:lnTo>
                  <a:pt x="0" y="3481717"/>
                </a:lnTo>
                <a:lnTo>
                  <a:pt x="0" y="3491230"/>
                </a:lnTo>
                <a:lnTo>
                  <a:pt x="9525" y="3491230"/>
                </a:lnTo>
                <a:lnTo>
                  <a:pt x="9525" y="3481717"/>
                </a:lnTo>
                <a:close/>
              </a:path>
              <a:path w="9525" h="5432425">
                <a:moveTo>
                  <a:pt x="9525" y="3424644"/>
                </a:moveTo>
                <a:lnTo>
                  <a:pt x="0" y="3424644"/>
                </a:lnTo>
                <a:lnTo>
                  <a:pt x="0" y="3434156"/>
                </a:lnTo>
                <a:lnTo>
                  <a:pt x="9525" y="3434156"/>
                </a:lnTo>
                <a:lnTo>
                  <a:pt x="9525" y="3424644"/>
                </a:lnTo>
                <a:close/>
              </a:path>
              <a:path w="9525" h="5432425">
                <a:moveTo>
                  <a:pt x="9525" y="3367557"/>
                </a:moveTo>
                <a:lnTo>
                  <a:pt x="0" y="3367557"/>
                </a:lnTo>
                <a:lnTo>
                  <a:pt x="0" y="3377069"/>
                </a:lnTo>
                <a:lnTo>
                  <a:pt x="9525" y="3377069"/>
                </a:lnTo>
                <a:lnTo>
                  <a:pt x="9525" y="3367557"/>
                </a:lnTo>
                <a:close/>
              </a:path>
              <a:path w="9525" h="5432425">
                <a:moveTo>
                  <a:pt x="9525" y="3310483"/>
                </a:moveTo>
                <a:lnTo>
                  <a:pt x="0" y="3310483"/>
                </a:lnTo>
                <a:lnTo>
                  <a:pt x="0" y="3319996"/>
                </a:lnTo>
                <a:lnTo>
                  <a:pt x="9525" y="3319996"/>
                </a:lnTo>
                <a:lnTo>
                  <a:pt x="9525" y="3310483"/>
                </a:lnTo>
                <a:close/>
              </a:path>
              <a:path w="9525" h="5432425">
                <a:moveTo>
                  <a:pt x="9525" y="3253409"/>
                </a:moveTo>
                <a:lnTo>
                  <a:pt x="0" y="3253409"/>
                </a:lnTo>
                <a:lnTo>
                  <a:pt x="0" y="3262922"/>
                </a:lnTo>
                <a:lnTo>
                  <a:pt x="9525" y="3262922"/>
                </a:lnTo>
                <a:lnTo>
                  <a:pt x="9525" y="3253409"/>
                </a:lnTo>
                <a:close/>
              </a:path>
              <a:path w="9525" h="5432425">
                <a:moveTo>
                  <a:pt x="9525" y="3196336"/>
                </a:moveTo>
                <a:lnTo>
                  <a:pt x="0" y="3196336"/>
                </a:lnTo>
                <a:lnTo>
                  <a:pt x="0" y="3205848"/>
                </a:lnTo>
                <a:lnTo>
                  <a:pt x="9525" y="3205848"/>
                </a:lnTo>
                <a:lnTo>
                  <a:pt x="9525" y="3196336"/>
                </a:lnTo>
                <a:close/>
              </a:path>
              <a:path w="9525" h="5432425">
                <a:moveTo>
                  <a:pt x="9525" y="3139249"/>
                </a:moveTo>
                <a:lnTo>
                  <a:pt x="0" y="3139249"/>
                </a:lnTo>
                <a:lnTo>
                  <a:pt x="0" y="3148761"/>
                </a:lnTo>
                <a:lnTo>
                  <a:pt x="9525" y="3148761"/>
                </a:lnTo>
                <a:lnTo>
                  <a:pt x="9525" y="3139249"/>
                </a:lnTo>
                <a:close/>
              </a:path>
              <a:path w="9525" h="5432425">
                <a:moveTo>
                  <a:pt x="9525" y="3082175"/>
                </a:moveTo>
                <a:lnTo>
                  <a:pt x="0" y="3082175"/>
                </a:lnTo>
                <a:lnTo>
                  <a:pt x="0" y="3091688"/>
                </a:lnTo>
                <a:lnTo>
                  <a:pt x="9525" y="3091688"/>
                </a:lnTo>
                <a:lnTo>
                  <a:pt x="9525" y="3082175"/>
                </a:lnTo>
                <a:close/>
              </a:path>
              <a:path w="9525" h="5432425">
                <a:moveTo>
                  <a:pt x="9525" y="3025102"/>
                </a:moveTo>
                <a:lnTo>
                  <a:pt x="0" y="3025102"/>
                </a:lnTo>
                <a:lnTo>
                  <a:pt x="0" y="3034614"/>
                </a:lnTo>
                <a:lnTo>
                  <a:pt x="9525" y="3034614"/>
                </a:lnTo>
                <a:lnTo>
                  <a:pt x="9525" y="3025102"/>
                </a:lnTo>
                <a:close/>
              </a:path>
              <a:path w="9525" h="5432425">
                <a:moveTo>
                  <a:pt x="9525" y="2968015"/>
                </a:moveTo>
                <a:lnTo>
                  <a:pt x="0" y="2968015"/>
                </a:lnTo>
                <a:lnTo>
                  <a:pt x="0" y="2977527"/>
                </a:lnTo>
                <a:lnTo>
                  <a:pt x="9525" y="2977527"/>
                </a:lnTo>
                <a:lnTo>
                  <a:pt x="9525" y="2968015"/>
                </a:lnTo>
                <a:close/>
              </a:path>
              <a:path w="9525" h="5432425">
                <a:moveTo>
                  <a:pt x="9525" y="2910941"/>
                </a:moveTo>
                <a:lnTo>
                  <a:pt x="0" y="2910941"/>
                </a:lnTo>
                <a:lnTo>
                  <a:pt x="0" y="2920454"/>
                </a:lnTo>
                <a:lnTo>
                  <a:pt x="9525" y="2920454"/>
                </a:lnTo>
                <a:lnTo>
                  <a:pt x="9525" y="2910941"/>
                </a:lnTo>
                <a:close/>
              </a:path>
              <a:path w="9525" h="5432425">
                <a:moveTo>
                  <a:pt x="9525" y="2853867"/>
                </a:moveTo>
                <a:lnTo>
                  <a:pt x="0" y="2853867"/>
                </a:lnTo>
                <a:lnTo>
                  <a:pt x="0" y="2863380"/>
                </a:lnTo>
                <a:lnTo>
                  <a:pt x="9525" y="2863380"/>
                </a:lnTo>
                <a:lnTo>
                  <a:pt x="9525" y="2853867"/>
                </a:lnTo>
                <a:close/>
              </a:path>
              <a:path w="9525" h="5432425">
                <a:moveTo>
                  <a:pt x="9525" y="2796794"/>
                </a:moveTo>
                <a:lnTo>
                  <a:pt x="0" y="2796794"/>
                </a:lnTo>
                <a:lnTo>
                  <a:pt x="0" y="2806306"/>
                </a:lnTo>
                <a:lnTo>
                  <a:pt x="9525" y="2806306"/>
                </a:lnTo>
                <a:lnTo>
                  <a:pt x="9525" y="2796794"/>
                </a:lnTo>
                <a:close/>
              </a:path>
              <a:path w="9525" h="5432425">
                <a:moveTo>
                  <a:pt x="9525" y="2739707"/>
                </a:moveTo>
                <a:lnTo>
                  <a:pt x="0" y="2739707"/>
                </a:lnTo>
                <a:lnTo>
                  <a:pt x="0" y="2749219"/>
                </a:lnTo>
                <a:lnTo>
                  <a:pt x="9525" y="2749219"/>
                </a:lnTo>
                <a:lnTo>
                  <a:pt x="9525" y="2739707"/>
                </a:lnTo>
                <a:close/>
              </a:path>
              <a:path w="9525" h="5432425">
                <a:moveTo>
                  <a:pt x="9525" y="2682633"/>
                </a:moveTo>
                <a:lnTo>
                  <a:pt x="0" y="2682633"/>
                </a:lnTo>
                <a:lnTo>
                  <a:pt x="0" y="2692146"/>
                </a:lnTo>
                <a:lnTo>
                  <a:pt x="9525" y="2692146"/>
                </a:lnTo>
                <a:lnTo>
                  <a:pt x="9525" y="2682633"/>
                </a:lnTo>
                <a:close/>
              </a:path>
              <a:path w="9525" h="5432425">
                <a:moveTo>
                  <a:pt x="9525" y="2226018"/>
                </a:moveTo>
                <a:lnTo>
                  <a:pt x="0" y="2226018"/>
                </a:lnTo>
                <a:lnTo>
                  <a:pt x="0" y="2230247"/>
                </a:lnTo>
                <a:lnTo>
                  <a:pt x="9525" y="2230247"/>
                </a:lnTo>
                <a:lnTo>
                  <a:pt x="9525" y="2226018"/>
                </a:lnTo>
                <a:close/>
              </a:path>
              <a:path w="9525" h="5432425">
                <a:moveTo>
                  <a:pt x="9525" y="2168931"/>
                </a:moveTo>
                <a:lnTo>
                  <a:pt x="0" y="2168931"/>
                </a:lnTo>
                <a:lnTo>
                  <a:pt x="0" y="2178443"/>
                </a:lnTo>
                <a:lnTo>
                  <a:pt x="9525" y="2178443"/>
                </a:lnTo>
                <a:lnTo>
                  <a:pt x="9525" y="2168931"/>
                </a:lnTo>
                <a:close/>
              </a:path>
              <a:path w="9525" h="5432425">
                <a:moveTo>
                  <a:pt x="9525" y="2119325"/>
                </a:moveTo>
                <a:lnTo>
                  <a:pt x="0" y="2119325"/>
                </a:lnTo>
                <a:lnTo>
                  <a:pt x="0" y="2121370"/>
                </a:lnTo>
                <a:lnTo>
                  <a:pt x="9525" y="2121370"/>
                </a:lnTo>
                <a:lnTo>
                  <a:pt x="9525" y="2119325"/>
                </a:lnTo>
                <a:close/>
              </a:path>
              <a:path w="9525" h="5432425">
                <a:moveTo>
                  <a:pt x="9525" y="1712315"/>
                </a:moveTo>
                <a:lnTo>
                  <a:pt x="0" y="1712315"/>
                </a:lnTo>
                <a:lnTo>
                  <a:pt x="0" y="1713865"/>
                </a:lnTo>
                <a:lnTo>
                  <a:pt x="9525" y="1713865"/>
                </a:lnTo>
                <a:lnTo>
                  <a:pt x="9525" y="1712315"/>
                </a:lnTo>
                <a:close/>
              </a:path>
              <a:path w="9525" h="5432425">
                <a:moveTo>
                  <a:pt x="9525" y="1655241"/>
                </a:moveTo>
                <a:lnTo>
                  <a:pt x="0" y="1655241"/>
                </a:lnTo>
                <a:lnTo>
                  <a:pt x="0" y="1664754"/>
                </a:lnTo>
                <a:lnTo>
                  <a:pt x="9525" y="1664754"/>
                </a:lnTo>
                <a:lnTo>
                  <a:pt x="9525" y="1655241"/>
                </a:lnTo>
                <a:close/>
              </a:path>
              <a:path w="9525" h="5432425">
                <a:moveTo>
                  <a:pt x="9525" y="1602930"/>
                </a:moveTo>
                <a:lnTo>
                  <a:pt x="0" y="1602930"/>
                </a:lnTo>
                <a:lnTo>
                  <a:pt x="0" y="1607680"/>
                </a:lnTo>
                <a:lnTo>
                  <a:pt x="9525" y="1607680"/>
                </a:lnTo>
                <a:lnTo>
                  <a:pt x="9525" y="1602930"/>
                </a:lnTo>
                <a:close/>
              </a:path>
              <a:path w="9525" h="5432425">
                <a:moveTo>
                  <a:pt x="9525" y="1141539"/>
                </a:moveTo>
                <a:lnTo>
                  <a:pt x="0" y="1141539"/>
                </a:lnTo>
                <a:lnTo>
                  <a:pt x="0" y="1151051"/>
                </a:lnTo>
                <a:lnTo>
                  <a:pt x="9525" y="1151051"/>
                </a:lnTo>
                <a:lnTo>
                  <a:pt x="9525" y="1141539"/>
                </a:lnTo>
                <a:close/>
              </a:path>
              <a:path w="9525" h="5432425">
                <a:moveTo>
                  <a:pt x="9525" y="1086548"/>
                </a:moveTo>
                <a:lnTo>
                  <a:pt x="0" y="1086548"/>
                </a:lnTo>
                <a:lnTo>
                  <a:pt x="0" y="1093978"/>
                </a:lnTo>
                <a:lnTo>
                  <a:pt x="9525" y="1093978"/>
                </a:lnTo>
                <a:lnTo>
                  <a:pt x="9525" y="1086548"/>
                </a:lnTo>
                <a:close/>
              </a:path>
              <a:path w="9525" h="5432425">
                <a:moveTo>
                  <a:pt x="9525" y="627849"/>
                </a:moveTo>
                <a:lnTo>
                  <a:pt x="0" y="627849"/>
                </a:lnTo>
                <a:lnTo>
                  <a:pt x="0" y="637362"/>
                </a:lnTo>
                <a:lnTo>
                  <a:pt x="9525" y="637362"/>
                </a:lnTo>
                <a:lnTo>
                  <a:pt x="9525" y="627849"/>
                </a:lnTo>
                <a:close/>
              </a:path>
              <a:path w="9525" h="5432425">
                <a:moveTo>
                  <a:pt x="9525" y="570763"/>
                </a:moveTo>
                <a:lnTo>
                  <a:pt x="0" y="570763"/>
                </a:lnTo>
                <a:lnTo>
                  <a:pt x="0" y="580288"/>
                </a:lnTo>
                <a:lnTo>
                  <a:pt x="9525" y="580288"/>
                </a:lnTo>
                <a:lnTo>
                  <a:pt x="9525" y="570763"/>
                </a:lnTo>
                <a:close/>
              </a:path>
              <a:path w="9525" h="5432425">
                <a:moveTo>
                  <a:pt x="9525" y="114147"/>
                </a:moveTo>
                <a:lnTo>
                  <a:pt x="0" y="114147"/>
                </a:lnTo>
                <a:lnTo>
                  <a:pt x="0" y="123659"/>
                </a:lnTo>
                <a:lnTo>
                  <a:pt x="9525" y="123659"/>
                </a:lnTo>
                <a:lnTo>
                  <a:pt x="9525" y="114147"/>
                </a:lnTo>
                <a:close/>
              </a:path>
              <a:path w="9525" h="5432425">
                <a:moveTo>
                  <a:pt x="9525" y="57073"/>
                </a:moveTo>
                <a:lnTo>
                  <a:pt x="0" y="57073"/>
                </a:lnTo>
                <a:lnTo>
                  <a:pt x="0" y="66586"/>
                </a:lnTo>
                <a:lnTo>
                  <a:pt x="9525" y="66586"/>
                </a:lnTo>
                <a:lnTo>
                  <a:pt x="9525" y="57073"/>
                </a:lnTo>
                <a:close/>
              </a:path>
              <a:path w="9525" h="5432425">
                <a:moveTo>
                  <a:pt x="9525" y="0"/>
                </a:moveTo>
                <a:lnTo>
                  <a:pt x="0" y="0"/>
                </a:lnTo>
                <a:lnTo>
                  <a:pt x="0" y="9512"/>
                </a:lnTo>
                <a:lnTo>
                  <a:pt x="9525" y="9512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8597812" y="5878224"/>
            <a:ext cx="588764" cy="299962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1875" b="1" spc="-5" dirty="0">
                <a:solidFill>
                  <a:schemeClr val="bg1"/>
                </a:solidFill>
                <a:latin typeface="Segoe UI"/>
                <a:cs typeface="Segoe UI"/>
              </a:rPr>
              <a:t>200K</a:t>
            </a:r>
            <a:endParaRPr sz="1875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81455" y="770944"/>
            <a:ext cx="8930" cy="5092898"/>
            <a:chOff x="10682418" y="822339"/>
            <a:chExt cx="9525" cy="5432425"/>
          </a:xfrm>
        </p:grpSpPr>
        <p:sp>
          <p:nvSpPr>
            <p:cNvPr id="18" name="object 18"/>
            <p:cNvSpPr/>
            <p:nvPr/>
          </p:nvSpPr>
          <p:spPr>
            <a:xfrm>
              <a:off x="10682414" y="2249284"/>
              <a:ext cx="9525" cy="4004945"/>
            </a:xfrm>
            <a:custGeom>
              <a:avLst/>
              <a:gdLst/>
              <a:ahLst/>
              <a:cxnLst/>
              <a:rect l="l" t="t" r="r" b="b"/>
              <a:pathLst>
                <a:path w="9525" h="4004945">
                  <a:moveTo>
                    <a:pt x="9512" y="3995420"/>
                  </a:moveTo>
                  <a:lnTo>
                    <a:pt x="0" y="3995420"/>
                  </a:lnTo>
                  <a:lnTo>
                    <a:pt x="0" y="4004932"/>
                  </a:lnTo>
                  <a:lnTo>
                    <a:pt x="9512" y="4004932"/>
                  </a:lnTo>
                  <a:lnTo>
                    <a:pt x="9512" y="3995420"/>
                  </a:lnTo>
                  <a:close/>
                </a:path>
                <a:path w="9525" h="4004945">
                  <a:moveTo>
                    <a:pt x="9512" y="3938333"/>
                  </a:moveTo>
                  <a:lnTo>
                    <a:pt x="0" y="3938333"/>
                  </a:lnTo>
                  <a:lnTo>
                    <a:pt x="0" y="3947845"/>
                  </a:lnTo>
                  <a:lnTo>
                    <a:pt x="9512" y="3947845"/>
                  </a:lnTo>
                  <a:lnTo>
                    <a:pt x="9512" y="3938333"/>
                  </a:lnTo>
                  <a:close/>
                </a:path>
                <a:path w="9525" h="4004945">
                  <a:moveTo>
                    <a:pt x="9512" y="3881259"/>
                  </a:moveTo>
                  <a:lnTo>
                    <a:pt x="0" y="3881259"/>
                  </a:lnTo>
                  <a:lnTo>
                    <a:pt x="0" y="3890772"/>
                  </a:lnTo>
                  <a:lnTo>
                    <a:pt x="9512" y="3890772"/>
                  </a:lnTo>
                  <a:lnTo>
                    <a:pt x="9512" y="3881259"/>
                  </a:lnTo>
                  <a:close/>
                </a:path>
                <a:path w="9525" h="4004945">
                  <a:moveTo>
                    <a:pt x="9512" y="3824186"/>
                  </a:moveTo>
                  <a:lnTo>
                    <a:pt x="0" y="3824186"/>
                  </a:lnTo>
                  <a:lnTo>
                    <a:pt x="0" y="3833698"/>
                  </a:lnTo>
                  <a:lnTo>
                    <a:pt x="9512" y="3833698"/>
                  </a:lnTo>
                  <a:lnTo>
                    <a:pt x="9512" y="3824186"/>
                  </a:lnTo>
                  <a:close/>
                </a:path>
                <a:path w="9525" h="4004945">
                  <a:moveTo>
                    <a:pt x="9512" y="3767099"/>
                  </a:moveTo>
                  <a:lnTo>
                    <a:pt x="0" y="3767099"/>
                  </a:lnTo>
                  <a:lnTo>
                    <a:pt x="0" y="3776611"/>
                  </a:lnTo>
                  <a:lnTo>
                    <a:pt x="9512" y="3776611"/>
                  </a:lnTo>
                  <a:lnTo>
                    <a:pt x="9512" y="3767099"/>
                  </a:lnTo>
                  <a:close/>
                </a:path>
                <a:path w="9525" h="4004945">
                  <a:moveTo>
                    <a:pt x="9512" y="3710025"/>
                  </a:moveTo>
                  <a:lnTo>
                    <a:pt x="0" y="3710025"/>
                  </a:lnTo>
                  <a:lnTo>
                    <a:pt x="0" y="3719538"/>
                  </a:lnTo>
                  <a:lnTo>
                    <a:pt x="9512" y="3719538"/>
                  </a:lnTo>
                  <a:lnTo>
                    <a:pt x="9512" y="3710025"/>
                  </a:lnTo>
                  <a:close/>
                </a:path>
                <a:path w="9525" h="4004945">
                  <a:moveTo>
                    <a:pt x="9512" y="3652951"/>
                  </a:moveTo>
                  <a:lnTo>
                    <a:pt x="0" y="3652951"/>
                  </a:lnTo>
                  <a:lnTo>
                    <a:pt x="0" y="3662464"/>
                  </a:lnTo>
                  <a:lnTo>
                    <a:pt x="9512" y="3662464"/>
                  </a:lnTo>
                  <a:lnTo>
                    <a:pt x="9512" y="3652951"/>
                  </a:lnTo>
                  <a:close/>
                </a:path>
                <a:path w="9525" h="4004945">
                  <a:moveTo>
                    <a:pt x="9512" y="3595878"/>
                  </a:moveTo>
                  <a:lnTo>
                    <a:pt x="0" y="3595878"/>
                  </a:lnTo>
                  <a:lnTo>
                    <a:pt x="0" y="3605390"/>
                  </a:lnTo>
                  <a:lnTo>
                    <a:pt x="9512" y="3605390"/>
                  </a:lnTo>
                  <a:lnTo>
                    <a:pt x="9512" y="3595878"/>
                  </a:lnTo>
                  <a:close/>
                </a:path>
                <a:path w="9525" h="4004945">
                  <a:moveTo>
                    <a:pt x="9512" y="3538791"/>
                  </a:moveTo>
                  <a:lnTo>
                    <a:pt x="0" y="3538791"/>
                  </a:lnTo>
                  <a:lnTo>
                    <a:pt x="0" y="3548303"/>
                  </a:lnTo>
                  <a:lnTo>
                    <a:pt x="9512" y="3548303"/>
                  </a:lnTo>
                  <a:lnTo>
                    <a:pt x="9512" y="3538791"/>
                  </a:lnTo>
                  <a:close/>
                </a:path>
                <a:path w="9525" h="4004945">
                  <a:moveTo>
                    <a:pt x="9512" y="3481717"/>
                  </a:moveTo>
                  <a:lnTo>
                    <a:pt x="0" y="3481717"/>
                  </a:lnTo>
                  <a:lnTo>
                    <a:pt x="0" y="3491230"/>
                  </a:lnTo>
                  <a:lnTo>
                    <a:pt x="9512" y="3491230"/>
                  </a:lnTo>
                  <a:lnTo>
                    <a:pt x="9512" y="3481717"/>
                  </a:lnTo>
                  <a:close/>
                </a:path>
                <a:path w="9525" h="4004945">
                  <a:moveTo>
                    <a:pt x="9512" y="3424644"/>
                  </a:moveTo>
                  <a:lnTo>
                    <a:pt x="0" y="3424644"/>
                  </a:lnTo>
                  <a:lnTo>
                    <a:pt x="0" y="3434156"/>
                  </a:lnTo>
                  <a:lnTo>
                    <a:pt x="9512" y="3434156"/>
                  </a:lnTo>
                  <a:lnTo>
                    <a:pt x="9512" y="3424644"/>
                  </a:lnTo>
                  <a:close/>
                </a:path>
                <a:path w="9525" h="4004945">
                  <a:moveTo>
                    <a:pt x="9512" y="3367557"/>
                  </a:moveTo>
                  <a:lnTo>
                    <a:pt x="0" y="3367557"/>
                  </a:lnTo>
                  <a:lnTo>
                    <a:pt x="0" y="3377082"/>
                  </a:lnTo>
                  <a:lnTo>
                    <a:pt x="9512" y="3377082"/>
                  </a:lnTo>
                  <a:lnTo>
                    <a:pt x="9512" y="3367557"/>
                  </a:lnTo>
                  <a:close/>
                </a:path>
                <a:path w="9525" h="4004945">
                  <a:moveTo>
                    <a:pt x="9512" y="3310483"/>
                  </a:moveTo>
                  <a:lnTo>
                    <a:pt x="0" y="3310483"/>
                  </a:lnTo>
                  <a:lnTo>
                    <a:pt x="0" y="3319996"/>
                  </a:lnTo>
                  <a:lnTo>
                    <a:pt x="9512" y="3319996"/>
                  </a:lnTo>
                  <a:lnTo>
                    <a:pt x="9512" y="3310483"/>
                  </a:lnTo>
                  <a:close/>
                </a:path>
                <a:path w="9525" h="4004945">
                  <a:moveTo>
                    <a:pt x="9512" y="3253409"/>
                  </a:moveTo>
                  <a:lnTo>
                    <a:pt x="0" y="3253409"/>
                  </a:lnTo>
                  <a:lnTo>
                    <a:pt x="0" y="3262922"/>
                  </a:lnTo>
                  <a:lnTo>
                    <a:pt x="9512" y="3262922"/>
                  </a:lnTo>
                  <a:lnTo>
                    <a:pt x="9512" y="3253409"/>
                  </a:lnTo>
                  <a:close/>
                </a:path>
                <a:path w="9525" h="4004945">
                  <a:moveTo>
                    <a:pt x="9512" y="3196336"/>
                  </a:moveTo>
                  <a:lnTo>
                    <a:pt x="0" y="3196336"/>
                  </a:lnTo>
                  <a:lnTo>
                    <a:pt x="0" y="3205848"/>
                  </a:lnTo>
                  <a:lnTo>
                    <a:pt x="9512" y="3205848"/>
                  </a:lnTo>
                  <a:lnTo>
                    <a:pt x="9512" y="3196336"/>
                  </a:lnTo>
                  <a:close/>
                </a:path>
                <a:path w="9525" h="4004945">
                  <a:moveTo>
                    <a:pt x="9512" y="3139249"/>
                  </a:moveTo>
                  <a:lnTo>
                    <a:pt x="0" y="3139249"/>
                  </a:lnTo>
                  <a:lnTo>
                    <a:pt x="0" y="3148761"/>
                  </a:lnTo>
                  <a:lnTo>
                    <a:pt x="9512" y="3148761"/>
                  </a:lnTo>
                  <a:lnTo>
                    <a:pt x="9512" y="3139249"/>
                  </a:lnTo>
                  <a:close/>
                </a:path>
                <a:path w="9525" h="4004945">
                  <a:moveTo>
                    <a:pt x="9512" y="3082175"/>
                  </a:moveTo>
                  <a:lnTo>
                    <a:pt x="0" y="3082175"/>
                  </a:lnTo>
                  <a:lnTo>
                    <a:pt x="0" y="3091688"/>
                  </a:lnTo>
                  <a:lnTo>
                    <a:pt x="9512" y="3091688"/>
                  </a:lnTo>
                  <a:lnTo>
                    <a:pt x="9512" y="3082175"/>
                  </a:lnTo>
                  <a:close/>
                </a:path>
                <a:path w="9525" h="4004945">
                  <a:moveTo>
                    <a:pt x="9512" y="3025102"/>
                  </a:moveTo>
                  <a:lnTo>
                    <a:pt x="0" y="3025102"/>
                  </a:lnTo>
                  <a:lnTo>
                    <a:pt x="0" y="3034614"/>
                  </a:lnTo>
                  <a:lnTo>
                    <a:pt x="9512" y="3034614"/>
                  </a:lnTo>
                  <a:lnTo>
                    <a:pt x="9512" y="3025102"/>
                  </a:lnTo>
                  <a:close/>
                </a:path>
                <a:path w="9525" h="4004945">
                  <a:moveTo>
                    <a:pt x="9512" y="2968015"/>
                  </a:moveTo>
                  <a:lnTo>
                    <a:pt x="0" y="2968015"/>
                  </a:lnTo>
                  <a:lnTo>
                    <a:pt x="0" y="2977540"/>
                  </a:lnTo>
                  <a:lnTo>
                    <a:pt x="9512" y="2977540"/>
                  </a:lnTo>
                  <a:lnTo>
                    <a:pt x="9512" y="2968015"/>
                  </a:lnTo>
                  <a:close/>
                </a:path>
                <a:path w="9525" h="4004945">
                  <a:moveTo>
                    <a:pt x="9512" y="2910941"/>
                  </a:moveTo>
                  <a:lnTo>
                    <a:pt x="0" y="2910941"/>
                  </a:lnTo>
                  <a:lnTo>
                    <a:pt x="0" y="2920454"/>
                  </a:lnTo>
                  <a:lnTo>
                    <a:pt x="9512" y="2920454"/>
                  </a:lnTo>
                  <a:lnTo>
                    <a:pt x="9512" y="2910941"/>
                  </a:lnTo>
                  <a:close/>
                </a:path>
                <a:path w="9525" h="4004945">
                  <a:moveTo>
                    <a:pt x="9512" y="2853867"/>
                  </a:moveTo>
                  <a:lnTo>
                    <a:pt x="0" y="2853867"/>
                  </a:lnTo>
                  <a:lnTo>
                    <a:pt x="0" y="2863380"/>
                  </a:lnTo>
                  <a:lnTo>
                    <a:pt x="9512" y="2863380"/>
                  </a:lnTo>
                  <a:lnTo>
                    <a:pt x="9512" y="2853867"/>
                  </a:lnTo>
                  <a:close/>
                </a:path>
                <a:path w="9525" h="4004945">
                  <a:moveTo>
                    <a:pt x="9512" y="2796794"/>
                  </a:moveTo>
                  <a:lnTo>
                    <a:pt x="0" y="2796794"/>
                  </a:lnTo>
                  <a:lnTo>
                    <a:pt x="0" y="2806306"/>
                  </a:lnTo>
                  <a:lnTo>
                    <a:pt x="9512" y="2806306"/>
                  </a:lnTo>
                  <a:lnTo>
                    <a:pt x="9512" y="2796794"/>
                  </a:lnTo>
                  <a:close/>
                </a:path>
                <a:path w="9525" h="4004945">
                  <a:moveTo>
                    <a:pt x="9512" y="2739707"/>
                  </a:moveTo>
                  <a:lnTo>
                    <a:pt x="0" y="2739707"/>
                  </a:lnTo>
                  <a:lnTo>
                    <a:pt x="0" y="2749219"/>
                  </a:lnTo>
                  <a:lnTo>
                    <a:pt x="9512" y="2749219"/>
                  </a:lnTo>
                  <a:lnTo>
                    <a:pt x="9512" y="2739707"/>
                  </a:lnTo>
                  <a:close/>
                </a:path>
                <a:path w="9525" h="4004945">
                  <a:moveTo>
                    <a:pt x="9512" y="2682633"/>
                  </a:moveTo>
                  <a:lnTo>
                    <a:pt x="0" y="2682633"/>
                  </a:lnTo>
                  <a:lnTo>
                    <a:pt x="0" y="2692146"/>
                  </a:lnTo>
                  <a:lnTo>
                    <a:pt x="9512" y="2692146"/>
                  </a:lnTo>
                  <a:lnTo>
                    <a:pt x="9512" y="2682633"/>
                  </a:lnTo>
                  <a:close/>
                </a:path>
                <a:path w="9525" h="4004945">
                  <a:moveTo>
                    <a:pt x="9512" y="2625560"/>
                  </a:moveTo>
                  <a:lnTo>
                    <a:pt x="0" y="2625560"/>
                  </a:lnTo>
                  <a:lnTo>
                    <a:pt x="0" y="2635072"/>
                  </a:lnTo>
                  <a:lnTo>
                    <a:pt x="9512" y="2635072"/>
                  </a:lnTo>
                  <a:lnTo>
                    <a:pt x="9512" y="2625560"/>
                  </a:lnTo>
                  <a:close/>
                </a:path>
                <a:path w="9525" h="4004945">
                  <a:moveTo>
                    <a:pt x="9512" y="2568473"/>
                  </a:moveTo>
                  <a:lnTo>
                    <a:pt x="0" y="2568473"/>
                  </a:lnTo>
                  <a:lnTo>
                    <a:pt x="0" y="2577998"/>
                  </a:lnTo>
                  <a:lnTo>
                    <a:pt x="9512" y="2577998"/>
                  </a:lnTo>
                  <a:lnTo>
                    <a:pt x="9512" y="2568473"/>
                  </a:lnTo>
                  <a:close/>
                </a:path>
                <a:path w="9525" h="4004945">
                  <a:moveTo>
                    <a:pt x="9512" y="2511399"/>
                  </a:moveTo>
                  <a:lnTo>
                    <a:pt x="0" y="2511399"/>
                  </a:lnTo>
                  <a:lnTo>
                    <a:pt x="0" y="2520912"/>
                  </a:lnTo>
                  <a:lnTo>
                    <a:pt x="9512" y="2520912"/>
                  </a:lnTo>
                  <a:lnTo>
                    <a:pt x="9512" y="2511399"/>
                  </a:lnTo>
                  <a:close/>
                </a:path>
                <a:path w="9525" h="4004945">
                  <a:moveTo>
                    <a:pt x="9512" y="2454325"/>
                  </a:moveTo>
                  <a:lnTo>
                    <a:pt x="0" y="2454325"/>
                  </a:lnTo>
                  <a:lnTo>
                    <a:pt x="0" y="2463838"/>
                  </a:lnTo>
                  <a:lnTo>
                    <a:pt x="9512" y="2463838"/>
                  </a:lnTo>
                  <a:lnTo>
                    <a:pt x="9512" y="2454325"/>
                  </a:lnTo>
                  <a:close/>
                </a:path>
                <a:path w="9525" h="4004945">
                  <a:moveTo>
                    <a:pt x="9512" y="2397252"/>
                  </a:moveTo>
                  <a:lnTo>
                    <a:pt x="0" y="2397252"/>
                  </a:lnTo>
                  <a:lnTo>
                    <a:pt x="0" y="2406764"/>
                  </a:lnTo>
                  <a:lnTo>
                    <a:pt x="9512" y="2406764"/>
                  </a:lnTo>
                  <a:lnTo>
                    <a:pt x="9512" y="2397252"/>
                  </a:lnTo>
                  <a:close/>
                </a:path>
                <a:path w="9525" h="4004945">
                  <a:moveTo>
                    <a:pt x="9512" y="2340165"/>
                  </a:moveTo>
                  <a:lnTo>
                    <a:pt x="0" y="2340165"/>
                  </a:lnTo>
                  <a:lnTo>
                    <a:pt x="0" y="2349677"/>
                  </a:lnTo>
                  <a:lnTo>
                    <a:pt x="9512" y="2349677"/>
                  </a:lnTo>
                  <a:lnTo>
                    <a:pt x="9512" y="2340165"/>
                  </a:lnTo>
                  <a:close/>
                </a:path>
                <a:path w="9525" h="4004945">
                  <a:moveTo>
                    <a:pt x="9512" y="2283091"/>
                  </a:moveTo>
                  <a:lnTo>
                    <a:pt x="0" y="2283091"/>
                  </a:lnTo>
                  <a:lnTo>
                    <a:pt x="0" y="2292604"/>
                  </a:lnTo>
                  <a:lnTo>
                    <a:pt x="9512" y="2292604"/>
                  </a:lnTo>
                  <a:lnTo>
                    <a:pt x="9512" y="2283091"/>
                  </a:lnTo>
                  <a:close/>
                </a:path>
                <a:path w="9525" h="4004945">
                  <a:moveTo>
                    <a:pt x="9512" y="2226018"/>
                  </a:moveTo>
                  <a:lnTo>
                    <a:pt x="0" y="2226018"/>
                  </a:lnTo>
                  <a:lnTo>
                    <a:pt x="0" y="2235530"/>
                  </a:lnTo>
                  <a:lnTo>
                    <a:pt x="9512" y="2235530"/>
                  </a:lnTo>
                  <a:lnTo>
                    <a:pt x="9512" y="2226018"/>
                  </a:lnTo>
                  <a:close/>
                </a:path>
                <a:path w="9525" h="4004945">
                  <a:moveTo>
                    <a:pt x="9512" y="2168944"/>
                  </a:moveTo>
                  <a:lnTo>
                    <a:pt x="0" y="2168944"/>
                  </a:lnTo>
                  <a:lnTo>
                    <a:pt x="0" y="2178456"/>
                  </a:lnTo>
                  <a:lnTo>
                    <a:pt x="9512" y="2178456"/>
                  </a:lnTo>
                  <a:lnTo>
                    <a:pt x="9512" y="2168944"/>
                  </a:lnTo>
                  <a:close/>
                </a:path>
                <a:path w="9525" h="4004945">
                  <a:moveTo>
                    <a:pt x="9512" y="2111857"/>
                  </a:moveTo>
                  <a:lnTo>
                    <a:pt x="0" y="2111857"/>
                  </a:lnTo>
                  <a:lnTo>
                    <a:pt x="0" y="2121370"/>
                  </a:lnTo>
                  <a:lnTo>
                    <a:pt x="9512" y="2121370"/>
                  </a:lnTo>
                  <a:lnTo>
                    <a:pt x="9512" y="2111857"/>
                  </a:lnTo>
                  <a:close/>
                </a:path>
                <a:path w="9525" h="4004945">
                  <a:moveTo>
                    <a:pt x="9512" y="2054783"/>
                  </a:moveTo>
                  <a:lnTo>
                    <a:pt x="0" y="2054783"/>
                  </a:lnTo>
                  <a:lnTo>
                    <a:pt x="0" y="2064296"/>
                  </a:lnTo>
                  <a:lnTo>
                    <a:pt x="9512" y="2064296"/>
                  </a:lnTo>
                  <a:lnTo>
                    <a:pt x="9512" y="2054783"/>
                  </a:lnTo>
                  <a:close/>
                </a:path>
                <a:path w="9525" h="4004945">
                  <a:moveTo>
                    <a:pt x="9512" y="1997710"/>
                  </a:moveTo>
                  <a:lnTo>
                    <a:pt x="0" y="1997710"/>
                  </a:lnTo>
                  <a:lnTo>
                    <a:pt x="0" y="2007222"/>
                  </a:lnTo>
                  <a:lnTo>
                    <a:pt x="9512" y="2007222"/>
                  </a:lnTo>
                  <a:lnTo>
                    <a:pt x="9512" y="1997710"/>
                  </a:lnTo>
                  <a:close/>
                </a:path>
                <a:path w="9525" h="4004945">
                  <a:moveTo>
                    <a:pt x="9512" y="1940623"/>
                  </a:moveTo>
                  <a:lnTo>
                    <a:pt x="0" y="1940623"/>
                  </a:lnTo>
                  <a:lnTo>
                    <a:pt x="0" y="1950135"/>
                  </a:lnTo>
                  <a:lnTo>
                    <a:pt x="9512" y="1950135"/>
                  </a:lnTo>
                  <a:lnTo>
                    <a:pt x="9512" y="1940623"/>
                  </a:lnTo>
                  <a:close/>
                </a:path>
                <a:path w="9525" h="4004945">
                  <a:moveTo>
                    <a:pt x="9512" y="1883549"/>
                  </a:moveTo>
                  <a:lnTo>
                    <a:pt x="0" y="1883549"/>
                  </a:lnTo>
                  <a:lnTo>
                    <a:pt x="0" y="1893062"/>
                  </a:lnTo>
                  <a:lnTo>
                    <a:pt x="9512" y="1893062"/>
                  </a:lnTo>
                  <a:lnTo>
                    <a:pt x="9512" y="1883549"/>
                  </a:lnTo>
                  <a:close/>
                </a:path>
                <a:path w="9525" h="4004945">
                  <a:moveTo>
                    <a:pt x="9512" y="1826475"/>
                  </a:moveTo>
                  <a:lnTo>
                    <a:pt x="0" y="1826475"/>
                  </a:lnTo>
                  <a:lnTo>
                    <a:pt x="0" y="1835988"/>
                  </a:lnTo>
                  <a:lnTo>
                    <a:pt x="9512" y="1835988"/>
                  </a:lnTo>
                  <a:lnTo>
                    <a:pt x="9512" y="1826475"/>
                  </a:lnTo>
                  <a:close/>
                </a:path>
                <a:path w="9525" h="4004945">
                  <a:moveTo>
                    <a:pt x="9512" y="1769402"/>
                  </a:moveTo>
                  <a:lnTo>
                    <a:pt x="0" y="1769402"/>
                  </a:lnTo>
                  <a:lnTo>
                    <a:pt x="0" y="1778914"/>
                  </a:lnTo>
                  <a:lnTo>
                    <a:pt x="9512" y="1778914"/>
                  </a:lnTo>
                  <a:lnTo>
                    <a:pt x="9512" y="1769402"/>
                  </a:lnTo>
                  <a:close/>
                </a:path>
                <a:path w="9525" h="4004945">
                  <a:moveTo>
                    <a:pt x="9512" y="1712315"/>
                  </a:moveTo>
                  <a:lnTo>
                    <a:pt x="0" y="1712315"/>
                  </a:lnTo>
                  <a:lnTo>
                    <a:pt x="0" y="1721827"/>
                  </a:lnTo>
                  <a:lnTo>
                    <a:pt x="9512" y="1721827"/>
                  </a:lnTo>
                  <a:lnTo>
                    <a:pt x="9512" y="1712315"/>
                  </a:lnTo>
                  <a:close/>
                </a:path>
                <a:path w="9525" h="4004945">
                  <a:moveTo>
                    <a:pt x="9512" y="1655241"/>
                  </a:moveTo>
                  <a:lnTo>
                    <a:pt x="0" y="1655241"/>
                  </a:lnTo>
                  <a:lnTo>
                    <a:pt x="0" y="1664754"/>
                  </a:lnTo>
                  <a:lnTo>
                    <a:pt x="9512" y="1664754"/>
                  </a:lnTo>
                  <a:lnTo>
                    <a:pt x="9512" y="1655241"/>
                  </a:lnTo>
                  <a:close/>
                </a:path>
                <a:path w="9525" h="4004945">
                  <a:moveTo>
                    <a:pt x="9512" y="1598168"/>
                  </a:moveTo>
                  <a:lnTo>
                    <a:pt x="0" y="1598168"/>
                  </a:lnTo>
                  <a:lnTo>
                    <a:pt x="0" y="1607680"/>
                  </a:lnTo>
                  <a:lnTo>
                    <a:pt x="9512" y="1607680"/>
                  </a:lnTo>
                  <a:lnTo>
                    <a:pt x="9512" y="1598168"/>
                  </a:lnTo>
                  <a:close/>
                </a:path>
                <a:path w="9525" h="4004945">
                  <a:moveTo>
                    <a:pt x="9512" y="1541081"/>
                  </a:moveTo>
                  <a:lnTo>
                    <a:pt x="0" y="1541081"/>
                  </a:lnTo>
                  <a:lnTo>
                    <a:pt x="0" y="1550593"/>
                  </a:lnTo>
                  <a:lnTo>
                    <a:pt x="9512" y="1550593"/>
                  </a:lnTo>
                  <a:lnTo>
                    <a:pt x="9512" y="1541081"/>
                  </a:lnTo>
                  <a:close/>
                </a:path>
                <a:path w="9525" h="4004945">
                  <a:moveTo>
                    <a:pt x="9512" y="1484007"/>
                  </a:moveTo>
                  <a:lnTo>
                    <a:pt x="0" y="1484007"/>
                  </a:lnTo>
                  <a:lnTo>
                    <a:pt x="0" y="1493520"/>
                  </a:lnTo>
                  <a:lnTo>
                    <a:pt x="9512" y="1493520"/>
                  </a:lnTo>
                  <a:lnTo>
                    <a:pt x="9512" y="1484007"/>
                  </a:lnTo>
                  <a:close/>
                </a:path>
                <a:path w="9525" h="4004945">
                  <a:moveTo>
                    <a:pt x="9512" y="1426933"/>
                  </a:moveTo>
                  <a:lnTo>
                    <a:pt x="0" y="1426933"/>
                  </a:lnTo>
                  <a:lnTo>
                    <a:pt x="0" y="1436446"/>
                  </a:lnTo>
                  <a:lnTo>
                    <a:pt x="9512" y="1436446"/>
                  </a:lnTo>
                  <a:lnTo>
                    <a:pt x="9512" y="1426933"/>
                  </a:lnTo>
                  <a:close/>
                </a:path>
                <a:path w="9525" h="4004945">
                  <a:moveTo>
                    <a:pt x="9512" y="1369860"/>
                  </a:moveTo>
                  <a:lnTo>
                    <a:pt x="0" y="1369860"/>
                  </a:lnTo>
                  <a:lnTo>
                    <a:pt x="0" y="1379372"/>
                  </a:lnTo>
                  <a:lnTo>
                    <a:pt x="9512" y="1379372"/>
                  </a:lnTo>
                  <a:lnTo>
                    <a:pt x="9512" y="1369860"/>
                  </a:lnTo>
                  <a:close/>
                </a:path>
                <a:path w="9525" h="4004945">
                  <a:moveTo>
                    <a:pt x="9512" y="1312773"/>
                  </a:moveTo>
                  <a:lnTo>
                    <a:pt x="0" y="1312773"/>
                  </a:lnTo>
                  <a:lnTo>
                    <a:pt x="0" y="1322285"/>
                  </a:lnTo>
                  <a:lnTo>
                    <a:pt x="9512" y="1322285"/>
                  </a:lnTo>
                  <a:lnTo>
                    <a:pt x="9512" y="1312773"/>
                  </a:lnTo>
                  <a:close/>
                </a:path>
                <a:path w="9525" h="4004945">
                  <a:moveTo>
                    <a:pt x="9512" y="1255699"/>
                  </a:moveTo>
                  <a:lnTo>
                    <a:pt x="0" y="1255699"/>
                  </a:lnTo>
                  <a:lnTo>
                    <a:pt x="0" y="1265212"/>
                  </a:lnTo>
                  <a:lnTo>
                    <a:pt x="9512" y="1265212"/>
                  </a:lnTo>
                  <a:lnTo>
                    <a:pt x="9512" y="1255699"/>
                  </a:lnTo>
                  <a:close/>
                </a:path>
                <a:path w="9525" h="4004945">
                  <a:moveTo>
                    <a:pt x="9512" y="1198626"/>
                  </a:moveTo>
                  <a:lnTo>
                    <a:pt x="0" y="1198626"/>
                  </a:lnTo>
                  <a:lnTo>
                    <a:pt x="0" y="1208138"/>
                  </a:lnTo>
                  <a:lnTo>
                    <a:pt x="9512" y="1208138"/>
                  </a:lnTo>
                  <a:lnTo>
                    <a:pt x="9512" y="1198626"/>
                  </a:lnTo>
                  <a:close/>
                </a:path>
                <a:path w="9525" h="4004945">
                  <a:moveTo>
                    <a:pt x="9512" y="1141539"/>
                  </a:moveTo>
                  <a:lnTo>
                    <a:pt x="0" y="1141539"/>
                  </a:lnTo>
                  <a:lnTo>
                    <a:pt x="0" y="1151051"/>
                  </a:lnTo>
                  <a:lnTo>
                    <a:pt x="9512" y="1151051"/>
                  </a:lnTo>
                  <a:lnTo>
                    <a:pt x="9512" y="1141539"/>
                  </a:lnTo>
                  <a:close/>
                </a:path>
                <a:path w="9525" h="4004945">
                  <a:moveTo>
                    <a:pt x="9512" y="1084465"/>
                  </a:moveTo>
                  <a:lnTo>
                    <a:pt x="0" y="1084465"/>
                  </a:lnTo>
                  <a:lnTo>
                    <a:pt x="0" y="1093978"/>
                  </a:lnTo>
                  <a:lnTo>
                    <a:pt x="9512" y="1093978"/>
                  </a:lnTo>
                  <a:lnTo>
                    <a:pt x="9512" y="1084465"/>
                  </a:lnTo>
                  <a:close/>
                </a:path>
                <a:path w="9525" h="4004945">
                  <a:moveTo>
                    <a:pt x="9512" y="1027391"/>
                  </a:moveTo>
                  <a:lnTo>
                    <a:pt x="0" y="1027391"/>
                  </a:lnTo>
                  <a:lnTo>
                    <a:pt x="0" y="1036904"/>
                  </a:lnTo>
                  <a:lnTo>
                    <a:pt x="9512" y="1036904"/>
                  </a:lnTo>
                  <a:lnTo>
                    <a:pt x="9512" y="1027391"/>
                  </a:lnTo>
                  <a:close/>
                </a:path>
                <a:path w="9525" h="4004945">
                  <a:moveTo>
                    <a:pt x="9512" y="970318"/>
                  </a:moveTo>
                  <a:lnTo>
                    <a:pt x="0" y="970318"/>
                  </a:lnTo>
                  <a:lnTo>
                    <a:pt x="0" y="979830"/>
                  </a:lnTo>
                  <a:lnTo>
                    <a:pt x="9512" y="979830"/>
                  </a:lnTo>
                  <a:lnTo>
                    <a:pt x="9512" y="970318"/>
                  </a:lnTo>
                  <a:close/>
                </a:path>
                <a:path w="9525" h="4004945">
                  <a:moveTo>
                    <a:pt x="9512" y="913231"/>
                  </a:moveTo>
                  <a:lnTo>
                    <a:pt x="0" y="913231"/>
                  </a:lnTo>
                  <a:lnTo>
                    <a:pt x="0" y="922743"/>
                  </a:lnTo>
                  <a:lnTo>
                    <a:pt x="9512" y="922743"/>
                  </a:lnTo>
                  <a:lnTo>
                    <a:pt x="9512" y="913231"/>
                  </a:lnTo>
                  <a:close/>
                </a:path>
                <a:path w="9525" h="4004945">
                  <a:moveTo>
                    <a:pt x="9512" y="856157"/>
                  </a:moveTo>
                  <a:lnTo>
                    <a:pt x="0" y="856157"/>
                  </a:lnTo>
                  <a:lnTo>
                    <a:pt x="0" y="865670"/>
                  </a:lnTo>
                  <a:lnTo>
                    <a:pt x="9512" y="865670"/>
                  </a:lnTo>
                  <a:lnTo>
                    <a:pt x="9512" y="856157"/>
                  </a:lnTo>
                  <a:close/>
                </a:path>
                <a:path w="9525" h="4004945">
                  <a:moveTo>
                    <a:pt x="9512" y="799084"/>
                  </a:moveTo>
                  <a:lnTo>
                    <a:pt x="0" y="799084"/>
                  </a:lnTo>
                  <a:lnTo>
                    <a:pt x="0" y="808596"/>
                  </a:lnTo>
                  <a:lnTo>
                    <a:pt x="9512" y="808596"/>
                  </a:lnTo>
                  <a:lnTo>
                    <a:pt x="9512" y="799084"/>
                  </a:lnTo>
                  <a:close/>
                </a:path>
                <a:path w="9525" h="4004945">
                  <a:moveTo>
                    <a:pt x="9512" y="741997"/>
                  </a:moveTo>
                  <a:lnTo>
                    <a:pt x="0" y="741997"/>
                  </a:lnTo>
                  <a:lnTo>
                    <a:pt x="0" y="751509"/>
                  </a:lnTo>
                  <a:lnTo>
                    <a:pt x="9512" y="751509"/>
                  </a:lnTo>
                  <a:lnTo>
                    <a:pt x="9512" y="741997"/>
                  </a:lnTo>
                  <a:close/>
                </a:path>
                <a:path w="9525" h="4004945">
                  <a:moveTo>
                    <a:pt x="9512" y="684923"/>
                  </a:moveTo>
                  <a:lnTo>
                    <a:pt x="0" y="684923"/>
                  </a:lnTo>
                  <a:lnTo>
                    <a:pt x="0" y="694436"/>
                  </a:lnTo>
                  <a:lnTo>
                    <a:pt x="9512" y="694436"/>
                  </a:lnTo>
                  <a:lnTo>
                    <a:pt x="9512" y="684923"/>
                  </a:lnTo>
                  <a:close/>
                </a:path>
                <a:path w="9525" h="4004945">
                  <a:moveTo>
                    <a:pt x="9512" y="627849"/>
                  </a:moveTo>
                  <a:lnTo>
                    <a:pt x="0" y="627849"/>
                  </a:lnTo>
                  <a:lnTo>
                    <a:pt x="0" y="637362"/>
                  </a:lnTo>
                  <a:lnTo>
                    <a:pt x="9512" y="637362"/>
                  </a:lnTo>
                  <a:lnTo>
                    <a:pt x="9512" y="627849"/>
                  </a:lnTo>
                  <a:close/>
                </a:path>
                <a:path w="9525" h="4004945">
                  <a:moveTo>
                    <a:pt x="9512" y="570776"/>
                  </a:moveTo>
                  <a:lnTo>
                    <a:pt x="0" y="570776"/>
                  </a:lnTo>
                  <a:lnTo>
                    <a:pt x="0" y="580288"/>
                  </a:lnTo>
                  <a:lnTo>
                    <a:pt x="9512" y="580288"/>
                  </a:lnTo>
                  <a:lnTo>
                    <a:pt x="9512" y="570776"/>
                  </a:lnTo>
                  <a:close/>
                </a:path>
                <a:path w="9525" h="4004945">
                  <a:moveTo>
                    <a:pt x="9512" y="513689"/>
                  </a:moveTo>
                  <a:lnTo>
                    <a:pt x="0" y="513689"/>
                  </a:lnTo>
                  <a:lnTo>
                    <a:pt x="0" y="523201"/>
                  </a:lnTo>
                  <a:lnTo>
                    <a:pt x="9512" y="523201"/>
                  </a:lnTo>
                  <a:lnTo>
                    <a:pt x="9512" y="513689"/>
                  </a:lnTo>
                  <a:close/>
                </a:path>
                <a:path w="9525" h="4004945">
                  <a:moveTo>
                    <a:pt x="9512" y="456615"/>
                  </a:moveTo>
                  <a:lnTo>
                    <a:pt x="0" y="456615"/>
                  </a:lnTo>
                  <a:lnTo>
                    <a:pt x="0" y="466128"/>
                  </a:lnTo>
                  <a:lnTo>
                    <a:pt x="9512" y="466128"/>
                  </a:lnTo>
                  <a:lnTo>
                    <a:pt x="9512" y="456615"/>
                  </a:lnTo>
                  <a:close/>
                </a:path>
                <a:path w="9525" h="4004945">
                  <a:moveTo>
                    <a:pt x="9512" y="399542"/>
                  </a:moveTo>
                  <a:lnTo>
                    <a:pt x="0" y="399542"/>
                  </a:lnTo>
                  <a:lnTo>
                    <a:pt x="0" y="409054"/>
                  </a:lnTo>
                  <a:lnTo>
                    <a:pt x="9512" y="409054"/>
                  </a:lnTo>
                  <a:lnTo>
                    <a:pt x="9512" y="399542"/>
                  </a:lnTo>
                  <a:close/>
                </a:path>
                <a:path w="9525" h="4004945">
                  <a:moveTo>
                    <a:pt x="9512" y="342455"/>
                  </a:moveTo>
                  <a:lnTo>
                    <a:pt x="0" y="342455"/>
                  </a:lnTo>
                  <a:lnTo>
                    <a:pt x="0" y="351967"/>
                  </a:lnTo>
                  <a:lnTo>
                    <a:pt x="9512" y="351967"/>
                  </a:lnTo>
                  <a:lnTo>
                    <a:pt x="9512" y="342455"/>
                  </a:lnTo>
                  <a:close/>
                </a:path>
                <a:path w="9525" h="4004945">
                  <a:moveTo>
                    <a:pt x="9512" y="285381"/>
                  </a:moveTo>
                  <a:lnTo>
                    <a:pt x="0" y="285381"/>
                  </a:lnTo>
                  <a:lnTo>
                    <a:pt x="0" y="294894"/>
                  </a:lnTo>
                  <a:lnTo>
                    <a:pt x="9512" y="294894"/>
                  </a:lnTo>
                  <a:lnTo>
                    <a:pt x="9512" y="285381"/>
                  </a:lnTo>
                  <a:close/>
                </a:path>
                <a:path w="9525" h="4004945">
                  <a:moveTo>
                    <a:pt x="9512" y="228307"/>
                  </a:moveTo>
                  <a:lnTo>
                    <a:pt x="0" y="228307"/>
                  </a:lnTo>
                  <a:lnTo>
                    <a:pt x="0" y="237820"/>
                  </a:lnTo>
                  <a:lnTo>
                    <a:pt x="9512" y="237820"/>
                  </a:lnTo>
                  <a:lnTo>
                    <a:pt x="9512" y="228307"/>
                  </a:lnTo>
                  <a:close/>
                </a:path>
                <a:path w="9525" h="4004945">
                  <a:moveTo>
                    <a:pt x="9512" y="171234"/>
                  </a:moveTo>
                  <a:lnTo>
                    <a:pt x="0" y="171234"/>
                  </a:lnTo>
                  <a:lnTo>
                    <a:pt x="0" y="180746"/>
                  </a:lnTo>
                  <a:lnTo>
                    <a:pt x="9512" y="180746"/>
                  </a:lnTo>
                  <a:lnTo>
                    <a:pt x="9512" y="171234"/>
                  </a:lnTo>
                  <a:close/>
                </a:path>
                <a:path w="9525" h="4004945">
                  <a:moveTo>
                    <a:pt x="9512" y="114147"/>
                  </a:moveTo>
                  <a:lnTo>
                    <a:pt x="0" y="114147"/>
                  </a:lnTo>
                  <a:lnTo>
                    <a:pt x="0" y="123659"/>
                  </a:lnTo>
                  <a:lnTo>
                    <a:pt x="9512" y="123659"/>
                  </a:lnTo>
                  <a:lnTo>
                    <a:pt x="9512" y="114147"/>
                  </a:lnTo>
                  <a:close/>
                </a:path>
                <a:path w="9525" h="4004945">
                  <a:moveTo>
                    <a:pt x="9512" y="57073"/>
                  </a:moveTo>
                  <a:lnTo>
                    <a:pt x="0" y="57073"/>
                  </a:lnTo>
                  <a:lnTo>
                    <a:pt x="0" y="66586"/>
                  </a:lnTo>
                  <a:lnTo>
                    <a:pt x="9512" y="66586"/>
                  </a:lnTo>
                  <a:lnTo>
                    <a:pt x="9512" y="57073"/>
                  </a:lnTo>
                  <a:close/>
                </a:path>
                <a:path w="9525" h="400494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82414" y="822350"/>
              <a:ext cx="9525" cy="1437005"/>
            </a:xfrm>
            <a:custGeom>
              <a:avLst/>
              <a:gdLst/>
              <a:ahLst/>
              <a:cxnLst/>
              <a:rect l="l" t="t" r="r" b="b"/>
              <a:pathLst>
                <a:path w="9525" h="1437005">
                  <a:moveTo>
                    <a:pt x="9512" y="1426933"/>
                  </a:moveTo>
                  <a:lnTo>
                    <a:pt x="0" y="1426933"/>
                  </a:lnTo>
                  <a:lnTo>
                    <a:pt x="0" y="1436446"/>
                  </a:lnTo>
                  <a:lnTo>
                    <a:pt x="9512" y="1436446"/>
                  </a:lnTo>
                  <a:lnTo>
                    <a:pt x="9512" y="1426933"/>
                  </a:lnTo>
                  <a:close/>
                </a:path>
                <a:path w="9525" h="1437005">
                  <a:moveTo>
                    <a:pt x="9512" y="1369847"/>
                  </a:moveTo>
                  <a:lnTo>
                    <a:pt x="0" y="1369847"/>
                  </a:lnTo>
                  <a:lnTo>
                    <a:pt x="0" y="1379359"/>
                  </a:lnTo>
                  <a:lnTo>
                    <a:pt x="9512" y="1379359"/>
                  </a:lnTo>
                  <a:lnTo>
                    <a:pt x="9512" y="1369847"/>
                  </a:lnTo>
                  <a:close/>
                </a:path>
                <a:path w="9525" h="1437005">
                  <a:moveTo>
                    <a:pt x="9512" y="1312773"/>
                  </a:moveTo>
                  <a:lnTo>
                    <a:pt x="0" y="1312773"/>
                  </a:lnTo>
                  <a:lnTo>
                    <a:pt x="0" y="1322285"/>
                  </a:lnTo>
                  <a:lnTo>
                    <a:pt x="9512" y="1322285"/>
                  </a:lnTo>
                  <a:lnTo>
                    <a:pt x="9512" y="1312773"/>
                  </a:lnTo>
                  <a:close/>
                </a:path>
                <a:path w="9525" h="1437005">
                  <a:moveTo>
                    <a:pt x="9512" y="1255699"/>
                  </a:moveTo>
                  <a:lnTo>
                    <a:pt x="0" y="1255699"/>
                  </a:lnTo>
                  <a:lnTo>
                    <a:pt x="0" y="1265212"/>
                  </a:lnTo>
                  <a:lnTo>
                    <a:pt x="9512" y="1265212"/>
                  </a:lnTo>
                  <a:lnTo>
                    <a:pt x="9512" y="1255699"/>
                  </a:lnTo>
                  <a:close/>
                </a:path>
                <a:path w="9525" h="1437005">
                  <a:moveTo>
                    <a:pt x="9512" y="1198626"/>
                  </a:moveTo>
                  <a:lnTo>
                    <a:pt x="0" y="1198626"/>
                  </a:lnTo>
                  <a:lnTo>
                    <a:pt x="0" y="1208138"/>
                  </a:lnTo>
                  <a:lnTo>
                    <a:pt x="9512" y="1208138"/>
                  </a:lnTo>
                  <a:lnTo>
                    <a:pt x="9512" y="1198626"/>
                  </a:lnTo>
                  <a:close/>
                </a:path>
                <a:path w="9525" h="1437005">
                  <a:moveTo>
                    <a:pt x="9512" y="1141539"/>
                  </a:moveTo>
                  <a:lnTo>
                    <a:pt x="0" y="1141539"/>
                  </a:lnTo>
                  <a:lnTo>
                    <a:pt x="0" y="1151051"/>
                  </a:lnTo>
                  <a:lnTo>
                    <a:pt x="9512" y="1151051"/>
                  </a:lnTo>
                  <a:lnTo>
                    <a:pt x="9512" y="1141539"/>
                  </a:lnTo>
                  <a:close/>
                </a:path>
                <a:path w="9525" h="1437005">
                  <a:moveTo>
                    <a:pt x="9512" y="1084465"/>
                  </a:moveTo>
                  <a:lnTo>
                    <a:pt x="0" y="1084465"/>
                  </a:lnTo>
                  <a:lnTo>
                    <a:pt x="0" y="1093978"/>
                  </a:lnTo>
                  <a:lnTo>
                    <a:pt x="9512" y="1093978"/>
                  </a:lnTo>
                  <a:lnTo>
                    <a:pt x="9512" y="1084465"/>
                  </a:lnTo>
                  <a:close/>
                </a:path>
                <a:path w="9525" h="1437005">
                  <a:moveTo>
                    <a:pt x="9512" y="1027391"/>
                  </a:moveTo>
                  <a:lnTo>
                    <a:pt x="0" y="1027391"/>
                  </a:lnTo>
                  <a:lnTo>
                    <a:pt x="0" y="1036904"/>
                  </a:lnTo>
                  <a:lnTo>
                    <a:pt x="9512" y="1036904"/>
                  </a:lnTo>
                  <a:lnTo>
                    <a:pt x="9512" y="1027391"/>
                  </a:lnTo>
                  <a:close/>
                </a:path>
                <a:path w="9525" h="1437005">
                  <a:moveTo>
                    <a:pt x="9512" y="970305"/>
                  </a:moveTo>
                  <a:lnTo>
                    <a:pt x="0" y="970305"/>
                  </a:lnTo>
                  <a:lnTo>
                    <a:pt x="0" y="979830"/>
                  </a:lnTo>
                  <a:lnTo>
                    <a:pt x="9512" y="979830"/>
                  </a:lnTo>
                  <a:lnTo>
                    <a:pt x="9512" y="970305"/>
                  </a:lnTo>
                  <a:close/>
                </a:path>
                <a:path w="9525" h="1437005">
                  <a:moveTo>
                    <a:pt x="9512" y="913231"/>
                  </a:moveTo>
                  <a:lnTo>
                    <a:pt x="0" y="913231"/>
                  </a:lnTo>
                  <a:lnTo>
                    <a:pt x="0" y="922743"/>
                  </a:lnTo>
                  <a:lnTo>
                    <a:pt x="9512" y="922743"/>
                  </a:lnTo>
                  <a:lnTo>
                    <a:pt x="9512" y="913231"/>
                  </a:lnTo>
                  <a:close/>
                </a:path>
                <a:path w="9525" h="1437005">
                  <a:moveTo>
                    <a:pt x="9512" y="856157"/>
                  </a:moveTo>
                  <a:lnTo>
                    <a:pt x="0" y="856157"/>
                  </a:lnTo>
                  <a:lnTo>
                    <a:pt x="0" y="865670"/>
                  </a:lnTo>
                  <a:lnTo>
                    <a:pt x="9512" y="865670"/>
                  </a:lnTo>
                  <a:lnTo>
                    <a:pt x="9512" y="856157"/>
                  </a:lnTo>
                  <a:close/>
                </a:path>
                <a:path w="9525" h="1437005">
                  <a:moveTo>
                    <a:pt x="9512" y="799084"/>
                  </a:moveTo>
                  <a:lnTo>
                    <a:pt x="0" y="799084"/>
                  </a:lnTo>
                  <a:lnTo>
                    <a:pt x="0" y="808596"/>
                  </a:lnTo>
                  <a:lnTo>
                    <a:pt x="9512" y="808596"/>
                  </a:lnTo>
                  <a:lnTo>
                    <a:pt x="9512" y="799084"/>
                  </a:lnTo>
                  <a:close/>
                </a:path>
                <a:path w="9525" h="1437005">
                  <a:moveTo>
                    <a:pt x="9512" y="741997"/>
                  </a:moveTo>
                  <a:lnTo>
                    <a:pt x="0" y="741997"/>
                  </a:lnTo>
                  <a:lnTo>
                    <a:pt x="0" y="751509"/>
                  </a:lnTo>
                  <a:lnTo>
                    <a:pt x="9512" y="751509"/>
                  </a:lnTo>
                  <a:lnTo>
                    <a:pt x="9512" y="741997"/>
                  </a:lnTo>
                  <a:close/>
                </a:path>
                <a:path w="9525" h="1437005">
                  <a:moveTo>
                    <a:pt x="9512" y="684923"/>
                  </a:moveTo>
                  <a:lnTo>
                    <a:pt x="0" y="684923"/>
                  </a:lnTo>
                  <a:lnTo>
                    <a:pt x="0" y="694436"/>
                  </a:lnTo>
                  <a:lnTo>
                    <a:pt x="9512" y="694436"/>
                  </a:lnTo>
                  <a:lnTo>
                    <a:pt x="9512" y="684923"/>
                  </a:lnTo>
                  <a:close/>
                </a:path>
                <a:path w="9525" h="1437005">
                  <a:moveTo>
                    <a:pt x="9512" y="627849"/>
                  </a:moveTo>
                  <a:lnTo>
                    <a:pt x="0" y="627849"/>
                  </a:lnTo>
                  <a:lnTo>
                    <a:pt x="0" y="637362"/>
                  </a:lnTo>
                  <a:lnTo>
                    <a:pt x="9512" y="637362"/>
                  </a:lnTo>
                  <a:lnTo>
                    <a:pt x="9512" y="627849"/>
                  </a:lnTo>
                  <a:close/>
                </a:path>
                <a:path w="9525" h="1437005">
                  <a:moveTo>
                    <a:pt x="9512" y="570763"/>
                  </a:moveTo>
                  <a:lnTo>
                    <a:pt x="0" y="570763"/>
                  </a:lnTo>
                  <a:lnTo>
                    <a:pt x="0" y="580288"/>
                  </a:lnTo>
                  <a:lnTo>
                    <a:pt x="9512" y="580288"/>
                  </a:lnTo>
                  <a:lnTo>
                    <a:pt x="9512" y="570763"/>
                  </a:lnTo>
                  <a:close/>
                </a:path>
                <a:path w="9525" h="1437005">
                  <a:moveTo>
                    <a:pt x="9512" y="114147"/>
                  </a:moveTo>
                  <a:lnTo>
                    <a:pt x="0" y="114147"/>
                  </a:lnTo>
                  <a:lnTo>
                    <a:pt x="0" y="123659"/>
                  </a:lnTo>
                  <a:lnTo>
                    <a:pt x="9512" y="123659"/>
                  </a:lnTo>
                  <a:lnTo>
                    <a:pt x="9512" y="114147"/>
                  </a:lnTo>
                  <a:close/>
                </a:path>
                <a:path w="9525" h="1437005">
                  <a:moveTo>
                    <a:pt x="9512" y="57073"/>
                  </a:moveTo>
                  <a:lnTo>
                    <a:pt x="0" y="57073"/>
                  </a:lnTo>
                  <a:lnTo>
                    <a:pt x="0" y="66586"/>
                  </a:lnTo>
                  <a:lnTo>
                    <a:pt x="9512" y="66586"/>
                  </a:lnTo>
                  <a:lnTo>
                    <a:pt x="9512" y="57073"/>
                  </a:lnTo>
                  <a:close/>
                </a:path>
                <a:path w="9525" h="143700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891633" y="5878224"/>
            <a:ext cx="588764" cy="299962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1875" b="1" spc="-5" dirty="0">
                <a:solidFill>
                  <a:schemeClr val="bg1"/>
                </a:solidFill>
                <a:latin typeface="Segoe UI"/>
                <a:cs typeface="Segoe UI"/>
              </a:rPr>
              <a:t>250K</a:t>
            </a:r>
            <a:endParaRPr sz="1875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475277" y="770944"/>
            <a:ext cx="8930" cy="5092898"/>
            <a:chOff x="12062495" y="822339"/>
            <a:chExt cx="9525" cy="5432425"/>
          </a:xfrm>
        </p:grpSpPr>
        <p:sp>
          <p:nvSpPr>
            <p:cNvPr id="22" name="object 22"/>
            <p:cNvSpPr/>
            <p:nvPr/>
          </p:nvSpPr>
          <p:spPr>
            <a:xfrm>
              <a:off x="12062485" y="2249284"/>
              <a:ext cx="9525" cy="4004945"/>
            </a:xfrm>
            <a:custGeom>
              <a:avLst/>
              <a:gdLst/>
              <a:ahLst/>
              <a:cxnLst/>
              <a:rect l="l" t="t" r="r" b="b"/>
              <a:pathLst>
                <a:path w="9525" h="4004945">
                  <a:moveTo>
                    <a:pt x="9525" y="3995420"/>
                  </a:moveTo>
                  <a:lnTo>
                    <a:pt x="0" y="3995420"/>
                  </a:lnTo>
                  <a:lnTo>
                    <a:pt x="0" y="4004932"/>
                  </a:lnTo>
                  <a:lnTo>
                    <a:pt x="9525" y="4004932"/>
                  </a:lnTo>
                  <a:lnTo>
                    <a:pt x="9525" y="3995420"/>
                  </a:lnTo>
                  <a:close/>
                </a:path>
                <a:path w="9525" h="4004945">
                  <a:moveTo>
                    <a:pt x="9525" y="3938333"/>
                  </a:moveTo>
                  <a:lnTo>
                    <a:pt x="0" y="3938333"/>
                  </a:lnTo>
                  <a:lnTo>
                    <a:pt x="0" y="3947845"/>
                  </a:lnTo>
                  <a:lnTo>
                    <a:pt x="9525" y="3947845"/>
                  </a:lnTo>
                  <a:lnTo>
                    <a:pt x="9525" y="3938333"/>
                  </a:lnTo>
                  <a:close/>
                </a:path>
                <a:path w="9525" h="4004945">
                  <a:moveTo>
                    <a:pt x="9525" y="3881259"/>
                  </a:moveTo>
                  <a:lnTo>
                    <a:pt x="0" y="3881259"/>
                  </a:lnTo>
                  <a:lnTo>
                    <a:pt x="0" y="3890772"/>
                  </a:lnTo>
                  <a:lnTo>
                    <a:pt x="9525" y="3890772"/>
                  </a:lnTo>
                  <a:lnTo>
                    <a:pt x="9525" y="3881259"/>
                  </a:lnTo>
                  <a:close/>
                </a:path>
                <a:path w="9525" h="4004945">
                  <a:moveTo>
                    <a:pt x="9525" y="3824186"/>
                  </a:moveTo>
                  <a:lnTo>
                    <a:pt x="0" y="3824186"/>
                  </a:lnTo>
                  <a:lnTo>
                    <a:pt x="0" y="3833698"/>
                  </a:lnTo>
                  <a:lnTo>
                    <a:pt x="9525" y="3833698"/>
                  </a:lnTo>
                  <a:lnTo>
                    <a:pt x="9525" y="3824186"/>
                  </a:lnTo>
                  <a:close/>
                </a:path>
                <a:path w="9525" h="4004945">
                  <a:moveTo>
                    <a:pt x="9525" y="3767099"/>
                  </a:moveTo>
                  <a:lnTo>
                    <a:pt x="0" y="3767099"/>
                  </a:lnTo>
                  <a:lnTo>
                    <a:pt x="0" y="3776611"/>
                  </a:lnTo>
                  <a:lnTo>
                    <a:pt x="9525" y="3776611"/>
                  </a:lnTo>
                  <a:lnTo>
                    <a:pt x="9525" y="3767099"/>
                  </a:lnTo>
                  <a:close/>
                </a:path>
                <a:path w="9525" h="4004945">
                  <a:moveTo>
                    <a:pt x="9525" y="3710025"/>
                  </a:moveTo>
                  <a:lnTo>
                    <a:pt x="0" y="3710025"/>
                  </a:lnTo>
                  <a:lnTo>
                    <a:pt x="0" y="3719538"/>
                  </a:lnTo>
                  <a:lnTo>
                    <a:pt x="9525" y="3719538"/>
                  </a:lnTo>
                  <a:lnTo>
                    <a:pt x="9525" y="3710025"/>
                  </a:lnTo>
                  <a:close/>
                </a:path>
                <a:path w="9525" h="4004945">
                  <a:moveTo>
                    <a:pt x="9525" y="3652951"/>
                  </a:moveTo>
                  <a:lnTo>
                    <a:pt x="0" y="3652951"/>
                  </a:lnTo>
                  <a:lnTo>
                    <a:pt x="0" y="3662464"/>
                  </a:lnTo>
                  <a:lnTo>
                    <a:pt x="9525" y="3662464"/>
                  </a:lnTo>
                  <a:lnTo>
                    <a:pt x="9525" y="3652951"/>
                  </a:lnTo>
                  <a:close/>
                </a:path>
                <a:path w="9525" h="4004945">
                  <a:moveTo>
                    <a:pt x="9525" y="3595878"/>
                  </a:moveTo>
                  <a:lnTo>
                    <a:pt x="0" y="3595878"/>
                  </a:lnTo>
                  <a:lnTo>
                    <a:pt x="0" y="3605390"/>
                  </a:lnTo>
                  <a:lnTo>
                    <a:pt x="9525" y="3605390"/>
                  </a:lnTo>
                  <a:lnTo>
                    <a:pt x="9525" y="3595878"/>
                  </a:lnTo>
                  <a:close/>
                </a:path>
                <a:path w="9525" h="4004945">
                  <a:moveTo>
                    <a:pt x="9525" y="3538791"/>
                  </a:moveTo>
                  <a:lnTo>
                    <a:pt x="0" y="3538791"/>
                  </a:lnTo>
                  <a:lnTo>
                    <a:pt x="0" y="3548303"/>
                  </a:lnTo>
                  <a:lnTo>
                    <a:pt x="9525" y="3548303"/>
                  </a:lnTo>
                  <a:lnTo>
                    <a:pt x="9525" y="3538791"/>
                  </a:lnTo>
                  <a:close/>
                </a:path>
                <a:path w="9525" h="4004945">
                  <a:moveTo>
                    <a:pt x="9525" y="3481717"/>
                  </a:moveTo>
                  <a:lnTo>
                    <a:pt x="0" y="3481717"/>
                  </a:lnTo>
                  <a:lnTo>
                    <a:pt x="0" y="3491230"/>
                  </a:lnTo>
                  <a:lnTo>
                    <a:pt x="9525" y="3491230"/>
                  </a:lnTo>
                  <a:lnTo>
                    <a:pt x="9525" y="3481717"/>
                  </a:lnTo>
                  <a:close/>
                </a:path>
                <a:path w="9525" h="4004945">
                  <a:moveTo>
                    <a:pt x="9525" y="3424644"/>
                  </a:moveTo>
                  <a:lnTo>
                    <a:pt x="0" y="3424644"/>
                  </a:lnTo>
                  <a:lnTo>
                    <a:pt x="0" y="3434156"/>
                  </a:lnTo>
                  <a:lnTo>
                    <a:pt x="9525" y="3434156"/>
                  </a:lnTo>
                  <a:lnTo>
                    <a:pt x="9525" y="3424644"/>
                  </a:lnTo>
                  <a:close/>
                </a:path>
                <a:path w="9525" h="4004945">
                  <a:moveTo>
                    <a:pt x="9525" y="3367557"/>
                  </a:moveTo>
                  <a:lnTo>
                    <a:pt x="0" y="3367557"/>
                  </a:lnTo>
                  <a:lnTo>
                    <a:pt x="0" y="3377082"/>
                  </a:lnTo>
                  <a:lnTo>
                    <a:pt x="9525" y="3377082"/>
                  </a:lnTo>
                  <a:lnTo>
                    <a:pt x="9525" y="3367557"/>
                  </a:lnTo>
                  <a:close/>
                </a:path>
                <a:path w="9525" h="4004945">
                  <a:moveTo>
                    <a:pt x="9525" y="3310483"/>
                  </a:moveTo>
                  <a:lnTo>
                    <a:pt x="0" y="3310483"/>
                  </a:lnTo>
                  <a:lnTo>
                    <a:pt x="0" y="3319996"/>
                  </a:lnTo>
                  <a:lnTo>
                    <a:pt x="9525" y="3319996"/>
                  </a:lnTo>
                  <a:lnTo>
                    <a:pt x="9525" y="3310483"/>
                  </a:lnTo>
                  <a:close/>
                </a:path>
                <a:path w="9525" h="4004945">
                  <a:moveTo>
                    <a:pt x="9525" y="3253409"/>
                  </a:moveTo>
                  <a:lnTo>
                    <a:pt x="0" y="3253409"/>
                  </a:lnTo>
                  <a:lnTo>
                    <a:pt x="0" y="3262922"/>
                  </a:lnTo>
                  <a:lnTo>
                    <a:pt x="9525" y="3262922"/>
                  </a:lnTo>
                  <a:lnTo>
                    <a:pt x="9525" y="3253409"/>
                  </a:lnTo>
                  <a:close/>
                </a:path>
                <a:path w="9525" h="4004945">
                  <a:moveTo>
                    <a:pt x="9525" y="3196336"/>
                  </a:moveTo>
                  <a:lnTo>
                    <a:pt x="0" y="3196336"/>
                  </a:lnTo>
                  <a:lnTo>
                    <a:pt x="0" y="3205848"/>
                  </a:lnTo>
                  <a:lnTo>
                    <a:pt x="9525" y="3205848"/>
                  </a:lnTo>
                  <a:lnTo>
                    <a:pt x="9525" y="3196336"/>
                  </a:lnTo>
                  <a:close/>
                </a:path>
                <a:path w="9525" h="4004945">
                  <a:moveTo>
                    <a:pt x="9525" y="3139249"/>
                  </a:moveTo>
                  <a:lnTo>
                    <a:pt x="0" y="3139249"/>
                  </a:lnTo>
                  <a:lnTo>
                    <a:pt x="0" y="3148761"/>
                  </a:lnTo>
                  <a:lnTo>
                    <a:pt x="9525" y="3148761"/>
                  </a:lnTo>
                  <a:lnTo>
                    <a:pt x="9525" y="3139249"/>
                  </a:lnTo>
                  <a:close/>
                </a:path>
                <a:path w="9525" h="4004945">
                  <a:moveTo>
                    <a:pt x="9525" y="3082175"/>
                  </a:moveTo>
                  <a:lnTo>
                    <a:pt x="0" y="3082175"/>
                  </a:lnTo>
                  <a:lnTo>
                    <a:pt x="0" y="3091688"/>
                  </a:lnTo>
                  <a:lnTo>
                    <a:pt x="9525" y="3091688"/>
                  </a:lnTo>
                  <a:lnTo>
                    <a:pt x="9525" y="3082175"/>
                  </a:lnTo>
                  <a:close/>
                </a:path>
                <a:path w="9525" h="4004945">
                  <a:moveTo>
                    <a:pt x="9525" y="3025102"/>
                  </a:moveTo>
                  <a:lnTo>
                    <a:pt x="0" y="3025102"/>
                  </a:lnTo>
                  <a:lnTo>
                    <a:pt x="0" y="3034614"/>
                  </a:lnTo>
                  <a:lnTo>
                    <a:pt x="9525" y="3034614"/>
                  </a:lnTo>
                  <a:lnTo>
                    <a:pt x="9525" y="3025102"/>
                  </a:lnTo>
                  <a:close/>
                </a:path>
                <a:path w="9525" h="4004945">
                  <a:moveTo>
                    <a:pt x="9525" y="2968015"/>
                  </a:moveTo>
                  <a:lnTo>
                    <a:pt x="0" y="2968015"/>
                  </a:lnTo>
                  <a:lnTo>
                    <a:pt x="0" y="2977540"/>
                  </a:lnTo>
                  <a:lnTo>
                    <a:pt x="9525" y="2977540"/>
                  </a:lnTo>
                  <a:lnTo>
                    <a:pt x="9525" y="2968015"/>
                  </a:lnTo>
                  <a:close/>
                </a:path>
                <a:path w="9525" h="4004945">
                  <a:moveTo>
                    <a:pt x="9525" y="2910941"/>
                  </a:moveTo>
                  <a:lnTo>
                    <a:pt x="0" y="2910941"/>
                  </a:lnTo>
                  <a:lnTo>
                    <a:pt x="0" y="2920454"/>
                  </a:lnTo>
                  <a:lnTo>
                    <a:pt x="9525" y="2920454"/>
                  </a:lnTo>
                  <a:lnTo>
                    <a:pt x="9525" y="2910941"/>
                  </a:lnTo>
                  <a:close/>
                </a:path>
                <a:path w="9525" h="4004945">
                  <a:moveTo>
                    <a:pt x="9525" y="2853867"/>
                  </a:moveTo>
                  <a:lnTo>
                    <a:pt x="0" y="2853867"/>
                  </a:lnTo>
                  <a:lnTo>
                    <a:pt x="0" y="2863380"/>
                  </a:lnTo>
                  <a:lnTo>
                    <a:pt x="9525" y="2863380"/>
                  </a:lnTo>
                  <a:lnTo>
                    <a:pt x="9525" y="2853867"/>
                  </a:lnTo>
                  <a:close/>
                </a:path>
                <a:path w="9525" h="4004945">
                  <a:moveTo>
                    <a:pt x="9525" y="2796794"/>
                  </a:moveTo>
                  <a:lnTo>
                    <a:pt x="0" y="2796794"/>
                  </a:lnTo>
                  <a:lnTo>
                    <a:pt x="0" y="2806306"/>
                  </a:lnTo>
                  <a:lnTo>
                    <a:pt x="9525" y="2806306"/>
                  </a:lnTo>
                  <a:lnTo>
                    <a:pt x="9525" y="2796794"/>
                  </a:lnTo>
                  <a:close/>
                </a:path>
                <a:path w="9525" h="4004945">
                  <a:moveTo>
                    <a:pt x="9525" y="2739707"/>
                  </a:moveTo>
                  <a:lnTo>
                    <a:pt x="0" y="2739707"/>
                  </a:lnTo>
                  <a:lnTo>
                    <a:pt x="0" y="2749219"/>
                  </a:lnTo>
                  <a:lnTo>
                    <a:pt x="9525" y="2749219"/>
                  </a:lnTo>
                  <a:lnTo>
                    <a:pt x="9525" y="2739707"/>
                  </a:lnTo>
                  <a:close/>
                </a:path>
                <a:path w="9525" h="4004945">
                  <a:moveTo>
                    <a:pt x="9525" y="2682633"/>
                  </a:moveTo>
                  <a:lnTo>
                    <a:pt x="0" y="2682633"/>
                  </a:lnTo>
                  <a:lnTo>
                    <a:pt x="0" y="2692146"/>
                  </a:lnTo>
                  <a:lnTo>
                    <a:pt x="9525" y="2692146"/>
                  </a:lnTo>
                  <a:lnTo>
                    <a:pt x="9525" y="2682633"/>
                  </a:lnTo>
                  <a:close/>
                </a:path>
                <a:path w="9525" h="4004945">
                  <a:moveTo>
                    <a:pt x="9525" y="2625560"/>
                  </a:moveTo>
                  <a:lnTo>
                    <a:pt x="0" y="2625560"/>
                  </a:lnTo>
                  <a:lnTo>
                    <a:pt x="0" y="2635072"/>
                  </a:lnTo>
                  <a:lnTo>
                    <a:pt x="9525" y="2635072"/>
                  </a:lnTo>
                  <a:lnTo>
                    <a:pt x="9525" y="2625560"/>
                  </a:lnTo>
                  <a:close/>
                </a:path>
                <a:path w="9525" h="4004945">
                  <a:moveTo>
                    <a:pt x="9525" y="2568473"/>
                  </a:moveTo>
                  <a:lnTo>
                    <a:pt x="0" y="2568473"/>
                  </a:lnTo>
                  <a:lnTo>
                    <a:pt x="0" y="2577998"/>
                  </a:lnTo>
                  <a:lnTo>
                    <a:pt x="9525" y="2577998"/>
                  </a:lnTo>
                  <a:lnTo>
                    <a:pt x="9525" y="2568473"/>
                  </a:lnTo>
                  <a:close/>
                </a:path>
                <a:path w="9525" h="4004945">
                  <a:moveTo>
                    <a:pt x="9525" y="2511399"/>
                  </a:moveTo>
                  <a:lnTo>
                    <a:pt x="0" y="2511399"/>
                  </a:lnTo>
                  <a:lnTo>
                    <a:pt x="0" y="2520912"/>
                  </a:lnTo>
                  <a:lnTo>
                    <a:pt x="9525" y="2520912"/>
                  </a:lnTo>
                  <a:lnTo>
                    <a:pt x="9525" y="2511399"/>
                  </a:lnTo>
                  <a:close/>
                </a:path>
                <a:path w="9525" h="4004945">
                  <a:moveTo>
                    <a:pt x="9525" y="2454325"/>
                  </a:moveTo>
                  <a:lnTo>
                    <a:pt x="0" y="2454325"/>
                  </a:lnTo>
                  <a:lnTo>
                    <a:pt x="0" y="2463838"/>
                  </a:lnTo>
                  <a:lnTo>
                    <a:pt x="9525" y="2463838"/>
                  </a:lnTo>
                  <a:lnTo>
                    <a:pt x="9525" y="2454325"/>
                  </a:lnTo>
                  <a:close/>
                </a:path>
                <a:path w="9525" h="4004945">
                  <a:moveTo>
                    <a:pt x="9525" y="2397252"/>
                  </a:moveTo>
                  <a:lnTo>
                    <a:pt x="0" y="2397252"/>
                  </a:lnTo>
                  <a:lnTo>
                    <a:pt x="0" y="2406764"/>
                  </a:lnTo>
                  <a:lnTo>
                    <a:pt x="9525" y="2406764"/>
                  </a:lnTo>
                  <a:lnTo>
                    <a:pt x="9525" y="2397252"/>
                  </a:lnTo>
                  <a:close/>
                </a:path>
                <a:path w="9525" h="4004945">
                  <a:moveTo>
                    <a:pt x="9525" y="2340165"/>
                  </a:moveTo>
                  <a:lnTo>
                    <a:pt x="0" y="2340165"/>
                  </a:lnTo>
                  <a:lnTo>
                    <a:pt x="0" y="2349677"/>
                  </a:lnTo>
                  <a:lnTo>
                    <a:pt x="9525" y="2349677"/>
                  </a:lnTo>
                  <a:lnTo>
                    <a:pt x="9525" y="2340165"/>
                  </a:lnTo>
                  <a:close/>
                </a:path>
                <a:path w="9525" h="4004945">
                  <a:moveTo>
                    <a:pt x="9525" y="2283091"/>
                  </a:moveTo>
                  <a:lnTo>
                    <a:pt x="0" y="2283091"/>
                  </a:lnTo>
                  <a:lnTo>
                    <a:pt x="0" y="2292604"/>
                  </a:lnTo>
                  <a:lnTo>
                    <a:pt x="9525" y="2292604"/>
                  </a:lnTo>
                  <a:lnTo>
                    <a:pt x="9525" y="2283091"/>
                  </a:lnTo>
                  <a:close/>
                </a:path>
                <a:path w="9525" h="4004945">
                  <a:moveTo>
                    <a:pt x="9525" y="2226018"/>
                  </a:moveTo>
                  <a:lnTo>
                    <a:pt x="0" y="2226018"/>
                  </a:lnTo>
                  <a:lnTo>
                    <a:pt x="0" y="2235530"/>
                  </a:lnTo>
                  <a:lnTo>
                    <a:pt x="9525" y="2235530"/>
                  </a:lnTo>
                  <a:lnTo>
                    <a:pt x="9525" y="2226018"/>
                  </a:lnTo>
                  <a:close/>
                </a:path>
                <a:path w="9525" h="4004945">
                  <a:moveTo>
                    <a:pt x="9525" y="2168944"/>
                  </a:moveTo>
                  <a:lnTo>
                    <a:pt x="0" y="2168944"/>
                  </a:lnTo>
                  <a:lnTo>
                    <a:pt x="0" y="2178456"/>
                  </a:lnTo>
                  <a:lnTo>
                    <a:pt x="9525" y="2178456"/>
                  </a:lnTo>
                  <a:lnTo>
                    <a:pt x="9525" y="2168944"/>
                  </a:lnTo>
                  <a:close/>
                </a:path>
                <a:path w="9525" h="4004945">
                  <a:moveTo>
                    <a:pt x="9525" y="2111857"/>
                  </a:moveTo>
                  <a:lnTo>
                    <a:pt x="0" y="2111857"/>
                  </a:lnTo>
                  <a:lnTo>
                    <a:pt x="0" y="2121370"/>
                  </a:lnTo>
                  <a:lnTo>
                    <a:pt x="9525" y="2121370"/>
                  </a:lnTo>
                  <a:lnTo>
                    <a:pt x="9525" y="2111857"/>
                  </a:lnTo>
                  <a:close/>
                </a:path>
                <a:path w="9525" h="4004945">
                  <a:moveTo>
                    <a:pt x="9525" y="2054783"/>
                  </a:moveTo>
                  <a:lnTo>
                    <a:pt x="0" y="2054783"/>
                  </a:lnTo>
                  <a:lnTo>
                    <a:pt x="0" y="2064296"/>
                  </a:lnTo>
                  <a:lnTo>
                    <a:pt x="9525" y="2064296"/>
                  </a:lnTo>
                  <a:lnTo>
                    <a:pt x="9525" y="2054783"/>
                  </a:lnTo>
                  <a:close/>
                </a:path>
                <a:path w="9525" h="4004945">
                  <a:moveTo>
                    <a:pt x="9525" y="1997710"/>
                  </a:moveTo>
                  <a:lnTo>
                    <a:pt x="0" y="1997710"/>
                  </a:lnTo>
                  <a:lnTo>
                    <a:pt x="0" y="2007222"/>
                  </a:lnTo>
                  <a:lnTo>
                    <a:pt x="9525" y="2007222"/>
                  </a:lnTo>
                  <a:lnTo>
                    <a:pt x="9525" y="1997710"/>
                  </a:lnTo>
                  <a:close/>
                </a:path>
                <a:path w="9525" h="4004945">
                  <a:moveTo>
                    <a:pt x="9525" y="1940623"/>
                  </a:moveTo>
                  <a:lnTo>
                    <a:pt x="0" y="1940623"/>
                  </a:lnTo>
                  <a:lnTo>
                    <a:pt x="0" y="1950135"/>
                  </a:lnTo>
                  <a:lnTo>
                    <a:pt x="9525" y="1950135"/>
                  </a:lnTo>
                  <a:lnTo>
                    <a:pt x="9525" y="1940623"/>
                  </a:lnTo>
                  <a:close/>
                </a:path>
                <a:path w="9525" h="4004945">
                  <a:moveTo>
                    <a:pt x="9525" y="1883549"/>
                  </a:moveTo>
                  <a:lnTo>
                    <a:pt x="0" y="1883549"/>
                  </a:lnTo>
                  <a:lnTo>
                    <a:pt x="0" y="1893062"/>
                  </a:lnTo>
                  <a:lnTo>
                    <a:pt x="9525" y="1893062"/>
                  </a:lnTo>
                  <a:lnTo>
                    <a:pt x="9525" y="1883549"/>
                  </a:lnTo>
                  <a:close/>
                </a:path>
                <a:path w="9525" h="4004945">
                  <a:moveTo>
                    <a:pt x="9525" y="1826475"/>
                  </a:moveTo>
                  <a:lnTo>
                    <a:pt x="0" y="1826475"/>
                  </a:lnTo>
                  <a:lnTo>
                    <a:pt x="0" y="1835988"/>
                  </a:lnTo>
                  <a:lnTo>
                    <a:pt x="9525" y="1835988"/>
                  </a:lnTo>
                  <a:lnTo>
                    <a:pt x="9525" y="1826475"/>
                  </a:lnTo>
                  <a:close/>
                </a:path>
                <a:path w="9525" h="4004945">
                  <a:moveTo>
                    <a:pt x="9525" y="1769402"/>
                  </a:moveTo>
                  <a:lnTo>
                    <a:pt x="0" y="1769402"/>
                  </a:lnTo>
                  <a:lnTo>
                    <a:pt x="0" y="1778914"/>
                  </a:lnTo>
                  <a:lnTo>
                    <a:pt x="9525" y="1778914"/>
                  </a:lnTo>
                  <a:lnTo>
                    <a:pt x="9525" y="1769402"/>
                  </a:lnTo>
                  <a:close/>
                </a:path>
                <a:path w="9525" h="4004945">
                  <a:moveTo>
                    <a:pt x="9525" y="1712315"/>
                  </a:moveTo>
                  <a:lnTo>
                    <a:pt x="0" y="1712315"/>
                  </a:lnTo>
                  <a:lnTo>
                    <a:pt x="0" y="1721827"/>
                  </a:lnTo>
                  <a:lnTo>
                    <a:pt x="9525" y="1721827"/>
                  </a:lnTo>
                  <a:lnTo>
                    <a:pt x="9525" y="1712315"/>
                  </a:lnTo>
                  <a:close/>
                </a:path>
                <a:path w="9525" h="4004945">
                  <a:moveTo>
                    <a:pt x="9525" y="1655241"/>
                  </a:moveTo>
                  <a:lnTo>
                    <a:pt x="0" y="1655241"/>
                  </a:lnTo>
                  <a:lnTo>
                    <a:pt x="0" y="1664754"/>
                  </a:lnTo>
                  <a:lnTo>
                    <a:pt x="9525" y="1664754"/>
                  </a:lnTo>
                  <a:lnTo>
                    <a:pt x="9525" y="1655241"/>
                  </a:lnTo>
                  <a:close/>
                </a:path>
                <a:path w="9525" h="4004945">
                  <a:moveTo>
                    <a:pt x="9525" y="1598168"/>
                  </a:moveTo>
                  <a:lnTo>
                    <a:pt x="0" y="1598168"/>
                  </a:lnTo>
                  <a:lnTo>
                    <a:pt x="0" y="1607680"/>
                  </a:lnTo>
                  <a:lnTo>
                    <a:pt x="9525" y="1607680"/>
                  </a:lnTo>
                  <a:lnTo>
                    <a:pt x="9525" y="1598168"/>
                  </a:lnTo>
                  <a:close/>
                </a:path>
                <a:path w="9525" h="4004945">
                  <a:moveTo>
                    <a:pt x="9525" y="1541081"/>
                  </a:moveTo>
                  <a:lnTo>
                    <a:pt x="0" y="1541081"/>
                  </a:lnTo>
                  <a:lnTo>
                    <a:pt x="0" y="1550593"/>
                  </a:lnTo>
                  <a:lnTo>
                    <a:pt x="9525" y="1550593"/>
                  </a:lnTo>
                  <a:lnTo>
                    <a:pt x="9525" y="1541081"/>
                  </a:lnTo>
                  <a:close/>
                </a:path>
                <a:path w="9525" h="4004945">
                  <a:moveTo>
                    <a:pt x="9525" y="1484007"/>
                  </a:moveTo>
                  <a:lnTo>
                    <a:pt x="0" y="1484007"/>
                  </a:lnTo>
                  <a:lnTo>
                    <a:pt x="0" y="1493520"/>
                  </a:lnTo>
                  <a:lnTo>
                    <a:pt x="9525" y="1493520"/>
                  </a:lnTo>
                  <a:lnTo>
                    <a:pt x="9525" y="1484007"/>
                  </a:lnTo>
                  <a:close/>
                </a:path>
                <a:path w="9525" h="4004945">
                  <a:moveTo>
                    <a:pt x="9525" y="1426933"/>
                  </a:moveTo>
                  <a:lnTo>
                    <a:pt x="0" y="1426933"/>
                  </a:lnTo>
                  <a:lnTo>
                    <a:pt x="0" y="1436446"/>
                  </a:lnTo>
                  <a:lnTo>
                    <a:pt x="9525" y="1436446"/>
                  </a:lnTo>
                  <a:lnTo>
                    <a:pt x="9525" y="1426933"/>
                  </a:lnTo>
                  <a:close/>
                </a:path>
                <a:path w="9525" h="4004945">
                  <a:moveTo>
                    <a:pt x="9525" y="1369860"/>
                  </a:moveTo>
                  <a:lnTo>
                    <a:pt x="0" y="1369860"/>
                  </a:lnTo>
                  <a:lnTo>
                    <a:pt x="0" y="1379372"/>
                  </a:lnTo>
                  <a:lnTo>
                    <a:pt x="9525" y="1379372"/>
                  </a:lnTo>
                  <a:lnTo>
                    <a:pt x="9525" y="1369860"/>
                  </a:lnTo>
                  <a:close/>
                </a:path>
                <a:path w="9525" h="4004945">
                  <a:moveTo>
                    <a:pt x="9525" y="1312773"/>
                  </a:moveTo>
                  <a:lnTo>
                    <a:pt x="0" y="1312773"/>
                  </a:lnTo>
                  <a:lnTo>
                    <a:pt x="0" y="1322285"/>
                  </a:lnTo>
                  <a:lnTo>
                    <a:pt x="9525" y="1322285"/>
                  </a:lnTo>
                  <a:lnTo>
                    <a:pt x="9525" y="1312773"/>
                  </a:lnTo>
                  <a:close/>
                </a:path>
                <a:path w="9525" h="4004945">
                  <a:moveTo>
                    <a:pt x="9525" y="1255699"/>
                  </a:moveTo>
                  <a:lnTo>
                    <a:pt x="0" y="1255699"/>
                  </a:lnTo>
                  <a:lnTo>
                    <a:pt x="0" y="1265212"/>
                  </a:lnTo>
                  <a:lnTo>
                    <a:pt x="9525" y="1265212"/>
                  </a:lnTo>
                  <a:lnTo>
                    <a:pt x="9525" y="1255699"/>
                  </a:lnTo>
                  <a:close/>
                </a:path>
                <a:path w="9525" h="4004945">
                  <a:moveTo>
                    <a:pt x="9525" y="1198626"/>
                  </a:moveTo>
                  <a:lnTo>
                    <a:pt x="0" y="1198626"/>
                  </a:lnTo>
                  <a:lnTo>
                    <a:pt x="0" y="1208138"/>
                  </a:lnTo>
                  <a:lnTo>
                    <a:pt x="9525" y="1208138"/>
                  </a:lnTo>
                  <a:lnTo>
                    <a:pt x="9525" y="1198626"/>
                  </a:lnTo>
                  <a:close/>
                </a:path>
                <a:path w="9525" h="4004945">
                  <a:moveTo>
                    <a:pt x="9525" y="1141539"/>
                  </a:moveTo>
                  <a:lnTo>
                    <a:pt x="0" y="1141539"/>
                  </a:lnTo>
                  <a:lnTo>
                    <a:pt x="0" y="1151051"/>
                  </a:lnTo>
                  <a:lnTo>
                    <a:pt x="9525" y="1151051"/>
                  </a:lnTo>
                  <a:lnTo>
                    <a:pt x="9525" y="1141539"/>
                  </a:lnTo>
                  <a:close/>
                </a:path>
                <a:path w="9525" h="4004945">
                  <a:moveTo>
                    <a:pt x="9525" y="1084465"/>
                  </a:moveTo>
                  <a:lnTo>
                    <a:pt x="0" y="1084465"/>
                  </a:lnTo>
                  <a:lnTo>
                    <a:pt x="0" y="1093978"/>
                  </a:lnTo>
                  <a:lnTo>
                    <a:pt x="9525" y="1093978"/>
                  </a:lnTo>
                  <a:lnTo>
                    <a:pt x="9525" y="1084465"/>
                  </a:lnTo>
                  <a:close/>
                </a:path>
                <a:path w="9525" h="4004945">
                  <a:moveTo>
                    <a:pt x="9525" y="1027391"/>
                  </a:moveTo>
                  <a:lnTo>
                    <a:pt x="0" y="1027391"/>
                  </a:lnTo>
                  <a:lnTo>
                    <a:pt x="0" y="1036904"/>
                  </a:lnTo>
                  <a:lnTo>
                    <a:pt x="9525" y="1036904"/>
                  </a:lnTo>
                  <a:lnTo>
                    <a:pt x="9525" y="1027391"/>
                  </a:lnTo>
                  <a:close/>
                </a:path>
                <a:path w="9525" h="4004945">
                  <a:moveTo>
                    <a:pt x="9525" y="970318"/>
                  </a:moveTo>
                  <a:lnTo>
                    <a:pt x="0" y="970318"/>
                  </a:lnTo>
                  <a:lnTo>
                    <a:pt x="0" y="979830"/>
                  </a:lnTo>
                  <a:lnTo>
                    <a:pt x="9525" y="979830"/>
                  </a:lnTo>
                  <a:lnTo>
                    <a:pt x="9525" y="970318"/>
                  </a:lnTo>
                  <a:close/>
                </a:path>
                <a:path w="9525" h="4004945">
                  <a:moveTo>
                    <a:pt x="9525" y="913231"/>
                  </a:moveTo>
                  <a:lnTo>
                    <a:pt x="0" y="913231"/>
                  </a:lnTo>
                  <a:lnTo>
                    <a:pt x="0" y="922743"/>
                  </a:lnTo>
                  <a:lnTo>
                    <a:pt x="9525" y="922743"/>
                  </a:lnTo>
                  <a:lnTo>
                    <a:pt x="9525" y="913231"/>
                  </a:lnTo>
                  <a:close/>
                </a:path>
                <a:path w="9525" h="4004945">
                  <a:moveTo>
                    <a:pt x="9525" y="856157"/>
                  </a:moveTo>
                  <a:lnTo>
                    <a:pt x="0" y="856157"/>
                  </a:lnTo>
                  <a:lnTo>
                    <a:pt x="0" y="865670"/>
                  </a:lnTo>
                  <a:lnTo>
                    <a:pt x="9525" y="865670"/>
                  </a:lnTo>
                  <a:lnTo>
                    <a:pt x="9525" y="856157"/>
                  </a:lnTo>
                  <a:close/>
                </a:path>
                <a:path w="9525" h="4004945">
                  <a:moveTo>
                    <a:pt x="9525" y="799084"/>
                  </a:moveTo>
                  <a:lnTo>
                    <a:pt x="0" y="799084"/>
                  </a:lnTo>
                  <a:lnTo>
                    <a:pt x="0" y="808596"/>
                  </a:lnTo>
                  <a:lnTo>
                    <a:pt x="9525" y="808596"/>
                  </a:lnTo>
                  <a:lnTo>
                    <a:pt x="9525" y="799084"/>
                  </a:lnTo>
                  <a:close/>
                </a:path>
                <a:path w="9525" h="4004945">
                  <a:moveTo>
                    <a:pt x="9525" y="741997"/>
                  </a:moveTo>
                  <a:lnTo>
                    <a:pt x="0" y="741997"/>
                  </a:lnTo>
                  <a:lnTo>
                    <a:pt x="0" y="751509"/>
                  </a:lnTo>
                  <a:lnTo>
                    <a:pt x="9525" y="751509"/>
                  </a:lnTo>
                  <a:lnTo>
                    <a:pt x="9525" y="741997"/>
                  </a:lnTo>
                  <a:close/>
                </a:path>
                <a:path w="9525" h="4004945">
                  <a:moveTo>
                    <a:pt x="9525" y="684923"/>
                  </a:moveTo>
                  <a:lnTo>
                    <a:pt x="0" y="684923"/>
                  </a:lnTo>
                  <a:lnTo>
                    <a:pt x="0" y="694436"/>
                  </a:lnTo>
                  <a:lnTo>
                    <a:pt x="9525" y="694436"/>
                  </a:lnTo>
                  <a:lnTo>
                    <a:pt x="9525" y="684923"/>
                  </a:lnTo>
                  <a:close/>
                </a:path>
                <a:path w="9525" h="4004945">
                  <a:moveTo>
                    <a:pt x="9525" y="627849"/>
                  </a:moveTo>
                  <a:lnTo>
                    <a:pt x="0" y="627849"/>
                  </a:lnTo>
                  <a:lnTo>
                    <a:pt x="0" y="637362"/>
                  </a:lnTo>
                  <a:lnTo>
                    <a:pt x="9525" y="637362"/>
                  </a:lnTo>
                  <a:lnTo>
                    <a:pt x="9525" y="627849"/>
                  </a:lnTo>
                  <a:close/>
                </a:path>
                <a:path w="9525" h="4004945">
                  <a:moveTo>
                    <a:pt x="9525" y="570776"/>
                  </a:moveTo>
                  <a:lnTo>
                    <a:pt x="0" y="570776"/>
                  </a:lnTo>
                  <a:lnTo>
                    <a:pt x="0" y="580288"/>
                  </a:lnTo>
                  <a:lnTo>
                    <a:pt x="9525" y="580288"/>
                  </a:lnTo>
                  <a:lnTo>
                    <a:pt x="9525" y="570776"/>
                  </a:lnTo>
                  <a:close/>
                </a:path>
                <a:path w="9525" h="4004945">
                  <a:moveTo>
                    <a:pt x="9525" y="513689"/>
                  </a:moveTo>
                  <a:lnTo>
                    <a:pt x="0" y="513689"/>
                  </a:lnTo>
                  <a:lnTo>
                    <a:pt x="0" y="523201"/>
                  </a:lnTo>
                  <a:lnTo>
                    <a:pt x="9525" y="523201"/>
                  </a:lnTo>
                  <a:lnTo>
                    <a:pt x="9525" y="513689"/>
                  </a:lnTo>
                  <a:close/>
                </a:path>
                <a:path w="9525" h="4004945">
                  <a:moveTo>
                    <a:pt x="9525" y="456615"/>
                  </a:moveTo>
                  <a:lnTo>
                    <a:pt x="0" y="456615"/>
                  </a:lnTo>
                  <a:lnTo>
                    <a:pt x="0" y="466128"/>
                  </a:lnTo>
                  <a:lnTo>
                    <a:pt x="9525" y="466128"/>
                  </a:lnTo>
                  <a:lnTo>
                    <a:pt x="9525" y="456615"/>
                  </a:lnTo>
                  <a:close/>
                </a:path>
                <a:path w="9525" h="4004945">
                  <a:moveTo>
                    <a:pt x="9525" y="399542"/>
                  </a:moveTo>
                  <a:lnTo>
                    <a:pt x="0" y="399542"/>
                  </a:lnTo>
                  <a:lnTo>
                    <a:pt x="0" y="409054"/>
                  </a:lnTo>
                  <a:lnTo>
                    <a:pt x="9525" y="409054"/>
                  </a:lnTo>
                  <a:lnTo>
                    <a:pt x="9525" y="399542"/>
                  </a:lnTo>
                  <a:close/>
                </a:path>
                <a:path w="9525" h="4004945">
                  <a:moveTo>
                    <a:pt x="9525" y="342455"/>
                  </a:moveTo>
                  <a:lnTo>
                    <a:pt x="0" y="342455"/>
                  </a:lnTo>
                  <a:lnTo>
                    <a:pt x="0" y="351967"/>
                  </a:lnTo>
                  <a:lnTo>
                    <a:pt x="9525" y="351967"/>
                  </a:lnTo>
                  <a:lnTo>
                    <a:pt x="9525" y="342455"/>
                  </a:lnTo>
                  <a:close/>
                </a:path>
                <a:path w="9525" h="4004945">
                  <a:moveTo>
                    <a:pt x="9525" y="285381"/>
                  </a:moveTo>
                  <a:lnTo>
                    <a:pt x="0" y="285381"/>
                  </a:lnTo>
                  <a:lnTo>
                    <a:pt x="0" y="294894"/>
                  </a:lnTo>
                  <a:lnTo>
                    <a:pt x="9525" y="294894"/>
                  </a:lnTo>
                  <a:lnTo>
                    <a:pt x="9525" y="285381"/>
                  </a:lnTo>
                  <a:close/>
                </a:path>
                <a:path w="9525" h="4004945">
                  <a:moveTo>
                    <a:pt x="9525" y="228307"/>
                  </a:moveTo>
                  <a:lnTo>
                    <a:pt x="0" y="228307"/>
                  </a:lnTo>
                  <a:lnTo>
                    <a:pt x="0" y="237820"/>
                  </a:lnTo>
                  <a:lnTo>
                    <a:pt x="9525" y="237820"/>
                  </a:lnTo>
                  <a:lnTo>
                    <a:pt x="9525" y="228307"/>
                  </a:lnTo>
                  <a:close/>
                </a:path>
                <a:path w="9525" h="4004945">
                  <a:moveTo>
                    <a:pt x="9525" y="171234"/>
                  </a:moveTo>
                  <a:lnTo>
                    <a:pt x="0" y="171234"/>
                  </a:lnTo>
                  <a:lnTo>
                    <a:pt x="0" y="180746"/>
                  </a:lnTo>
                  <a:lnTo>
                    <a:pt x="9525" y="180746"/>
                  </a:lnTo>
                  <a:lnTo>
                    <a:pt x="9525" y="171234"/>
                  </a:lnTo>
                  <a:close/>
                </a:path>
                <a:path w="9525" h="4004945">
                  <a:moveTo>
                    <a:pt x="9525" y="114147"/>
                  </a:moveTo>
                  <a:lnTo>
                    <a:pt x="0" y="114147"/>
                  </a:lnTo>
                  <a:lnTo>
                    <a:pt x="0" y="123659"/>
                  </a:lnTo>
                  <a:lnTo>
                    <a:pt x="9525" y="123659"/>
                  </a:lnTo>
                  <a:lnTo>
                    <a:pt x="9525" y="114147"/>
                  </a:lnTo>
                  <a:close/>
                </a:path>
                <a:path w="9525" h="4004945">
                  <a:moveTo>
                    <a:pt x="9525" y="57073"/>
                  </a:moveTo>
                  <a:lnTo>
                    <a:pt x="0" y="57073"/>
                  </a:lnTo>
                  <a:lnTo>
                    <a:pt x="0" y="66586"/>
                  </a:lnTo>
                  <a:lnTo>
                    <a:pt x="9525" y="66586"/>
                  </a:lnTo>
                  <a:lnTo>
                    <a:pt x="9525" y="57073"/>
                  </a:lnTo>
                  <a:close/>
                </a:path>
                <a:path w="9525" h="400494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62485" y="822350"/>
              <a:ext cx="9525" cy="1437005"/>
            </a:xfrm>
            <a:custGeom>
              <a:avLst/>
              <a:gdLst/>
              <a:ahLst/>
              <a:cxnLst/>
              <a:rect l="l" t="t" r="r" b="b"/>
              <a:pathLst>
                <a:path w="9525" h="1437005">
                  <a:moveTo>
                    <a:pt x="9525" y="1426933"/>
                  </a:moveTo>
                  <a:lnTo>
                    <a:pt x="0" y="1426933"/>
                  </a:lnTo>
                  <a:lnTo>
                    <a:pt x="0" y="1436446"/>
                  </a:lnTo>
                  <a:lnTo>
                    <a:pt x="9525" y="1436446"/>
                  </a:lnTo>
                  <a:lnTo>
                    <a:pt x="9525" y="1426933"/>
                  </a:lnTo>
                  <a:close/>
                </a:path>
                <a:path w="9525" h="1437005">
                  <a:moveTo>
                    <a:pt x="9525" y="1369847"/>
                  </a:moveTo>
                  <a:lnTo>
                    <a:pt x="0" y="1369847"/>
                  </a:lnTo>
                  <a:lnTo>
                    <a:pt x="0" y="1379359"/>
                  </a:lnTo>
                  <a:lnTo>
                    <a:pt x="9525" y="1379359"/>
                  </a:lnTo>
                  <a:lnTo>
                    <a:pt x="9525" y="1369847"/>
                  </a:lnTo>
                  <a:close/>
                </a:path>
                <a:path w="9525" h="1437005">
                  <a:moveTo>
                    <a:pt x="9525" y="1312773"/>
                  </a:moveTo>
                  <a:lnTo>
                    <a:pt x="0" y="1312773"/>
                  </a:lnTo>
                  <a:lnTo>
                    <a:pt x="0" y="1322285"/>
                  </a:lnTo>
                  <a:lnTo>
                    <a:pt x="9525" y="1322285"/>
                  </a:lnTo>
                  <a:lnTo>
                    <a:pt x="9525" y="1312773"/>
                  </a:lnTo>
                  <a:close/>
                </a:path>
                <a:path w="9525" h="1437005">
                  <a:moveTo>
                    <a:pt x="9525" y="1255699"/>
                  </a:moveTo>
                  <a:lnTo>
                    <a:pt x="0" y="1255699"/>
                  </a:lnTo>
                  <a:lnTo>
                    <a:pt x="0" y="1265212"/>
                  </a:lnTo>
                  <a:lnTo>
                    <a:pt x="9525" y="1265212"/>
                  </a:lnTo>
                  <a:lnTo>
                    <a:pt x="9525" y="1255699"/>
                  </a:lnTo>
                  <a:close/>
                </a:path>
                <a:path w="9525" h="1437005">
                  <a:moveTo>
                    <a:pt x="9525" y="1198626"/>
                  </a:moveTo>
                  <a:lnTo>
                    <a:pt x="0" y="1198626"/>
                  </a:lnTo>
                  <a:lnTo>
                    <a:pt x="0" y="1208138"/>
                  </a:lnTo>
                  <a:lnTo>
                    <a:pt x="9525" y="1208138"/>
                  </a:lnTo>
                  <a:lnTo>
                    <a:pt x="9525" y="1198626"/>
                  </a:lnTo>
                  <a:close/>
                </a:path>
                <a:path w="9525" h="1437005">
                  <a:moveTo>
                    <a:pt x="9525" y="1141539"/>
                  </a:moveTo>
                  <a:lnTo>
                    <a:pt x="0" y="1141539"/>
                  </a:lnTo>
                  <a:lnTo>
                    <a:pt x="0" y="1151051"/>
                  </a:lnTo>
                  <a:lnTo>
                    <a:pt x="9525" y="1151051"/>
                  </a:lnTo>
                  <a:lnTo>
                    <a:pt x="9525" y="1141539"/>
                  </a:lnTo>
                  <a:close/>
                </a:path>
                <a:path w="9525" h="1437005">
                  <a:moveTo>
                    <a:pt x="9525" y="1084465"/>
                  </a:moveTo>
                  <a:lnTo>
                    <a:pt x="0" y="1084465"/>
                  </a:lnTo>
                  <a:lnTo>
                    <a:pt x="0" y="1093978"/>
                  </a:lnTo>
                  <a:lnTo>
                    <a:pt x="9525" y="1093978"/>
                  </a:lnTo>
                  <a:lnTo>
                    <a:pt x="9525" y="1084465"/>
                  </a:lnTo>
                  <a:close/>
                </a:path>
                <a:path w="9525" h="1437005">
                  <a:moveTo>
                    <a:pt x="9525" y="1027391"/>
                  </a:moveTo>
                  <a:lnTo>
                    <a:pt x="0" y="1027391"/>
                  </a:lnTo>
                  <a:lnTo>
                    <a:pt x="0" y="1036904"/>
                  </a:lnTo>
                  <a:lnTo>
                    <a:pt x="9525" y="1036904"/>
                  </a:lnTo>
                  <a:lnTo>
                    <a:pt x="9525" y="1027391"/>
                  </a:lnTo>
                  <a:close/>
                </a:path>
                <a:path w="9525" h="1437005">
                  <a:moveTo>
                    <a:pt x="9525" y="970305"/>
                  </a:moveTo>
                  <a:lnTo>
                    <a:pt x="0" y="970305"/>
                  </a:lnTo>
                  <a:lnTo>
                    <a:pt x="0" y="979830"/>
                  </a:lnTo>
                  <a:lnTo>
                    <a:pt x="9525" y="979830"/>
                  </a:lnTo>
                  <a:lnTo>
                    <a:pt x="9525" y="970305"/>
                  </a:lnTo>
                  <a:close/>
                </a:path>
                <a:path w="9525" h="1437005">
                  <a:moveTo>
                    <a:pt x="9525" y="913231"/>
                  </a:moveTo>
                  <a:lnTo>
                    <a:pt x="0" y="913231"/>
                  </a:lnTo>
                  <a:lnTo>
                    <a:pt x="0" y="922743"/>
                  </a:lnTo>
                  <a:lnTo>
                    <a:pt x="9525" y="922743"/>
                  </a:lnTo>
                  <a:lnTo>
                    <a:pt x="9525" y="913231"/>
                  </a:lnTo>
                  <a:close/>
                </a:path>
                <a:path w="9525" h="1437005">
                  <a:moveTo>
                    <a:pt x="9525" y="856157"/>
                  </a:moveTo>
                  <a:lnTo>
                    <a:pt x="0" y="856157"/>
                  </a:lnTo>
                  <a:lnTo>
                    <a:pt x="0" y="865670"/>
                  </a:lnTo>
                  <a:lnTo>
                    <a:pt x="9525" y="865670"/>
                  </a:lnTo>
                  <a:lnTo>
                    <a:pt x="9525" y="856157"/>
                  </a:lnTo>
                  <a:close/>
                </a:path>
                <a:path w="9525" h="1437005">
                  <a:moveTo>
                    <a:pt x="9525" y="799084"/>
                  </a:moveTo>
                  <a:lnTo>
                    <a:pt x="0" y="799084"/>
                  </a:lnTo>
                  <a:lnTo>
                    <a:pt x="0" y="808596"/>
                  </a:lnTo>
                  <a:lnTo>
                    <a:pt x="9525" y="808596"/>
                  </a:lnTo>
                  <a:lnTo>
                    <a:pt x="9525" y="799084"/>
                  </a:lnTo>
                  <a:close/>
                </a:path>
                <a:path w="9525" h="1437005">
                  <a:moveTo>
                    <a:pt x="9525" y="741997"/>
                  </a:moveTo>
                  <a:lnTo>
                    <a:pt x="0" y="741997"/>
                  </a:lnTo>
                  <a:lnTo>
                    <a:pt x="0" y="751509"/>
                  </a:lnTo>
                  <a:lnTo>
                    <a:pt x="9525" y="751509"/>
                  </a:lnTo>
                  <a:lnTo>
                    <a:pt x="9525" y="741997"/>
                  </a:lnTo>
                  <a:close/>
                </a:path>
                <a:path w="9525" h="1437005">
                  <a:moveTo>
                    <a:pt x="9525" y="684923"/>
                  </a:moveTo>
                  <a:lnTo>
                    <a:pt x="0" y="684923"/>
                  </a:lnTo>
                  <a:lnTo>
                    <a:pt x="0" y="694436"/>
                  </a:lnTo>
                  <a:lnTo>
                    <a:pt x="9525" y="694436"/>
                  </a:lnTo>
                  <a:lnTo>
                    <a:pt x="9525" y="684923"/>
                  </a:lnTo>
                  <a:close/>
                </a:path>
                <a:path w="9525" h="1437005">
                  <a:moveTo>
                    <a:pt x="9525" y="627849"/>
                  </a:moveTo>
                  <a:lnTo>
                    <a:pt x="0" y="627849"/>
                  </a:lnTo>
                  <a:lnTo>
                    <a:pt x="0" y="637362"/>
                  </a:lnTo>
                  <a:lnTo>
                    <a:pt x="9525" y="637362"/>
                  </a:lnTo>
                  <a:lnTo>
                    <a:pt x="9525" y="627849"/>
                  </a:lnTo>
                  <a:close/>
                </a:path>
                <a:path w="9525" h="1437005">
                  <a:moveTo>
                    <a:pt x="9525" y="570763"/>
                  </a:moveTo>
                  <a:lnTo>
                    <a:pt x="0" y="570763"/>
                  </a:lnTo>
                  <a:lnTo>
                    <a:pt x="0" y="580288"/>
                  </a:lnTo>
                  <a:lnTo>
                    <a:pt x="9525" y="580288"/>
                  </a:lnTo>
                  <a:lnTo>
                    <a:pt x="9525" y="570763"/>
                  </a:lnTo>
                  <a:close/>
                </a:path>
                <a:path w="9525" h="1437005">
                  <a:moveTo>
                    <a:pt x="9525" y="513689"/>
                  </a:moveTo>
                  <a:lnTo>
                    <a:pt x="0" y="513689"/>
                  </a:lnTo>
                  <a:lnTo>
                    <a:pt x="0" y="523201"/>
                  </a:lnTo>
                  <a:lnTo>
                    <a:pt x="9525" y="523201"/>
                  </a:lnTo>
                  <a:lnTo>
                    <a:pt x="9525" y="513689"/>
                  </a:lnTo>
                  <a:close/>
                </a:path>
                <a:path w="9525" h="1437005">
                  <a:moveTo>
                    <a:pt x="9525" y="456615"/>
                  </a:moveTo>
                  <a:lnTo>
                    <a:pt x="0" y="456615"/>
                  </a:lnTo>
                  <a:lnTo>
                    <a:pt x="0" y="466128"/>
                  </a:lnTo>
                  <a:lnTo>
                    <a:pt x="9525" y="466128"/>
                  </a:lnTo>
                  <a:lnTo>
                    <a:pt x="9525" y="456615"/>
                  </a:lnTo>
                  <a:close/>
                </a:path>
                <a:path w="9525" h="1437005">
                  <a:moveTo>
                    <a:pt x="9525" y="399542"/>
                  </a:moveTo>
                  <a:lnTo>
                    <a:pt x="0" y="399542"/>
                  </a:lnTo>
                  <a:lnTo>
                    <a:pt x="0" y="409054"/>
                  </a:lnTo>
                  <a:lnTo>
                    <a:pt x="9525" y="409054"/>
                  </a:lnTo>
                  <a:lnTo>
                    <a:pt x="9525" y="399542"/>
                  </a:lnTo>
                  <a:close/>
                </a:path>
                <a:path w="9525" h="1437005">
                  <a:moveTo>
                    <a:pt x="9525" y="342455"/>
                  </a:moveTo>
                  <a:lnTo>
                    <a:pt x="0" y="342455"/>
                  </a:lnTo>
                  <a:lnTo>
                    <a:pt x="0" y="351967"/>
                  </a:lnTo>
                  <a:lnTo>
                    <a:pt x="9525" y="351967"/>
                  </a:lnTo>
                  <a:lnTo>
                    <a:pt x="9525" y="342455"/>
                  </a:lnTo>
                  <a:close/>
                </a:path>
                <a:path w="9525" h="1437005">
                  <a:moveTo>
                    <a:pt x="9525" y="285381"/>
                  </a:moveTo>
                  <a:lnTo>
                    <a:pt x="0" y="285381"/>
                  </a:lnTo>
                  <a:lnTo>
                    <a:pt x="0" y="294894"/>
                  </a:lnTo>
                  <a:lnTo>
                    <a:pt x="9525" y="294894"/>
                  </a:lnTo>
                  <a:lnTo>
                    <a:pt x="9525" y="285381"/>
                  </a:lnTo>
                  <a:close/>
                </a:path>
                <a:path w="9525" h="1437005">
                  <a:moveTo>
                    <a:pt x="9525" y="228307"/>
                  </a:moveTo>
                  <a:lnTo>
                    <a:pt x="0" y="228307"/>
                  </a:lnTo>
                  <a:lnTo>
                    <a:pt x="0" y="237820"/>
                  </a:lnTo>
                  <a:lnTo>
                    <a:pt x="9525" y="237820"/>
                  </a:lnTo>
                  <a:lnTo>
                    <a:pt x="9525" y="228307"/>
                  </a:lnTo>
                  <a:close/>
                </a:path>
                <a:path w="9525" h="1437005">
                  <a:moveTo>
                    <a:pt x="9525" y="171221"/>
                  </a:moveTo>
                  <a:lnTo>
                    <a:pt x="0" y="171221"/>
                  </a:lnTo>
                  <a:lnTo>
                    <a:pt x="0" y="180746"/>
                  </a:lnTo>
                  <a:lnTo>
                    <a:pt x="9525" y="180746"/>
                  </a:lnTo>
                  <a:lnTo>
                    <a:pt x="9525" y="171221"/>
                  </a:lnTo>
                  <a:close/>
                </a:path>
                <a:path w="9525" h="1437005">
                  <a:moveTo>
                    <a:pt x="9525" y="114147"/>
                  </a:moveTo>
                  <a:lnTo>
                    <a:pt x="0" y="114147"/>
                  </a:lnTo>
                  <a:lnTo>
                    <a:pt x="0" y="123659"/>
                  </a:lnTo>
                  <a:lnTo>
                    <a:pt x="9525" y="123659"/>
                  </a:lnTo>
                  <a:lnTo>
                    <a:pt x="9525" y="114147"/>
                  </a:lnTo>
                  <a:close/>
                </a:path>
                <a:path w="9525" h="1437005">
                  <a:moveTo>
                    <a:pt x="9525" y="57073"/>
                  </a:moveTo>
                  <a:lnTo>
                    <a:pt x="0" y="57073"/>
                  </a:lnTo>
                  <a:lnTo>
                    <a:pt x="0" y="66586"/>
                  </a:lnTo>
                  <a:lnTo>
                    <a:pt x="9525" y="66586"/>
                  </a:lnTo>
                  <a:lnTo>
                    <a:pt x="9525" y="57073"/>
                  </a:lnTo>
                  <a:close/>
                </a:path>
                <a:path w="9525" h="143700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185456" y="5878224"/>
            <a:ext cx="588764" cy="299962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1875" b="1" spc="-5" dirty="0">
                <a:solidFill>
                  <a:schemeClr val="bg1"/>
                </a:solidFill>
                <a:latin typeface="Segoe UI"/>
                <a:cs typeface="Segoe UI"/>
              </a:rPr>
              <a:t>300K</a:t>
            </a:r>
            <a:endParaRPr sz="1875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772" y="6858000"/>
            <a:ext cx="3361169" cy="29996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299051" y="2438400"/>
            <a:ext cx="259057" cy="133592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41473" y="977856"/>
            <a:ext cx="2802731" cy="4563437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R="4763" algn="r">
              <a:spcBef>
                <a:spcPts val="89"/>
              </a:spcBef>
            </a:pP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Software Engineering Manager</a:t>
            </a:r>
            <a:endParaRPr sz="1500" dirty="0">
              <a:solidFill>
                <a:schemeClr val="accent3"/>
              </a:solidFill>
              <a:latin typeface="Segoe UI"/>
              <a:cs typeface="Segoe UI"/>
            </a:endParaRPr>
          </a:p>
          <a:p>
            <a:pPr>
              <a:spcBef>
                <a:spcPts val="19"/>
              </a:spcBef>
            </a:pPr>
            <a:endParaRPr sz="1500" dirty="0">
              <a:solidFill>
                <a:schemeClr val="accent3"/>
              </a:solidFill>
              <a:latin typeface="Segoe UI"/>
              <a:cs typeface="Segoe UI"/>
            </a:endParaRPr>
          </a:p>
          <a:p>
            <a:pPr marR="4763" algn="r"/>
            <a:r>
              <a:rPr sz="1500" b="1" spc="-19" dirty="0">
                <a:solidFill>
                  <a:schemeClr val="accent3"/>
                </a:solidFill>
                <a:latin typeface="Segoe UI"/>
                <a:cs typeface="Segoe UI"/>
              </a:rPr>
              <a:t>Technical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Program</a:t>
            </a:r>
            <a:r>
              <a:rPr sz="1500" b="1" spc="-19" dirty="0">
                <a:solidFill>
                  <a:schemeClr val="accent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Manager</a:t>
            </a:r>
            <a:endParaRPr sz="1500" dirty="0">
              <a:solidFill>
                <a:schemeClr val="accent3"/>
              </a:solidFill>
              <a:latin typeface="Segoe UI"/>
              <a:cs typeface="Segoe UI"/>
            </a:endParaRPr>
          </a:p>
          <a:p>
            <a:pPr marL="1079897" marR="4763" indent="152995" algn="r">
              <a:lnSpc>
                <a:spcPct val="211800"/>
              </a:lnSpc>
            </a:pP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Product</a:t>
            </a:r>
            <a:r>
              <a:rPr sz="1500" b="1" spc="-56" dirty="0">
                <a:solidFill>
                  <a:schemeClr val="accent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Manager </a:t>
            </a:r>
            <a:r>
              <a:rPr sz="1500" b="1" spc="-398" dirty="0">
                <a:solidFill>
                  <a:schemeClr val="accent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Product Designer </a:t>
            </a:r>
            <a:r>
              <a:rPr sz="1500" b="1" dirty="0">
                <a:solidFill>
                  <a:schemeClr val="accent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Solution Architect </a:t>
            </a:r>
            <a:r>
              <a:rPr sz="1500" b="1" dirty="0">
                <a:solidFill>
                  <a:schemeClr val="accent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Hardware</a:t>
            </a:r>
            <a:r>
              <a:rPr sz="1500" b="1" spc="-56" dirty="0">
                <a:solidFill>
                  <a:schemeClr val="accent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Engineer </a:t>
            </a:r>
            <a:r>
              <a:rPr sz="1500" b="1" spc="-403" dirty="0">
                <a:solidFill>
                  <a:schemeClr val="accent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Data Scientist </a:t>
            </a:r>
            <a:r>
              <a:rPr sz="1500" b="1" dirty="0">
                <a:solidFill>
                  <a:schemeClr val="accent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Software</a:t>
            </a:r>
            <a:r>
              <a:rPr sz="1500" b="1" spc="-23" dirty="0">
                <a:solidFill>
                  <a:schemeClr val="accent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Engineer</a:t>
            </a:r>
            <a:endParaRPr sz="1500" dirty="0">
              <a:solidFill>
                <a:schemeClr val="accent3"/>
              </a:solidFill>
              <a:latin typeface="Segoe UI"/>
              <a:cs typeface="Segoe UI"/>
            </a:endParaRPr>
          </a:p>
          <a:p>
            <a:pPr>
              <a:spcBef>
                <a:spcPts val="14"/>
              </a:spcBef>
            </a:pPr>
            <a:endParaRPr sz="1500" dirty="0">
              <a:solidFill>
                <a:schemeClr val="accent3"/>
              </a:solidFill>
              <a:latin typeface="Segoe UI"/>
              <a:cs typeface="Segoe UI"/>
            </a:endParaRPr>
          </a:p>
          <a:p>
            <a:pPr marR="4763" algn="r"/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Management</a:t>
            </a:r>
            <a:r>
              <a:rPr sz="1500" b="1" spc="-28" dirty="0">
                <a:solidFill>
                  <a:schemeClr val="accent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Consultant</a:t>
            </a:r>
            <a:endParaRPr sz="1500" dirty="0">
              <a:solidFill>
                <a:schemeClr val="accent3"/>
              </a:solidFill>
              <a:latin typeface="Segoe UI"/>
              <a:cs typeface="Segoe UI"/>
            </a:endParaRPr>
          </a:p>
          <a:p>
            <a:pPr>
              <a:spcBef>
                <a:spcPts val="19"/>
              </a:spcBef>
            </a:pPr>
            <a:endParaRPr sz="1500" dirty="0">
              <a:solidFill>
                <a:schemeClr val="accent3"/>
              </a:solidFill>
              <a:latin typeface="Segoe UI"/>
              <a:cs typeface="Segoe UI"/>
            </a:endParaRPr>
          </a:p>
          <a:p>
            <a:pPr marR="4763" algn="r"/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Business</a:t>
            </a:r>
            <a:r>
              <a:rPr sz="1500" b="1" spc="-42" dirty="0">
                <a:solidFill>
                  <a:schemeClr val="accent3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chemeClr val="accent3"/>
                </a:solidFill>
                <a:latin typeface="Segoe UI"/>
                <a:cs typeface="Segoe UI"/>
              </a:rPr>
              <a:t>Analyst</a:t>
            </a:r>
            <a:endParaRPr sz="1500" dirty="0">
              <a:solidFill>
                <a:schemeClr val="accent3"/>
              </a:solidFill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12345" y="925353"/>
            <a:ext cx="7489031" cy="4737497"/>
          </a:xfrm>
          <a:custGeom>
            <a:avLst/>
            <a:gdLst/>
            <a:ahLst/>
            <a:cxnLst/>
            <a:rect l="l" t="t" r="r" b="b"/>
            <a:pathLst>
              <a:path w="7988300" h="5053330">
                <a:moveTo>
                  <a:pt x="3466757" y="4647501"/>
                </a:moveTo>
                <a:lnTo>
                  <a:pt x="0" y="4647501"/>
                </a:lnTo>
                <a:lnTo>
                  <a:pt x="0" y="5052961"/>
                </a:lnTo>
                <a:lnTo>
                  <a:pt x="3466757" y="5052961"/>
                </a:lnTo>
                <a:lnTo>
                  <a:pt x="3466757" y="4647501"/>
                </a:lnTo>
                <a:close/>
              </a:path>
              <a:path w="7988300" h="5053330">
                <a:moveTo>
                  <a:pt x="4334281" y="4131106"/>
                </a:moveTo>
                <a:lnTo>
                  <a:pt x="0" y="4131106"/>
                </a:lnTo>
                <a:lnTo>
                  <a:pt x="0" y="4536567"/>
                </a:lnTo>
                <a:lnTo>
                  <a:pt x="4334281" y="4536567"/>
                </a:lnTo>
                <a:lnTo>
                  <a:pt x="4334281" y="4131106"/>
                </a:lnTo>
                <a:close/>
              </a:path>
              <a:path w="7988300" h="5053330">
                <a:moveTo>
                  <a:pt x="5036439" y="3614724"/>
                </a:moveTo>
                <a:lnTo>
                  <a:pt x="0" y="3614724"/>
                </a:lnTo>
                <a:lnTo>
                  <a:pt x="0" y="4020185"/>
                </a:lnTo>
                <a:lnTo>
                  <a:pt x="5036439" y="4020185"/>
                </a:lnTo>
                <a:lnTo>
                  <a:pt x="5036439" y="3614724"/>
                </a:lnTo>
                <a:close/>
              </a:path>
              <a:path w="7988300" h="5053330">
                <a:moveTo>
                  <a:pt x="5242992" y="3098330"/>
                </a:moveTo>
                <a:lnTo>
                  <a:pt x="0" y="3098330"/>
                </a:lnTo>
                <a:lnTo>
                  <a:pt x="0" y="3503790"/>
                </a:lnTo>
                <a:lnTo>
                  <a:pt x="5242992" y="3503790"/>
                </a:lnTo>
                <a:lnTo>
                  <a:pt x="5242992" y="3098330"/>
                </a:lnTo>
                <a:close/>
              </a:path>
              <a:path w="7988300" h="5053330">
                <a:moveTo>
                  <a:pt x="5332438" y="2581948"/>
                </a:moveTo>
                <a:lnTo>
                  <a:pt x="0" y="2581948"/>
                </a:lnTo>
                <a:lnTo>
                  <a:pt x="0" y="2987408"/>
                </a:lnTo>
                <a:lnTo>
                  <a:pt x="5332438" y="2987408"/>
                </a:lnTo>
                <a:lnTo>
                  <a:pt x="5332438" y="2581948"/>
                </a:lnTo>
                <a:close/>
              </a:path>
              <a:path w="7988300" h="5053330">
                <a:moveTo>
                  <a:pt x="5558002" y="2065553"/>
                </a:moveTo>
                <a:lnTo>
                  <a:pt x="0" y="2065553"/>
                </a:lnTo>
                <a:lnTo>
                  <a:pt x="0" y="2471013"/>
                </a:lnTo>
                <a:lnTo>
                  <a:pt x="5558002" y="2471013"/>
                </a:lnTo>
                <a:lnTo>
                  <a:pt x="5558002" y="2065553"/>
                </a:lnTo>
                <a:close/>
              </a:path>
              <a:path w="7988300" h="5053330">
                <a:moveTo>
                  <a:pt x="5596420" y="1549171"/>
                </a:moveTo>
                <a:lnTo>
                  <a:pt x="0" y="1549171"/>
                </a:lnTo>
                <a:lnTo>
                  <a:pt x="0" y="1954631"/>
                </a:lnTo>
                <a:lnTo>
                  <a:pt x="5596420" y="1954631"/>
                </a:lnTo>
                <a:lnTo>
                  <a:pt x="5596420" y="1549171"/>
                </a:lnTo>
                <a:close/>
              </a:path>
              <a:path w="7988300" h="5053330">
                <a:moveTo>
                  <a:pt x="6194666" y="1032776"/>
                </a:moveTo>
                <a:lnTo>
                  <a:pt x="0" y="1032776"/>
                </a:lnTo>
                <a:lnTo>
                  <a:pt x="0" y="1438236"/>
                </a:lnTo>
                <a:lnTo>
                  <a:pt x="6194666" y="1438236"/>
                </a:lnTo>
                <a:lnTo>
                  <a:pt x="6194666" y="1032776"/>
                </a:lnTo>
                <a:close/>
              </a:path>
              <a:path w="7988300" h="5053330">
                <a:moveTo>
                  <a:pt x="6314122" y="516394"/>
                </a:moveTo>
                <a:lnTo>
                  <a:pt x="0" y="516394"/>
                </a:lnTo>
                <a:lnTo>
                  <a:pt x="0" y="921854"/>
                </a:lnTo>
                <a:lnTo>
                  <a:pt x="6314122" y="921854"/>
                </a:lnTo>
                <a:lnTo>
                  <a:pt x="6314122" y="516394"/>
                </a:lnTo>
                <a:close/>
              </a:path>
              <a:path w="7988300" h="5053330">
                <a:moveTo>
                  <a:pt x="7988135" y="0"/>
                </a:moveTo>
                <a:lnTo>
                  <a:pt x="0" y="0"/>
                </a:lnTo>
                <a:lnTo>
                  <a:pt x="0" y="405460"/>
                </a:lnTo>
                <a:lnTo>
                  <a:pt x="7988135" y="405460"/>
                </a:lnTo>
                <a:lnTo>
                  <a:pt x="79881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24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E681561-4B0B-902B-A0F4-94AAC600E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6" y="620713"/>
            <a:ext cx="10500468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840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D68D5C2-D90D-1DF0-06D7-3A25C1914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4" y="620713"/>
            <a:ext cx="10967152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803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">
            <a:extLst>
              <a:ext uri="{FF2B5EF4-FFF2-40B4-BE49-F238E27FC236}">
                <a16:creationId xmlns:a16="http://schemas.microsoft.com/office/drawing/2014/main" id="{6AEA9D79-DA93-4CD2-A8EE-A30ED4AC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1"/>
            <a:ext cx="11506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4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4177" y="288630"/>
            <a:ext cx="763786" cy="126237"/>
          </a:xfrm>
          <a:prstGeom prst="rect">
            <a:avLst/>
          </a:prstGeom>
        </p:spPr>
        <p:txBody>
          <a:bodyPr vert="horz" wrap="square" lIns="0" tIns="10716" rIns="0" bIns="0" rtlCol="0">
            <a:spAutoFit/>
          </a:bodyPr>
          <a:lstStyle/>
          <a:p>
            <a:pPr>
              <a:spcBef>
                <a:spcPts val="84"/>
              </a:spcBef>
            </a:pP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750" spc="-1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9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750" spc="-1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9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750" dirty="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0999" y="214312"/>
            <a:ext cx="11430000" cy="6429375"/>
            <a:chOff x="228599" y="228599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599" y="228599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8" y="6857998"/>
                  </a:moveTo>
                  <a:lnTo>
                    <a:pt x="0" y="6857998"/>
                  </a:lnTo>
                  <a:lnTo>
                    <a:pt x="0" y="0"/>
                  </a:lnTo>
                  <a:lnTo>
                    <a:pt x="12191998" y="0"/>
                  </a:lnTo>
                  <a:lnTo>
                    <a:pt x="12191998" y="6857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23849" y="228599"/>
              <a:ext cx="11534775" cy="6324600"/>
            </a:xfrm>
            <a:custGeom>
              <a:avLst/>
              <a:gdLst/>
              <a:ahLst/>
              <a:cxnLst/>
              <a:rect l="l" t="t" r="r" b="b"/>
              <a:pathLst>
                <a:path w="11534775" h="6324600">
                  <a:moveTo>
                    <a:pt x="11534774" y="6324599"/>
                  </a:moveTo>
                  <a:lnTo>
                    <a:pt x="0" y="6324599"/>
                  </a:lnTo>
                  <a:lnTo>
                    <a:pt x="0" y="0"/>
                  </a:lnTo>
                  <a:lnTo>
                    <a:pt x="11534774" y="0"/>
                  </a:lnTo>
                  <a:lnTo>
                    <a:pt x="11534774" y="6324599"/>
                  </a:lnTo>
                  <a:close/>
                </a:path>
              </a:pathLst>
            </a:custGeom>
            <a:solidFill>
              <a:srgbClr val="F0A68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1671" y="302232"/>
              <a:ext cx="5696329" cy="31689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4406" y="1059364"/>
            <a:ext cx="4103236" cy="46083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43700" y="907279"/>
            <a:ext cx="1587103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969" b="1" spc="-5" dirty="0">
                <a:solidFill>
                  <a:srgbClr val="605D5C"/>
                </a:solidFill>
                <a:latin typeface="Segoe UI"/>
                <a:cs typeface="Segoe UI"/>
              </a:rPr>
              <a:t>3bn</a:t>
            </a:r>
            <a:r>
              <a:rPr sz="1969" b="1" spc="-47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969" b="1" spc="-5" dirty="0">
                <a:solidFill>
                  <a:srgbClr val="605D5C"/>
                </a:solidFill>
                <a:latin typeface="Segoe UI"/>
                <a:cs typeface="Segoe UI"/>
              </a:rPr>
              <a:t>(83.28%)</a:t>
            </a:r>
            <a:endParaRPr sz="1969" dirty="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8011" y="4994895"/>
            <a:ext cx="2570559" cy="827679"/>
          </a:xfrm>
          <a:prstGeom prst="rect">
            <a:avLst/>
          </a:prstGeom>
        </p:spPr>
        <p:txBody>
          <a:bodyPr vert="horz" wrap="square" lIns="0" tIns="117872" rIns="0" bIns="0" rtlCol="0">
            <a:spAutoFit/>
          </a:bodyPr>
          <a:lstStyle/>
          <a:p>
            <a:pPr marL="1138833">
              <a:spcBef>
                <a:spcPts val="928"/>
              </a:spcBef>
            </a:pPr>
            <a:r>
              <a:rPr sz="1969" b="1" spc="-5" dirty="0">
                <a:solidFill>
                  <a:srgbClr val="605D5C"/>
                </a:solidFill>
                <a:latin typeface="Segoe UI"/>
                <a:cs typeface="Segoe UI"/>
              </a:rPr>
              <a:t>0bn</a:t>
            </a:r>
            <a:r>
              <a:rPr sz="1969" b="1" spc="-5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969" b="1" spc="-5" dirty="0">
                <a:solidFill>
                  <a:srgbClr val="605D5C"/>
                </a:solidFill>
                <a:latin typeface="Segoe UI"/>
                <a:cs typeface="Segoe UI"/>
              </a:rPr>
              <a:t>(0.47%)</a:t>
            </a:r>
            <a:endParaRPr sz="1969" dirty="0">
              <a:latin typeface="Segoe UI"/>
              <a:cs typeface="Segoe UI"/>
            </a:endParaRPr>
          </a:p>
          <a:p>
            <a:pPr marL="11906">
              <a:spcBef>
                <a:spcPts val="830"/>
              </a:spcBef>
            </a:pPr>
            <a:r>
              <a:rPr sz="1969" b="1" spc="-5" dirty="0">
                <a:solidFill>
                  <a:srgbClr val="605D5C"/>
                </a:solidFill>
                <a:latin typeface="Segoe UI"/>
                <a:cs typeface="Segoe UI"/>
              </a:rPr>
              <a:t>1bn</a:t>
            </a:r>
            <a:r>
              <a:rPr sz="1969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969" b="1" spc="-5" dirty="0">
                <a:solidFill>
                  <a:srgbClr val="605D5C"/>
                </a:solidFill>
                <a:latin typeface="Segoe UI"/>
                <a:cs typeface="Segoe UI"/>
              </a:rPr>
              <a:t>(16.25%)</a:t>
            </a:r>
            <a:endParaRPr sz="1969" dirty="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331332" y="2961734"/>
            <a:ext cx="235744" cy="1394222"/>
            <a:chOff x="9775621" y="3159183"/>
            <a:chExt cx="251460" cy="14871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5621" y="3159183"/>
              <a:ext cx="251305" cy="2485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5621" y="3778308"/>
              <a:ext cx="251305" cy="2485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5621" y="4397433"/>
              <a:ext cx="251305" cy="24859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248830" y="2165740"/>
            <a:ext cx="1886544" cy="231508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402430" marR="4763" indent="-391120">
              <a:lnSpc>
                <a:spcPct val="109800"/>
              </a:lnSpc>
              <a:spcBef>
                <a:spcPts val="94"/>
              </a:spcBef>
            </a:pPr>
            <a:r>
              <a:rPr sz="3469" b="1" dirty="0">
                <a:latin typeface="Segoe UI"/>
                <a:cs typeface="Segoe UI"/>
              </a:rPr>
              <a:t>Gender </a:t>
            </a:r>
            <a:r>
              <a:rPr sz="3469" b="1" spc="5" dirty="0">
                <a:latin typeface="Segoe UI"/>
                <a:cs typeface="Segoe UI"/>
              </a:rPr>
              <a:t> </a:t>
            </a:r>
            <a:r>
              <a:rPr sz="3469" b="1" dirty="0">
                <a:latin typeface="Segoe UI"/>
                <a:cs typeface="Segoe UI"/>
              </a:rPr>
              <a:t>Female Male </a:t>
            </a:r>
            <a:r>
              <a:rPr sz="3469" b="1" spc="5" dirty="0">
                <a:latin typeface="Segoe UI"/>
                <a:cs typeface="Segoe UI"/>
              </a:rPr>
              <a:t> </a:t>
            </a:r>
            <a:r>
              <a:rPr sz="3469" b="1" dirty="0">
                <a:latin typeface="Segoe UI"/>
                <a:cs typeface="Segoe UI"/>
              </a:rPr>
              <a:t>Other</a:t>
            </a:r>
            <a:endParaRPr sz="3469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3582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">
            <a:extLst>
              <a:ext uri="{FF2B5EF4-FFF2-40B4-BE49-F238E27FC236}">
                <a16:creationId xmlns:a16="http://schemas.microsoft.com/office/drawing/2014/main" id="{3614D33A-E9C4-C132-A144-BF865A8BE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8" y="620713"/>
            <a:ext cx="9990323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61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EB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</TotalTime>
  <Words>486</Words>
  <Application>Microsoft Office PowerPoint</Application>
  <PresentationFormat>Widescreen</PresentationFormat>
  <Paragraphs>120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Inter</vt:lpstr>
      <vt:lpstr>Segoe UI</vt:lpstr>
      <vt:lpstr>Trebuchet MS</vt:lpstr>
      <vt:lpstr>Wingdings</vt:lpstr>
      <vt:lpstr>Office Theme</vt:lpstr>
      <vt:lpstr>FINAL PROJECT - DATA ANALYTICS PRACTITIONER DATA SCIENCE AND TECH SALARIES</vt:lpstr>
      <vt:lpstr>PowerPoint Presentation</vt:lpstr>
      <vt:lpstr>THIS PROJECT WILL ATTEMPT TO ANSWER THE FOLLOWING QUESTIONS: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     &amp;        Good luck  Eyob Gebremichael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Data Analytics Practitioner </dc:title>
  <dc:creator>Eyob Gebremichael</dc:creator>
  <cp:lastModifiedBy>Eyob Gebremichael</cp:lastModifiedBy>
  <cp:revision>22</cp:revision>
  <dcterms:created xsi:type="dcterms:W3CDTF">2022-12-12T03:18:55Z</dcterms:created>
  <dcterms:modified xsi:type="dcterms:W3CDTF">2022-12-14T02:02:55Z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2022-12-12T00:00:00Z</vt:filetime>
  </property>
  <property fmtid="{D5CDD505-2E9C-101B-9397-08002B2CF9AE}" pid="5" name="Producer">
    <vt:lpwstr>Microsoft® PowerPoint® for Microsoft 365</vt:lpwstr>
  </property>
</Properties>
</file>