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7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E672D-63F1-4D25-9BEC-26256A2905E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3DA91-13DF-4A7B-94CD-C501D8037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5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0B5A-1A21-4967-843E-02C2E4A8198C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BD93-2A0E-4472-ADFD-506F183047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0B5A-1A21-4967-843E-02C2E4A8198C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BD93-2A0E-4472-ADFD-506F183047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0B5A-1A21-4967-843E-02C2E4A8198C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BD93-2A0E-4472-ADFD-506F183047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8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0B5A-1A21-4967-843E-02C2E4A8198C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BD93-2A0E-4472-ADFD-506F183047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5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0B5A-1A21-4967-843E-02C2E4A8198C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BD93-2A0E-4472-ADFD-506F183047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6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0B5A-1A21-4967-843E-02C2E4A8198C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BD93-2A0E-4472-ADFD-506F183047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2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0B5A-1A21-4967-843E-02C2E4A8198C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BD93-2A0E-4472-ADFD-506F183047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9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0B5A-1A21-4967-843E-02C2E4A8198C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BD93-2A0E-4472-ADFD-506F183047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0B5A-1A21-4967-843E-02C2E4A8198C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BD93-2A0E-4472-ADFD-506F183047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7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0B5A-1A21-4967-843E-02C2E4A8198C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BD93-2A0E-4472-ADFD-506F183047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8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0B5A-1A21-4967-843E-02C2E4A8198C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BD93-2A0E-4472-ADFD-506F183047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2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C0B5A-1A21-4967-843E-02C2E4A8198C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3BD93-2A0E-4472-ADFD-506F183047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1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48289" cy="33221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156" y="666044"/>
            <a:ext cx="6228644" cy="5510919"/>
          </a:xfrm>
        </p:spPr>
        <p:txBody>
          <a:bodyPr/>
          <a:lstStyle/>
          <a:p>
            <a:r>
              <a:rPr lang="en-US" dirty="0" smtClean="0"/>
              <a:t>Name :- </a:t>
            </a:r>
            <a:r>
              <a:rPr lang="en-US" dirty="0" err="1"/>
              <a:t>Abenezer</a:t>
            </a:r>
            <a:r>
              <a:rPr lang="en-US" dirty="0"/>
              <a:t> </a:t>
            </a:r>
            <a:r>
              <a:rPr lang="en-US" dirty="0" err="1" smtClean="0"/>
              <a:t>Kaleab</a:t>
            </a:r>
            <a:endParaRPr lang="en-US" dirty="0" smtClean="0"/>
          </a:p>
          <a:p>
            <a:r>
              <a:rPr lang="en-US" dirty="0" smtClean="0"/>
              <a:t>Age :- </a:t>
            </a:r>
          </a:p>
          <a:p>
            <a:r>
              <a:rPr lang="en-US" dirty="0" smtClean="0"/>
              <a:t>Grade</a:t>
            </a:r>
          </a:p>
          <a:p>
            <a:r>
              <a:rPr lang="en-US" dirty="0" smtClean="0"/>
              <a:t>School</a:t>
            </a:r>
          </a:p>
          <a:p>
            <a:r>
              <a:rPr lang="en-US" dirty="0" smtClean="0"/>
              <a:t>List of projects </a:t>
            </a:r>
          </a:p>
          <a:p>
            <a:pPr lvl="1"/>
            <a:r>
              <a:rPr lang="en-US" dirty="0" smtClean="0"/>
              <a:t>Smart Helmet</a:t>
            </a:r>
          </a:p>
          <a:p>
            <a:pPr lvl="1"/>
            <a:r>
              <a:rPr lang="en-US" dirty="0" smtClean="0"/>
              <a:t>Student Management System</a:t>
            </a:r>
          </a:p>
          <a:p>
            <a:pPr lvl="1"/>
            <a:r>
              <a:rPr lang="en-US" dirty="0" smtClean="0"/>
              <a:t>Fire fighter</a:t>
            </a:r>
          </a:p>
          <a:p>
            <a:r>
              <a:rPr lang="en-US" dirty="0" smtClean="0"/>
              <a:t>Contact </a:t>
            </a:r>
          </a:p>
          <a:p>
            <a:pPr lvl="1"/>
            <a:r>
              <a:rPr lang="en-US" dirty="0" smtClean="0"/>
              <a:t>E-mail</a:t>
            </a:r>
          </a:p>
          <a:p>
            <a:pPr lvl="1"/>
            <a:r>
              <a:rPr lang="en-US" dirty="0" smtClean="0"/>
              <a:t>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70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3569</TotalTime>
  <Words>21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kass</cp:lastModifiedBy>
  <cp:revision>109</cp:revision>
  <dcterms:created xsi:type="dcterms:W3CDTF">2021-02-23T11:13:59Z</dcterms:created>
  <dcterms:modified xsi:type="dcterms:W3CDTF">2022-12-21T02:06:41Z</dcterms:modified>
</cp:coreProperties>
</file>