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4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DDBA-BF2C-417E-80D0-AA2D54646661}" type="datetimeFigureOut">
              <a:rPr lang="en-US" smtClean="0"/>
              <a:t>11/8/13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ECA9-2B3C-4986-BEBA-E697AB79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8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DDBA-BF2C-417E-80D0-AA2D54646661}" type="datetimeFigureOut">
              <a:rPr lang="en-US" smtClean="0"/>
              <a:t>11/8/13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ECA9-2B3C-4986-BEBA-E697AB79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4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DDBA-BF2C-417E-80D0-AA2D54646661}" type="datetimeFigureOut">
              <a:rPr lang="en-US" smtClean="0"/>
              <a:t>11/8/13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ECA9-2B3C-4986-BEBA-E697AB79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6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DDBA-BF2C-417E-80D0-AA2D54646661}" type="datetimeFigureOut">
              <a:rPr lang="en-US" smtClean="0"/>
              <a:t>11/8/13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ECA9-2B3C-4986-BEBA-E697AB79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3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DDBA-BF2C-417E-80D0-AA2D54646661}" type="datetimeFigureOut">
              <a:rPr lang="en-US" smtClean="0"/>
              <a:t>11/8/13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ECA9-2B3C-4986-BEBA-E697AB79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9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DDBA-BF2C-417E-80D0-AA2D54646661}" type="datetimeFigureOut">
              <a:rPr lang="en-US" smtClean="0"/>
              <a:t>11/8/13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ECA9-2B3C-4986-BEBA-E697AB79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5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DDBA-BF2C-417E-80D0-AA2D54646661}" type="datetimeFigureOut">
              <a:rPr lang="en-US" smtClean="0"/>
              <a:t>11/8/13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ECA9-2B3C-4986-BEBA-E697AB79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6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DDBA-BF2C-417E-80D0-AA2D54646661}" type="datetimeFigureOut">
              <a:rPr lang="en-US" smtClean="0"/>
              <a:t>11/8/13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ECA9-2B3C-4986-BEBA-E697AB79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74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DDBA-BF2C-417E-80D0-AA2D54646661}" type="datetimeFigureOut">
              <a:rPr lang="en-US" smtClean="0"/>
              <a:t>11/8/13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ECA9-2B3C-4986-BEBA-E697AB79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4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DDBA-BF2C-417E-80D0-AA2D54646661}" type="datetimeFigureOut">
              <a:rPr lang="en-US" smtClean="0"/>
              <a:t>11/8/13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ECA9-2B3C-4986-BEBA-E697AB79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8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DDBA-BF2C-417E-80D0-AA2D54646661}" type="datetimeFigureOut">
              <a:rPr lang="en-US" smtClean="0"/>
              <a:t>11/8/13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ECA9-2B3C-4986-BEBA-E697AB79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8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0DDBA-BF2C-417E-80D0-AA2D54646661}" type="datetimeFigureOut">
              <a:rPr lang="en-US" smtClean="0"/>
              <a:t>11/8/13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DECA9-2B3C-4986-BEBA-E697AB793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6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265636"/>
              </p:ext>
            </p:extLst>
          </p:nvPr>
        </p:nvGraphicFramePr>
        <p:xfrm>
          <a:off x="304800" y="152400"/>
          <a:ext cx="6400800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3429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Application</a:t>
                      </a:r>
                      <a:r>
                        <a:rPr lang="en-US" baseline="0" dirty="0" smtClean="0"/>
                        <a:t> Domains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Kernels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PERFECT</a:t>
                      </a:r>
                      <a:r>
                        <a:rPr lang="en-US" baseline="0" dirty="0" smtClean="0"/>
                        <a:t> Application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Discrete</a:t>
                      </a:r>
                      <a:r>
                        <a:rPr lang="en-US" baseline="0" dirty="0" smtClean="0"/>
                        <a:t> Wavelet Transform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D Convolutions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Histogram</a:t>
                      </a:r>
                      <a:r>
                        <a:rPr lang="en-US" baseline="0" dirty="0" smtClean="0"/>
                        <a:t> Equalization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Space</a:t>
                      </a:r>
                      <a:r>
                        <a:rPr lang="en-US" baseline="0" dirty="0" smtClean="0"/>
                        <a:t> Time Adaptive 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</a:t>
                      </a:r>
                      <a:r>
                        <a:rPr lang="en-US" baseline="0" dirty="0" smtClean="0"/>
                        <a:t> Solver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Inner Product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Outer Product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Synthetic</a:t>
                      </a:r>
                      <a:r>
                        <a:rPr lang="en-US" baseline="0" dirty="0" smtClean="0"/>
                        <a:t> Aperture Radar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Interpolation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Interpolation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 Projection</a:t>
                      </a:r>
                      <a:r>
                        <a:rPr lang="en-US" baseline="0" dirty="0" smtClean="0"/>
                        <a:t> (Non-Fourier SAR)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Wide Area Motion Imaging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Debayer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 Registration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Detection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r>
                        <a:rPr lang="en-US" baseline="0" dirty="0" smtClean="0"/>
                        <a:t> Kernels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FFT 1D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FFT 2D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80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55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PNNL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</dc:creator>
  <cp:lastModifiedBy>Nathan Tallent</cp:lastModifiedBy>
  <cp:revision>4</cp:revision>
  <dcterms:created xsi:type="dcterms:W3CDTF">2013-09-30T17:34:27Z</dcterms:created>
  <dcterms:modified xsi:type="dcterms:W3CDTF">2013-11-08T17:28:05Z</dcterms:modified>
</cp:coreProperties>
</file>