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영민" initials="고" lastIdx="1" clrIdx="0">
    <p:extLst>
      <p:ext uri="{19B8F6BF-5375-455C-9EA6-DF929625EA0E}">
        <p15:presenceInfo xmlns:p15="http://schemas.microsoft.com/office/powerpoint/2012/main" userId="S::gjtrj45@office.jj.ac.kr::87511b54-5502-4557-8ae4-560db3bd8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1945F-2553-4D08-B6F5-17B8B1C6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CAD6B-F0C9-4016-BAB6-AC1EA740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F314F-F8E3-44F0-8E6A-9C8C6E96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79EBF-D6FD-48D9-91FE-E4366C2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48546-5C4F-46E2-B52A-007D1497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89F70-2920-4155-9AF3-75776D11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97A2-FC7F-4956-B269-52F01451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50B63-AEFA-4B2D-BA0D-FE66BA5E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C32E0-7CC7-4066-87EB-89B56A7E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B2D87-BED5-4080-B13A-6F18ED1C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B62A93-62E4-4901-A4F4-C410B5AC1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7EC6C-7BBD-48C7-B994-499AE6A6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5AAAD-0C03-4CF9-941C-8FE18F89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53AE0-D533-4967-89DB-0045AD92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17DE2-AE90-4156-BD52-28F2A86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9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2CB23-D759-4310-9C34-86FE61B9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D1523-6610-4803-9720-22915ADD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433C8-CBB6-45B3-BE67-22EB31E8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8A1C2-DF68-440D-ACB0-D5498C7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83758-EECF-47F5-8CA8-756375D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5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459F-49D3-472D-9A55-D7B509EC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4D8DC-FB17-4C3E-A0B9-A71B2E5B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7FBB7-8A53-45A4-8820-85DA99B2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4F327-0F80-48F7-8D7F-A4D0F498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65F4-8D0A-4070-BEAE-2CDEA992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3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D5A9C-9498-46D4-A72F-BB49BBBD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7EAE0-C3A5-4F47-A15A-D2EB0F2C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D4398-68A2-43B8-B21C-3B155844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3656A-B787-46B2-8ACD-78C9E065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82BC2-8661-4DC6-A81C-5A2426C5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F82DF-1AAB-466F-9BC3-3DC81254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DCC1C-6EDC-4189-A0B2-609268E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37DE9-C543-4583-89E5-6D745463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84CF1-4167-44F6-A1BB-EECD754BD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2FD1BC-9156-4ACD-A448-8F117319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4CF4F2-6493-4A54-80F6-8F9B5ACBC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FD9860-8B63-40B3-86C2-CAB9ACEB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B5FBAC-7131-4784-B998-9D50A1D6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FF63D2-B06F-40FF-B793-BD70B5B4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3BCE6-B295-47A6-A0FF-3576C000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0FCF7-969B-45BE-92F0-320262E8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CD491E-AEE5-4FDC-B7F1-E48C0A44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38E6A-7740-421F-B762-60C38CBF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2F060-37B3-48C5-A724-BA8F9871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60CBA4-3D91-4508-A962-E100CC01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8A6E5-34B7-4EBB-9F16-4820297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87BD9-3F81-4D57-A573-AF9BCA89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C90D4-0215-4DE4-8DFA-76FD9C3E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72649-DA4F-4D85-844F-F0BD90D05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41057-1D22-4F70-BD5B-13C17D1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08117-8DF2-4700-BE3A-ABCDCE5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2C230-E9A0-4EC0-8E2C-C5FAF962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2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55FB-AD10-4F4A-BF4E-7C6206C8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E28931-98F6-46E1-9F1E-CB959B50F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AF5BC-7F78-4CB0-988D-5E3311646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83F1F-6DD1-48BA-A7DD-4832308C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7FE68-BE1D-4525-82BD-CBAE6A9D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4A45B-890B-420A-AAC4-C751F719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6869C-76E7-4E0D-979E-820DE951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7EB45-BCC1-4268-990F-781E4AB6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4B75-5857-4E65-9222-21DCDEF9D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8E83-2E5A-4E1C-8DC8-DD969170EDC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9CAA2-6941-4AAE-B800-9404912CE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21CAA-7A1F-4037-B36E-CFBD58DF7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55.png"/><Relationship Id="rId21" Type="http://schemas.openxmlformats.org/officeDocument/2006/relationships/image" Target="../media/image25.png"/><Relationship Id="rId34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8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51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55.png"/><Relationship Id="rId21" Type="http://schemas.openxmlformats.org/officeDocument/2006/relationships/image" Target="../media/image25.png"/><Relationship Id="rId34" Type="http://schemas.openxmlformats.org/officeDocument/2006/relationships/image" Target="../media/image50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8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52.png"/><Relationship Id="rId10" Type="http://schemas.openxmlformats.org/officeDocument/2006/relationships/image" Target="../media/image11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51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1.png"/><Relationship Id="rId5" Type="http://schemas.openxmlformats.org/officeDocument/2006/relationships/image" Target="../media/image60.png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1.png"/><Relationship Id="rId5" Type="http://schemas.openxmlformats.org/officeDocument/2006/relationships/image" Target="../media/image60.png"/><Relationship Id="rId10" Type="http://schemas.openxmlformats.org/officeDocument/2006/relationships/image" Target="../media/image70.png"/><Relationship Id="rId4" Type="http://schemas.openxmlformats.org/officeDocument/2006/relationships/image" Target="../media/image74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6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1F98E-8618-423C-8DBA-843435001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Deep Neural Network</a:t>
            </a:r>
            <a:r>
              <a:rPr lang="ko-KR" altLang="en-US" sz="4000"/>
              <a:t>의 </a:t>
            </a:r>
            <a:r>
              <a:rPr lang="en-US" altLang="ko-KR" sz="4000"/>
              <a:t>backpropagation </a:t>
            </a:r>
            <a:r>
              <a:rPr lang="ko-KR" altLang="en-US" sz="4000"/>
              <a:t>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CA466-4BCA-42D9-8B88-332F0DA19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5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BF6C66-BA39-48FD-8CAB-301A2192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276"/>
            <a:ext cx="7095067" cy="18607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920B6C-1387-4119-A75C-297D2A48CF8A}"/>
                  </a:ext>
                </a:extLst>
              </p:cNvPr>
              <p:cNvSpPr txBox="1"/>
              <p:nvPr/>
            </p:nvSpPr>
            <p:spPr>
              <a:xfrm>
                <a:off x="137399" y="2285966"/>
                <a:ext cx="11983537" cy="1530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920B6C-1387-4119-A75C-297D2A48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9" y="2285966"/>
                <a:ext cx="11983537" cy="1530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E5493F-060A-4E58-9085-12FBFA3A043D}"/>
                  </a:ext>
                </a:extLst>
              </p:cNvPr>
              <p:cNvSpPr txBox="1"/>
              <p:nvPr/>
            </p:nvSpPr>
            <p:spPr>
              <a:xfrm>
                <a:off x="160867" y="4783242"/>
                <a:ext cx="6035627" cy="1536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200"/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E5493F-060A-4E58-9085-12FBFA3A0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7" y="4783242"/>
                <a:ext cx="6035627" cy="1536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BD6D3D-C573-46C7-9C94-E37DEB4CB0F3}"/>
              </a:ext>
            </a:extLst>
          </p:cNvPr>
          <p:cNvCxnSpPr>
            <a:cxnSpLocks/>
          </p:cNvCxnSpPr>
          <p:nvPr/>
        </p:nvCxnSpPr>
        <p:spPr>
          <a:xfrm flipH="1">
            <a:off x="5586437" y="3508821"/>
            <a:ext cx="213112" cy="34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D7795D-7D29-47AC-ADE9-21338CE1156E}"/>
              </a:ext>
            </a:extLst>
          </p:cNvPr>
          <p:cNvSpPr txBox="1"/>
          <p:nvPr/>
        </p:nvSpPr>
        <p:spPr>
          <a:xfrm>
            <a:off x="3580832" y="3841472"/>
            <a:ext cx="1883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XOR </a:t>
            </a:r>
            <a:r>
              <a:rPr lang="ko-KR" altLang="en-US" sz="1200">
                <a:solidFill>
                  <a:srgbClr val="FF0000"/>
                </a:solidFill>
              </a:rPr>
              <a:t>첫 번째 입력데이터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953B23-305C-47AE-878E-2520E8FDA4EE}"/>
              </a:ext>
            </a:extLst>
          </p:cNvPr>
          <p:cNvCxnSpPr>
            <a:cxnSpLocks/>
          </p:cNvCxnSpPr>
          <p:nvPr/>
        </p:nvCxnSpPr>
        <p:spPr>
          <a:xfrm>
            <a:off x="7303487" y="3428322"/>
            <a:ext cx="0" cy="37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823A58-0E13-459D-895D-00B9C7030FA4}"/>
              </a:ext>
            </a:extLst>
          </p:cNvPr>
          <p:cNvCxnSpPr>
            <a:cxnSpLocks/>
          </p:cNvCxnSpPr>
          <p:nvPr/>
        </p:nvCxnSpPr>
        <p:spPr>
          <a:xfrm>
            <a:off x="8889145" y="3385527"/>
            <a:ext cx="315225" cy="41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170297-1FA3-48D9-AF30-47ECD1D55DB9}"/>
              </a:ext>
            </a:extLst>
          </p:cNvPr>
          <p:cNvSpPr txBox="1"/>
          <p:nvPr/>
        </p:nvSpPr>
        <p:spPr>
          <a:xfrm>
            <a:off x="8770974" y="3862091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2</a:t>
            </a:r>
            <a:r>
              <a:rPr lang="ko-KR" altLang="en-US" sz="1200">
                <a:solidFill>
                  <a:srgbClr val="FF0000"/>
                </a:solidFill>
              </a:rPr>
              <a:t>번째 선형변환 가중치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5F3D23-4BCD-4841-8F48-FB1D2C884CF7}"/>
              </a:ext>
            </a:extLst>
          </p:cNvPr>
          <p:cNvSpPr txBox="1"/>
          <p:nvPr/>
        </p:nvSpPr>
        <p:spPr>
          <a:xfrm>
            <a:off x="6196494" y="388684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비선형변환 미분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DA82E-B470-4DE3-B163-83982AAE196A}"/>
              </a:ext>
            </a:extLst>
          </p:cNvPr>
          <p:cNvSpPr txBox="1"/>
          <p:nvPr/>
        </p:nvSpPr>
        <p:spPr>
          <a:xfrm>
            <a:off x="6879855" y="4787746"/>
            <a:ext cx="524393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b="1">
                <a:solidFill>
                  <a:srgbClr val="FF0000"/>
                </a:solidFill>
              </a:rPr>
              <a:t>행렬로 표현한 오차역전파 표기로 손실함수에 대한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ko-KR" altLang="en-US" sz="1400" b="1">
                <a:solidFill>
                  <a:srgbClr val="FF0000"/>
                </a:solidFill>
              </a:rPr>
              <a:t>가중치에 대한 미분을 각각 계산하지 않아도됌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</a:p>
          <a:p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2. </a:t>
            </a:r>
            <a:r>
              <a:rPr lang="ko-KR" altLang="en-US" sz="1400" b="1">
                <a:solidFill>
                  <a:srgbClr val="FF0000"/>
                </a:solidFill>
              </a:rPr>
              <a:t>연쇄법칙으로 각 단계에서의 미분의 곱으로 나타나며</a:t>
            </a:r>
            <a:endParaRPr lang="en-US" altLang="ko-KR" sz="1400" b="1">
              <a:solidFill>
                <a:srgbClr val="FF0000"/>
              </a:solidFill>
            </a:endParaRPr>
          </a:p>
          <a:p>
            <a:endParaRPr lang="en-US" altLang="ko-KR" sz="1400" b="1">
              <a:solidFill>
                <a:srgbClr val="FF0000"/>
              </a:solidFill>
            </a:endParaRPr>
          </a:p>
          <a:p>
            <a:r>
              <a:rPr lang="en-US" altLang="ko-KR" sz="1400" b="1">
                <a:solidFill>
                  <a:srgbClr val="FF0000"/>
                </a:solidFill>
              </a:rPr>
              <a:t>3. </a:t>
            </a:r>
            <a:r>
              <a:rPr lang="ko-KR" altLang="en-US" sz="1400" b="1">
                <a:solidFill>
                  <a:srgbClr val="FF0000"/>
                </a:solidFill>
              </a:rPr>
              <a:t>이 또한 전파</a:t>
            </a:r>
            <a:r>
              <a:rPr lang="en-US" altLang="ko-KR" sz="1400" b="1">
                <a:solidFill>
                  <a:srgbClr val="FF0000"/>
                </a:solidFill>
              </a:rPr>
              <a:t>(propagation) </a:t>
            </a:r>
            <a:r>
              <a:rPr lang="ko-KR" altLang="en-US" sz="1400" b="1">
                <a:solidFill>
                  <a:srgbClr val="FF0000"/>
                </a:solidFill>
              </a:rPr>
              <a:t>계산할 때 계산된 값을 메모리에</a:t>
            </a:r>
            <a:endParaRPr lang="en-US" altLang="ko-KR" sz="1400" b="1">
              <a:solidFill>
                <a:srgbClr val="FF0000"/>
              </a:solidFill>
            </a:endParaRPr>
          </a:p>
          <a:p>
            <a:r>
              <a:rPr lang="ko-KR" altLang="en-US" sz="1400" b="1">
                <a:solidFill>
                  <a:srgbClr val="FF0000"/>
                </a:solidFill>
              </a:rPr>
              <a:t>저장 후 불러와서 사용하므로 계산 효율을 극대화함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19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FD51344-D82D-4060-9F81-C0168B1B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35" y="2120179"/>
            <a:ext cx="3267531" cy="2286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810411-7719-4CB7-9711-D66168F4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34" y="2120179"/>
            <a:ext cx="2996899" cy="36405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82B6B6-8D77-40B8-915D-FB5818D40B46}"/>
                  </a:ext>
                </a:extLst>
              </p:cNvPr>
              <p:cNvSpPr txBox="1"/>
              <p:nvPr/>
            </p:nvSpPr>
            <p:spPr>
              <a:xfrm>
                <a:off x="208463" y="155931"/>
                <a:ext cx="11983537" cy="1530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e>
                                    </m:d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82B6B6-8D77-40B8-915D-FB5818D40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63" y="155931"/>
                <a:ext cx="11983537" cy="1530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EFFA25-1070-49FA-8472-7597F631578D}"/>
              </a:ext>
            </a:extLst>
          </p:cNvPr>
          <p:cNvCxnSpPr>
            <a:cxnSpLocks/>
          </p:cNvCxnSpPr>
          <p:nvPr/>
        </p:nvCxnSpPr>
        <p:spPr>
          <a:xfrm>
            <a:off x="1447800" y="1778000"/>
            <a:ext cx="1515533" cy="3429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F0F5C4D4-3BD1-41C3-AE7B-36FE1B886A31}"/>
              </a:ext>
            </a:extLst>
          </p:cNvPr>
          <p:cNvSpPr/>
          <p:nvPr/>
        </p:nvSpPr>
        <p:spPr>
          <a:xfrm rot="10800000">
            <a:off x="3048000" y="5087261"/>
            <a:ext cx="220133" cy="252516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8C2725-AB72-4870-9704-0C5835B470B6}"/>
              </a:ext>
            </a:extLst>
          </p:cNvPr>
          <p:cNvCxnSpPr>
            <a:cxnSpLocks/>
          </p:cNvCxnSpPr>
          <p:nvPr/>
        </p:nvCxnSpPr>
        <p:spPr>
          <a:xfrm>
            <a:off x="7353300" y="1320800"/>
            <a:ext cx="0" cy="2402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9DF8DC3-7F28-4B28-A6A2-5E8F7C1B8D1A}"/>
              </a:ext>
            </a:extLst>
          </p:cNvPr>
          <p:cNvCxnSpPr>
            <a:cxnSpLocks/>
          </p:cNvCxnSpPr>
          <p:nvPr/>
        </p:nvCxnSpPr>
        <p:spPr>
          <a:xfrm flipH="1">
            <a:off x="3276298" y="1399226"/>
            <a:ext cx="305102" cy="3502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3ED32D-5E1F-458E-B856-D05A4AD51B1F}"/>
              </a:ext>
            </a:extLst>
          </p:cNvPr>
          <p:cNvSpPr txBox="1"/>
          <p:nvPr/>
        </p:nvSpPr>
        <p:spPr>
          <a:xfrm>
            <a:off x="901550" y="6194608"/>
            <a:ext cx="892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FF0000"/>
                </a:solidFill>
              </a:rPr>
              <a:t>지금의 논의에서는 </a:t>
            </a:r>
            <a:r>
              <a:rPr lang="en-US" altLang="ko-KR" sz="1400" b="1">
                <a:solidFill>
                  <a:srgbClr val="FF0000"/>
                </a:solidFill>
              </a:rPr>
              <a:t>XOR </a:t>
            </a:r>
            <a:r>
              <a:rPr lang="ko-KR" altLang="en-US" sz="1400" b="1">
                <a:solidFill>
                  <a:srgbClr val="FF0000"/>
                </a:solidFill>
              </a:rPr>
              <a:t>데이터 </a:t>
            </a:r>
            <a:r>
              <a:rPr lang="en-US" altLang="ko-KR" sz="1400" b="1">
                <a:solidFill>
                  <a:srgbClr val="FF0000"/>
                </a:solidFill>
              </a:rPr>
              <a:t>1</a:t>
            </a:r>
            <a:r>
              <a:rPr lang="ko-KR" altLang="en-US" sz="1400" b="1">
                <a:solidFill>
                  <a:srgbClr val="FF0000"/>
                </a:solidFill>
              </a:rPr>
              <a:t>개에 대해서 진행한 결과임</a:t>
            </a:r>
            <a:r>
              <a:rPr lang="en-US" altLang="ko-KR" sz="1400" b="1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FF0000"/>
                </a:solidFill>
              </a:rPr>
              <a:t>이를 데이터 </a:t>
            </a:r>
            <a:r>
              <a:rPr lang="en-US" altLang="ko-KR" sz="1400" b="1">
                <a:solidFill>
                  <a:srgbClr val="FF0000"/>
                </a:solidFill>
              </a:rPr>
              <a:t>4</a:t>
            </a:r>
            <a:r>
              <a:rPr lang="ko-KR" altLang="en-US" sz="1400" b="1">
                <a:solidFill>
                  <a:srgbClr val="FF0000"/>
                </a:solidFill>
              </a:rPr>
              <a:t>개로 확장하여 전개하면 아래와 같은 일반적인 선형변환 비선형변환 코드를 유도할 수 있음</a:t>
            </a:r>
            <a:endParaRPr lang="en-US" altLang="ko-KR" sz="1400" b="1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08303-9FA8-493C-A7A3-A4F7CFEF28EB}"/>
              </a:ext>
            </a:extLst>
          </p:cNvPr>
          <p:cNvSpPr txBox="1"/>
          <p:nvPr/>
        </p:nvSpPr>
        <p:spPr>
          <a:xfrm>
            <a:off x="77398" y="2643604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</a:t>
            </a:r>
            <a:r>
              <a:rPr lang="ko-KR" altLang="en-US" sz="1200" b="1">
                <a:solidFill>
                  <a:srgbClr val="FF0000"/>
                </a:solidFill>
              </a:rPr>
              <a:t>번째 선형변환에 대한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가중치 파라미터 미분</a:t>
            </a:r>
            <a:endParaRPr lang="en-US" altLang="ko-KR" sz="12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386BA7-D404-4F46-BD16-A89709E3A278}"/>
              </a:ext>
            </a:extLst>
          </p:cNvPr>
          <p:cNvSpPr txBox="1"/>
          <p:nvPr/>
        </p:nvSpPr>
        <p:spPr>
          <a:xfrm>
            <a:off x="2205566" y="1610152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번째 선형변환에 대한 </a:t>
            </a:r>
            <a:r>
              <a:rPr lang="en-US" altLang="ko-KR" sz="1200" b="1">
                <a:solidFill>
                  <a:srgbClr val="FF0000"/>
                </a:solidFill>
              </a:rPr>
              <a:t>2</a:t>
            </a:r>
            <a:r>
              <a:rPr lang="ko-KR" altLang="en-US" sz="1200" b="1">
                <a:solidFill>
                  <a:srgbClr val="FF0000"/>
                </a:solidFill>
              </a:rPr>
              <a:t>번째 은닉층의 입력에 대한 미분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(</a:t>
            </a:r>
            <a:r>
              <a:rPr lang="ko-KR" altLang="en-US" sz="1200" b="1">
                <a:solidFill>
                  <a:srgbClr val="FF0000"/>
                </a:solidFill>
              </a:rPr>
              <a:t>이전 은닉층으로 오차역전파를 하기 위함</a:t>
            </a:r>
            <a:r>
              <a:rPr lang="en-US" altLang="ko-KR" sz="1200" b="1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04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7670213-06A2-44A9-995E-FF2A109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4965"/>
            <a:ext cx="12192000" cy="4083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9C14A-C4A3-4E4F-816B-90D1F2A2468C}"/>
              </a:ext>
            </a:extLst>
          </p:cNvPr>
          <p:cNvSpPr txBox="1"/>
          <p:nvPr/>
        </p:nvSpPr>
        <p:spPr>
          <a:xfrm>
            <a:off x="152400" y="143933"/>
            <a:ext cx="3869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03_05 Backpropagation </a:t>
            </a:r>
            <a:r>
              <a:rPr lang="ko-KR" altLang="en-US" sz="1600"/>
              <a:t>이해하기 </a:t>
            </a:r>
            <a:r>
              <a:rPr lang="en-US" altLang="ko-KR" sz="1600"/>
              <a:t>(</a:t>
            </a:r>
            <a:r>
              <a:rPr lang="ko-KR" altLang="en-US" sz="1600"/>
              <a:t>참고</a:t>
            </a:r>
            <a:r>
              <a:rPr lang="en-US" altLang="ko-KR" sz="1600"/>
              <a:t>)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01AEB-8551-44E9-BD3C-D580A9824AB7}"/>
                  </a:ext>
                </a:extLst>
              </p:cNvPr>
              <p:cNvSpPr txBox="1"/>
              <p:nvPr/>
            </p:nvSpPr>
            <p:spPr>
              <a:xfrm>
                <a:off x="304800" y="627207"/>
                <a:ext cx="11594136" cy="2233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300"/>
                  <a:t>Deep Neural Network(DNN) </a:t>
                </a:r>
                <a:r>
                  <a:rPr lang="ko-KR" altLang="en-US" sz="1300"/>
                  <a:t>는 입력 데이터가 주어졌을 때 손실함수를 최소화하는 방향으로 파라미터를 움직이면서 학습함</a:t>
                </a:r>
                <a:r>
                  <a:rPr lang="en-US" altLang="ko-KR" sz="13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이때 </a:t>
                </a:r>
                <a:r>
                  <a:rPr lang="en-US" altLang="ko-KR" sz="1300"/>
                  <a:t>DNN</a:t>
                </a:r>
                <a:r>
                  <a:rPr lang="ko-KR" altLang="en-US" sz="1300"/>
                  <a:t>은 선형변환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와 비선형변환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의 반복으로 구성됨</a:t>
                </a:r>
                <a:r>
                  <a:rPr lang="en-US" altLang="ko-KR" sz="13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이 중에 선형변환 파라미터인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sz="1300"/>
                  <a:t> 가 손실함수를 최소화하는 방향으로 움직이기 위해 경사하강법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300"/>
                  <a:t>을 사용하여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이 될때까지 반복</a:t>
                </a: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이제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ko-KR" altLang="en-US" sz="1300"/>
                  <a:t> 을 계산해야 하는데 많은 선형변환과 비선형변환의 합성함수로 표현되어 미분이 복잡함</a:t>
                </a:r>
                <a:endParaRPr lang="en-US" altLang="ko-KR" sz="1300"/>
              </a:p>
              <a:p>
                <a:r>
                  <a:rPr lang="en-US" altLang="ko-KR" sz="1300"/>
                  <a:t>-&gt; </a:t>
                </a:r>
                <a:r>
                  <a:rPr lang="ko-KR" altLang="en-US" sz="1300"/>
                  <a:t>각 단계 </a:t>
                </a:r>
                <a:r>
                  <a:rPr lang="en-US" altLang="ko-KR" sz="1300"/>
                  <a:t>(</a:t>
                </a:r>
                <a:r>
                  <a:rPr lang="ko-KR" altLang="en-US" sz="1300"/>
                  <a:t>예</a:t>
                </a:r>
                <a:r>
                  <a:rPr lang="en-US" altLang="ko-KR" sz="130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300"/>
                  <a:t>) </a:t>
                </a:r>
                <a:r>
                  <a:rPr lang="ko-KR" altLang="en-US" sz="1300"/>
                  <a:t>의 미분들의 곱으로 복잡한 합성함수의 미분을 정확히 구현할 수 있는 것이 연쇄법칙임</a:t>
                </a:r>
                <a:r>
                  <a:rPr lang="en-US" altLang="ko-KR" sz="1300"/>
                  <a:t>.</a:t>
                </a:r>
              </a:p>
              <a:p>
                <a:r>
                  <a:rPr lang="en-US" altLang="ko-KR" sz="1300"/>
                  <a:t>-&gt; </a:t>
                </a:r>
                <a:r>
                  <a:rPr lang="ko-KR" altLang="en-US" sz="1300"/>
                  <a:t>이 연쇄법칙을 오차역전파 라고도 하며 이를 사용하여 </a:t>
                </a:r>
                <a:r>
                  <a:rPr lang="en-US" altLang="ko-KR" sz="1300"/>
                  <a:t>DNN</a:t>
                </a:r>
                <a:r>
                  <a:rPr lang="ko-KR" altLang="en-US" sz="1300"/>
                  <a:t>을 학습시키고 있음</a:t>
                </a:r>
                <a:r>
                  <a:rPr lang="en-US" altLang="ko-KR" sz="1300"/>
                  <a:t>.</a:t>
                </a:r>
                <a:endParaRPr lang="ko-KR" altLang="en-US" sz="13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01AEB-8551-44E9-BD3C-D580A9824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7207"/>
                <a:ext cx="11594136" cy="2233560"/>
              </a:xfrm>
              <a:prstGeom prst="rect">
                <a:avLst/>
              </a:prstGeom>
              <a:blipFill>
                <a:blip r:embed="rId3"/>
                <a:stretch>
                  <a:fillRect l="-5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00751-D8AE-4665-8B06-9FE1E4053C6A}"/>
              </a:ext>
            </a:extLst>
          </p:cNvPr>
          <p:cNvSpPr txBox="1"/>
          <p:nvPr/>
        </p:nvSpPr>
        <p:spPr>
          <a:xfrm>
            <a:off x="160866" y="169333"/>
            <a:ext cx="7203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Step 2. </a:t>
            </a:r>
            <a:r>
              <a:rPr lang="ko-KR" altLang="en-US" sz="1400"/>
              <a:t>입력 특징이 </a:t>
            </a:r>
            <a:r>
              <a:rPr lang="en-US" altLang="ko-KR" sz="1400"/>
              <a:t>2</a:t>
            </a:r>
            <a:r>
              <a:rPr lang="ko-KR" altLang="en-US" sz="1400"/>
              <a:t>개</a:t>
            </a:r>
            <a:r>
              <a:rPr lang="en-US" altLang="ko-KR" sz="1400"/>
              <a:t>, </a:t>
            </a:r>
            <a:r>
              <a:rPr lang="ko-KR" altLang="en-US" sz="1400"/>
              <a:t>데이터가 </a:t>
            </a:r>
            <a:r>
              <a:rPr lang="en-US" altLang="ko-KR" sz="1400"/>
              <a:t>1</a:t>
            </a:r>
            <a:r>
              <a:rPr lang="ko-KR" altLang="en-US" sz="1400"/>
              <a:t>개 들어간 경우 </a:t>
            </a:r>
            <a:r>
              <a:rPr lang="en-US" altLang="ko-KR" sz="1400"/>
              <a:t>(XOR</a:t>
            </a:r>
            <a:r>
              <a:rPr lang="ko-KR" altLang="en-US" sz="1400"/>
              <a:t>문제에서 데이터 </a:t>
            </a:r>
            <a:r>
              <a:rPr lang="en-US" altLang="ko-KR" sz="1400"/>
              <a:t>1</a:t>
            </a:r>
            <a:r>
              <a:rPr lang="ko-KR" altLang="en-US" sz="1400"/>
              <a:t>개에 대해서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E8D6A17-B51C-4CAC-ACEF-B8665960708F}"/>
              </a:ext>
            </a:extLst>
          </p:cNvPr>
          <p:cNvSpPr/>
          <p:nvPr/>
        </p:nvSpPr>
        <p:spPr>
          <a:xfrm>
            <a:off x="2692389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/>
              <p:nvPr/>
            </p:nvSpPr>
            <p:spPr>
              <a:xfrm>
                <a:off x="1671368" y="1274858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68" y="1274858"/>
                <a:ext cx="453650" cy="345929"/>
              </a:xfrm>
              <a:prstGeom prst="rect">
                <a:avLst/>
              </a:prstGeom>
              <a:blipFill>
                <a:blip r:embed="rId2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/>
              <p:nvPr/>
            </p:nvSpPr>
            <p:spPr>
              <a:xfrm>
                <a:off x="2706864" y="1274860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64" y="1274860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4054" t="-3509" r="-9459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58D5D649-544E-4EBE-9746-53C0E6172659}"/>
              </a:ext>
            </a:extLst>
          </p:cNvPr>
          <p:cNvSpPr/>
          <p:nvPr/>
        </p:nvSpPr>
        <p:spPr>
          <a:xfrm>
            <a:off x="4512722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F101C-E6BB-4257-8B9E-BC63E32B5F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74989" y="1447828"/>
            <a:ext cx="1337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/>
              <p:nvPr/>
            </p:nvSpPr>
            <p:spPr>
              <a:xfrm>
                <a:off x="3459933" y="1054832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33" y="1054832"/>
                <a:ext cx="514115" cy="345929"/>
              </a:xfrm>
              <a:prstGeom prst="rect">
                <a:avLst/>
              </a:prstGeom>
              <a:blipFill>
                <a:blip r:embed="rId4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/>
              <p:nvPr/>
            </p:nvSpPr>
            <p:spPr>
              <a:xfrm>
                <a:off x="3883131" y="685198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31" y="685198"/>
                <a:ext cx="514115" cy="345929"/>
              </a:xfrm>
              <a:prstGeom prst="rect">
                <a:avLst/>
              </a:prstGeom>
              <a:blipFill>
                <a:blip r:embed="rId5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B2CFFE-B88C-4A42-AE01-DE6C4256C7E8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397246" y="858163"/>
            <a:ext cx="356776" cy="331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/>
              <p:nvPr/>
            </p:nvSpPr>
            <p:spPr>
              <a:xfrm>
                <a:off x="4518380" y="1274861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80" y="1274861"/>
                <a:ext cx="471283" cy="345929"/>
              </a:xfrm>
              <a:prstGeom prst="rect">
                <a:avLst/>
              </a:prstGeom>
              <a:blipFill>
                <a:blip r:embed="rId6"/>
                <a:stretch>
                  <a:fillRect l="-8974" t="-3509" r="-76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/>
              <p:nvPr/>
            </p:nvSpPr>
            <p:spPr>
              <a:xfrm>
                <a:off x="6440874" y="127486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74" y="1274860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4EC8148E-5BB4-4183-ADC5-470248FB9DED}"/>
              </a:ext>
            </a:extLst>
          </p:cNvPr>
          <p:cNvSpPr/>
          <p:nvPr/>
        </p:nvSpPr>
        <p:spPr>
          <a:xfrm>
            <a:off x="6426399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B88322-874A-4C22-A0B9-15D69DEF0639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995322" y="1447828"/>
            <a:ext cx="1431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B2C4ECD-8BED-40B4-98F5-EEC3B78443FA}"/>
              </a:ext>
            </a:extLst>
          </p:cNvPr>
          <p:cNvSpPr/>
          <p:nvPr/>
        </p:nvSpPr>
        <p:spPr>
          <a:xfrm>
            <a:off x="8186647" y="1717718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6CDB5-4F10-4723-B6AE-47478CE2878D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6908999" y="1447828"/>
            <a:ext cx="1277648" cy="52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/>
              <p:nvPr/>
            </p:nvSpPr>
            <p:spPr>
              <a:xfrm>
                <a:off x="8186647" y="1837448"/>
                <a:ext cx="453650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647" y="1837448"/>
                <a:ext cx="453650" cy="288477"/>
              </a:xfrm>
              <a:prstGeom prst="rect">
                <a:avLst/>
              </a:prstGeom>
              <a:blipFill>
                <a:blip r:embed="rId8"/>
                <a:stretch>
                  <a:fillRect l="-18919" t="-4167" r="-43243" b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/>
              <p:nvPr/>
            </p:nvSpPr>
            <p:spPr>
              <a:xfrm>
                <a:off x="5499726" y="1080618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26" y="1080618"/>
                <a:ext cx="478336" cy="288477"/>
              </a:xfrm>
              <a:prstGeom prst="rect">
                <a:avLst/>
              </a:prstGeom>
              <a:blipFill>
                <a:blip r:embed="rId9"/>
                <a:stretch>
                  <a:fillRect l="-3797" t="-4167" r="-7595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188AD5-B981-414F-8ACC-6E4A796FCC61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2125018" y="1447823"/>
            <a:ext cx="567371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/>
              <p:nvPr/>
            </p:nvSpPr>
            <p:spPr>
              <a:xfrm>
                <a:off x="4894322" y="1550537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22" y="1550537"/>
                <a:ext cx="471283" cy="345929"/>
              </a:xfrm>
              <a:prstGeom prst="rect">
                <a:avLst/>
              </a:prstGeom>
              <a:blipFill>
                <a:blip r:embed="rId10"/>
                <a:stretch>
                  <a:fillRect l="-9091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/>
              <p:nvPr/>
            </p:nvSpPr>
            <p:spPr>
              <a:xfrm>
                <a:off x="6839107" y="153309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07" y="1533090"/>
                <a:ext cx="453650" cy="345929"/>
              </a:xfrm>
              <a:prstGeom prst="rect">
                <a:avLst/>
              </a:prstGeom>
              <a:blipFill>
                <a:blip r:embed="rId11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/>
              <p:nvPr/>
            </p:nvSpPr>
            <p:spPr>
              <a:xfrm>
                <a:off x="2431467" y="3702839"/>
                <a:ext cx="2608984" cy="270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67" y="3702839"/>
                <a:ext cx="2608984" cy="270587"/>
              </a:xfrm>
              <a:prstGeom prst="rect">
                <a:avLst/>
              </a:prstGeom>
              <a:blipFill>
                <a:blip r:embed="rId12"/>
                <a:stretch>
                  <a:fillRect l="-935" t="-2222" r="-46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/>
              <p:nvPr/>
            </p:nvSpPr>
            <p:spPr>
              <a:xfrm>
                <a:off x="5978062" y="4108332"/>
                <a:ext cx="1455783" cy="480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62" y="4108332"/>
                <a:ext cx="1455783" cy="480260"/>
              </a:xfrm>
              <a:prstGeom prst="rect">
                <a:avLst/>
              </a:prstGeom>
              <a:blipFill>
                <a:blip r:embed="rId13"/>
                <a:stretch>
                  <a:fillRect l="-840" r="-1681" b="-11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/>
              <p:nvPr/>
            </p:nvSpPr>
            <p:spPr>
              <a:xfrm>
                <a:off x="5261192" y="5093773"/>
                <a:ext cx="6930808" cy="549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02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192" y="5093773"/>
                <a:ext cx="6930808" cy="549766"/>
              </a:xfrm>
              <a:prstGeom prst="rect">
                <a:avLst/>
              </a:prstGeom>
              <a:blipFill>
                <a:blip r:embed="rId1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>
            <a:extLst>
              <a:ext uri="{FF2B5EF4-FFF2-40B4-BE49-F238E27FC236}">
                <a16:creationId xmlns:a16="http://schemas.microsoft.com/office/drawing/2014/main" id="{AF3C6A4A-1750-4378-A38E-5975F65122CB}"/>
              </a:ext>
            </a:extLst>
          </p:cNvPr>
          <p:cNvSpPr/>
          <p:nvPr/>
        </p:nvSpPr>
        <p:spPr>
          <a:xfrm>
            <a:off x="2710682" y="225238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DCE408-E0A5-43FB-B887-811F8138353A}"/>
                  </a:ext>
                </a:extLst>
              </p:cNvPr>
              <p:cNvSpPr txBox="1"/>
              <p:nvPr/>
            </p:nvSpPr>
            <p:spPr>
              <a:xfrm>
                <a:off x="2725157" y="233764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DCE408-E0A5-43FB-B887-811F8138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7" y="2337649"/>
                <a:ext cx="453650" cy="358431"/>
              </a:xfrm>
              <a:prstGeom prst="rect">
                <a:avLst/>
              </a:prstGeom>
              <a:blipFill>
                <a:blip r:embed="rId15"/>
                <a:stretch>
                  <a:fillRect l="-4054" t="-3390" r="-9459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18F67C2A-5D24-4A4D-8C2F-02FBD4745A85}"/>
              </a:ext>
            </a:extLst>
          </p:cNvPr>
          <p:cNvSpPr/>
          <p:nvPr/>
        </p:nvSpPr>
        <p:spPr>
          <a:xfrm>
            <a:off x="4512722" y="2252190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F0254-D66A-499C-8B0E-8FD68EC8BCD3}"/>
                  </a:ext>
                </a:extLst>
              </p:cNvPr>
              <p:cNvSpPr txBox="1"/>
              <p:nvPr/>
            </p:nvSpPr>
            <p:spPr>
              <a:xfrm>
                <a:off x="4518380" y="2337457"/>
                <a:ext cx="471283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F0254-D66A-499C-8B0E-8FD68EC8B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80" y="2337457"/>
                <a:ext cx="471283" cy="358431"/>
              </a:xfrm>
              <a:prstGeom prst="rect">
                <a:avLst/>
              </a:prstGeom>
              <a:blipFill>
                <a:blip r:embed="rId16"/>
                <a:stretch>
                  <a:fillRect l="-8974" t="-3390" r="-7692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F6D2B2-2113-4BD5-9D13-497DC291141D}"/>
                  </a:ext>
                </a:extLst>
              </p:cNvPr>
              <p:cNvSpPr txBox="1"/>
              <p:nvPr/>
            </p:nvSpPr>
            <p:spPr>
              <a:xfrm>
                <a:off x="4894322" y="2613133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F6D2B2-2113-4BD5-9D13-497DC291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22" y="2613133"/>
                <a:ext cx="471283" cy="345929"/>
              </a:xfrm>
              <a:prstGeom prst="rect">
                <a:avLst/>
              </a:prstGeom>
              <a:blipFill>
                <a:blip r:embed="rId17"/>
                <a:stretch>
                  <a:fillRect l="-9091" t="-3571" r="-7792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4E3451-9B34-4957-B198-7CCBBD17E188}"/>
                  </a:ext>
                </a:extLst>
              </p:cNvPr>
              <p:cNvSpPr txBox="1"/>
              <p:nvPr/>
            </p:nvSpPr>
            <p:spPr>
              <a:xfrm>
                <a:off x="6440874" y="2323589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4E3451-9B34-4957-B198-7CCBBD17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74" y="2323589"/>
                <a:ext cx="453650" cy="358431"/>
              </a:xfrm>
              <a:prstGeom prst="rect">
                <a:avLst/>
              </a:prstGeom>
              <a:blipFill>
                <a:blip r:embed="rId18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D2C921F4-DA09-431A-8EC6-2BF8368F611B}"/>
              </a:ext>
            </a:extLst>
          </p:cNvPr>
          <p:cNvSpPr/>
          <p:nvPr/>
        </p:nvSpPr>
        <p:spPr>
          <a:xfrm>
            <a:off x="6426399" y="223832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77129-3DB2-4AA3-83A6-E7A64FCA2833}"/>
                  </a:ext>
                </a:extLst>
              </p:cNvPr>
              <p:cNvSpPr txBox="1"/>
              <p:nvPr/>
            </p:nvSpPr>
            <p:spPr>
              <a:xfrm>
                <a:off x="6839107" y="2581819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77129-3DB2-4AA3-83A6-E7A64FCA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07" y="2581819"/>
                <a:ext cx="453650" cy="345929"/>
              </a:xfrm>
              <a:prstGeom prst="rect">
                <a:avLst/>
              </a:prstGeom>
              <a:blipFill>
                <a:blip r:embed="rId19"/>
                <a:stretch>
                  <a:fillRect l="-4054" t="-3571" r="-8108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3987BC-089F-458B-9A60-E935F9D66F12}"/>
                  </a:ext>
                </a:extLst>
              </p:cNvPr>
              <p:cNvSpPr txBox="1"/>
              <p:nvPr/>
            </p:nvSpPr>
            <p:spPr>
              <a:xfrm>
                <a:off x="1689501" y="2336091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3987BC-089F-458B-9A60-E935F9D6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01" y="2336091"/>
                <a:ext cx="453650" cy="345929"/>
              </a:xfrm>
              <a:prstGeom prst="rect">
                <a:avLst/>
              </a:prstGeom>
              <a:blipFill>
                <a:blip r:embed="rId20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68F83DF-6F92-47CE-8879-A0B30C24788E}"/>
              </a:ext>
            </a:extLst>
          </p:cNvPr>
          <p:cNvCxnSpPr>
            <a:cxnSpLocks/>
            <a:stCxn id="62" idx="3"/>
            <a:endCxn id="40" idx="1"/>
          </p:cNvCxnSpPr>
          <p:nvPr/>
        </p:nvCxnSpPr>
        <p:spPr>
          <a:xfrm>
            <a:off x="2143151" y="2509056"/>
            <a:ext cx="582006" cy="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0B1B07C-A350-4C2F-8C2E-CD84F821D567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>
            <a:off x="3160514" y="1447825"/>
            <a:ext cx="1357866" cy="106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837AB93-3FCB-4B72-9AC6-6969E718DFFB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 flipV="1">
            <a:off x="3178807" y="2510424"/>
            <a:ext cx="1333915" cy="6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75BB1C9-6034-4AEB-BF43-199649A7A871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178807" y="1447828"/>
            <a:ext cx="1333915" cy="1069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16090A-7CB9-4CEE-AFD8-A444B350E63C}"/>
                  </a:ext>
                </a:extLst>
              </p:cNvPr>
              <p:cNvSpPr txBox="1"/>
              <p:nvPr/>
            </p:nvSpPr>
            <p:spPr>
              <a:xfrm>
                <a:off x="3889219" y="3060378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16090A-7CB9-4CEE-AFD8-A444B350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19" y="3060378"/>
                <a:ext cx="514115" cy="345929"/>
              </a:xfrm>
              <a:prstGeom prst="rect">
                <a:avLst/>
              </a:prstGeom>
              <a:blipFill>
                <a:blip r:embed="rId21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DF127E7-FB3F-4751-8CDD-A62C551F2D11}"/>
              </a:ext>
            </a:extLst>
          </p:cNvPr>
          <p:cNvCxnSpPr>
            <a:cxnSpLocks/>
            <a:stCxn id="68" idx="3"/>
            <a:endCxn id="44" idx="4"/>
          </p:cNvCxnSpPr>
          <p:nvPr/>
        </p:nvCxnSpPr>
        <p:spPr>
          <a:xfrm flipV="1">
            <a:off x="4403334" y="2768657"/>
            <a:ext cx="350688" cy="464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20B3F4-EF43-41AA-9C57-8C220F38A8A4}"/>
                  </a:ext>
                </a:extLst>
              </p:cNvPr>
              <p:cNvSpPr txBox="1"/>
              <p:nvPr/>
            </p:nvSpPr>
            <p:spPr>
              <a:xfrm>
                <a:off x="3872655" y="1539705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20B3F4-EF43-41AA-9C57-8C220F38A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55" y="1539705"/>
                <a:ext cx="514115" cy="345929"/>
              </a:xfrm>
              <a:prstGeom prst="rect">
                <a:avLst/>
              </a:prstGeom>
              <a:blipFill>
                <a:blip r:embed="rId22"/>
                <a:stretch>
                  <a:fillRect l="-3529" t="-3571" r="-7059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E177E-697D-4F7E-AA66-8504210CA08D}"/>
                  </a:ext>
                </a:extLst>
              </p:cNvPr>
              <p:cNvSpPr txBox="1"/>
              <p:nvPr/>
            </p:nvSpPr>
            <p:spPr>
              <a:xfrm>
                <a:off x="3486557" y="2516672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E177E-697D-4F7E-AA66-8504210C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57" y="2516672"/>
                <a:ext cx="514115" cy="345929"/>
              </a:xfrm>
              <a:prstGeom prst="rect">
                <a:avLst/>
              </a:prstGeom>
              <a:blipFill>
                <a:blip r:embed="rId23"/>
                <a:stretch>
                  <a:fillRect l="-3571" t="-3509" r="-7143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6C64B-63B2-42D9-8A1D-B0A9BA36BC11}"/>
                  </a:ext>
                </a:extLst>
              </p:cNvPr>
              <p:cNvSpPr txBox="1"/>
              <p:nvPr/>
            </p:nvSpPr>
            <p:spPr>
              <a:xfrm>
                <a:off x="3862825" y="2030370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6C64B-63B2-42D9-8A1D-B0A9BA36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25" y="2030370"/>
                <a:ext cx="514115" cy="345929"/>
              </a:xfrm>
              <a:prstGeom prst="rect">
                <a:avLst/>
              </a:prstGeom>
              <a:blipFill>
                <a:blip r:embed="rId24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4EE0C9B-1F7E-4D43-A119-B93639673B6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4989663" y="2502805"/>
            <a:ext cx="1451211" cy="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3718D8-02CB-42C2-B78C-EB09C3E9E608}"/>
                  </a:ext>
                </a:extLst>
              </p:cNvPr>
              <p:cNvSpPr txBox="1"/>
              <p:nvPr/>
            </p:nvSpPr>
            <p:spPr>
              <a:xfrm>
                <a:off x="5457212" y="2120449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3718D8-02CB-42C2-B78C-EB09C3E9E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12" y="2120449"/>
                <a:ext cx="478336" cy="288477"/>
              </a:xfrm>
              <a:prstGeom prst="rect">
                <a:avLst/>
              </a:prstGeom>
              <a:blipFill>
                <a:blip r:embed="rId25"/>
                <a:stretch>
                  <a:fillRect l="-3797" t="-4255" r="-7595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F964097-9C6C-4512-A539-40924D2820BC}"/>
              </a:ext>
            </a:extLst>
          </p:cNvPr>
          <p:cNvCxnSpPr>
            <a:cxnSpLocks/>
            <a:stCxn id="58" idx="6"/>
            <a:endCxn id="35" idx="1"/>
          </p:cNvCxnSpPr>
          <p:nvPr/>
        </p:nvCxnSpPr>
        <p:spPr>
          <a:xfrm flipV="1">
            <a:off x="6908999" y="1981687"/>
            <a:ext cx="1277648" cy="5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7E7079A-67D9-49A8-B873-8D304A933BD7}"/>
                  </a:ext>
                </a:extLst>
              </p:cNvPr>
              <p:cNvSpPr txBox="1"/>
              <p:nvPr/>
            </p:nvSpPr>
            <p:spPr>
              <a:xfrm>
                <a:off x="7391347" y="1309333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7E7079A-67D9-49A8-B873-8D304A933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47" y="1309333"/>
                <a:ext cx="514115" cy="345929"/>
              </a:xfrm>
              <a:prstGeom prst="rect">
                <a:avLst/>
              </a:prstGeom>
              <a:blipFill>
                <a:blip r:embed="rId26"/>
                <a:stretch>
                  <a:fillRect l="-3529" t="-3509" r="-7059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E75219-61F0-48CF-B97A-642E0DC69019}"/>
                  </a:ext>
                </a:extLst>
              </p:cNvPr>
              <p:cNvSpPr txBox="1"/>
              <p:nvPr/>
            </p:nvSpPr>
            <p:spPr>
              <a:xfrm>
                <a:off x="7345798" y="2283903"/>
                <a:ext cx="51411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E75219-61F0-48CF-B97A-642E0DC6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98" y="2283903"/>
                <a:ext cx="514115" cy="358431"/>
              </a:xfrm>
              <a:prstGeom prst="rect">
                <a:avLst/>
              </a:prstGeom>
              <a:blipFill>
                <a:blip r:embed="rId27"/>
                <a:stretch>
                  <a:fillRect l="-3571" t="-3448" r="-8333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8B28363-4149-4785-B132-9F950FF593FE}"/>
                  </a:ext>
                </a:extLst>
              </p:cNvPr>
              <p:cNvSpPr txBox="1"/>
              <p:nvPr/>
            </p:nvSpPr>
            <p:spPr>
              <a:xfrm>
                <a:off x="7537698" y="646528"/>
                <a:ext cx="51411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8B28363-4149-4785-B132-9F950FF5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98" y="646528"/>
                <a:ext cx="514115" cy="358431"/>
              </a:xfrm>
              <a:prstGeom prst="rect">
                <a:avLst/>
              </a:prstGeom>
              <a:blipFill>
                <a:blip r:embed="rId28"/>
                <a:stretch>
                  <a:fillRect l="-3529" t="-3390" r="-7059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5B4DB3D-AE74-45E8-BAB4-34E609747A8B}"/>
              </a:ext>
            </a:extLst>
          </p:cNvPr>
          <p:cNvCxnSpPr>
            <a:cxnSpLocks/>
            <a:stCxn id="82" idx="3"/>
            <a:endCxn id="31" idx="0"/>
          </p:cNvCxnSpPr>
          <p:nvPr/>
        </p:nvCxnSpPr>
        <p:spPr>
          <a:xfrm>
            <a:off x="8051813" y="825744"/>
            <a:ext cx="376134" cy="891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B321ECF-CDFB-4138-93BD-29E30C1E8034}"/>
                  </a:ext>
                </a:extLst>
              </p:cNvPr>
              <p:cNvSpPr txBox="1"/>
              <p:nvPr/>
            </p:nvSpPr>
            <p:spPr>
              <a:xfrm>
                <a:off x="317443" y="1366845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B321ECF-CDFB-4138-93BD-29E30C1E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3" y="1366845"/>
                <a:ext cx="963725" cy="184666"/>
              </a:xfrm>
              <a:prstGeom prst="rect">
                <a:avLst/>
              </a:prstGeom>
              <a:blipFill>
                <a:blip r:embed="rId2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3C85D3-50A2-4396-809C-48D57D577573}"/>
                  </a:ext>
                </a:extLst>
              </p:cNvPr>
              <p:cNvSpPr txBox="1"/>
              <p:nvPr/>
            </p:nvSpPr>
            <p:spPr>
              <a:xfrm>
                <a:off x="293236" y="2475553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3C85D3-50A2-4396-809C-48D57D57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6" y="2475553"/>
                <a:ext cx="963725" cy="184666"/>
              </a:xfrm>
              <a:prstGeom prst="rect">
                <a:avLst/>
              </a:prstGeom>
              <a:blipFill>
                <a:blip r:embed="rId3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4370F86E-8282-49DF-A1B5-605E0B7414AF}"/>
              </a:ext>
            </a:extLst>
          </p:cNvPr>
          <p:cNvSpPr/>
          <p:nvPr/>
        </p:nvSpPr>
        <p:spPr>
          <a:xfrm>
            <a:off x="220133" y="1189594"/>
            <a:ext cx="399672" cy="1565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26E131-6EEE-494D-AE79-1F3CD1308097}"/>
                  </a:ext>
                </a:extLst>
              </p:cNvPr>
              <p:cNvSpPr txBox="1"/>
              <p:nvPr/>
            </p:nvSpPr>
            <p:spPr>
              <a:xfrm>
                <a:off x="10612141" y="583746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26E131-6EEE-494D-AE79-1F3CD130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141" y="583746"/>
                <a:ext cx="963725" cy="184666"/>
              </a:xfrm>
              <a:prstGeom prst="rect">
                <a:avLst/>
              </a:prstGeom>
              <a:blipFill>
                <a:blip r:embed="rId3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>
            <a:extLst>
              <a:ext uri="{FF2B5EF4-FFF2-40B4-BE49-F238E27FC236}">
                <a16:creationId xmlns:a16="http://schemas.microsoft.com/office/drawing/2014/main" id="{8343BF25-1397-44BA-83B0-BBD7D320289A}"/>
              </a:ext>
            </a:extLst>
          </p:cNvPr>
          <p:cNvSpPr/>
          <p:nvPr/>
        </p:nvSpPr>
        <p:spPr>
          <a:xfrm>
            <a:off x="10570523" y="464437"/>
            <a:ext cx="316785" cy="375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A49F17BF-3BDC-48A0-8A25-A756FD765B6F}"/>
              </a:ext>
            </a:extLst>
          </p:cNvPr>
          <p:cNvSpPr/>
          <p:nvPr/>
        </p:nvSpPr>
        <p:spPr>
          <a:xfrm>
            <a:off x="431800" y="948259"/>
            <a:ext cx="1286933" cy="372541"/>
          </a:xfrm>
          <a:custGeom>
            <a:avLst/>
            <a:gdLst>
              <a:gd name="connsiteX0" fmla="*/ 0 w 1286933"/>
              <a:gd name="connsiteY0" fmla="*/ 364074 h 372541"/>
              <a:gd name="connsiteX1" fmla="*/ 677333 w 1286933"/>
              <a:gd name="connsiteY1" fmla="*/ 8 h 372541"/>
              <a:gd name="connsiteX2" fmla="*/ 1286933 w 1286933"/>
              <a:gd name="connsiteY2" fmla="*/ 372541 h 3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933" h="372541">
                <a:moveTo>
                  <a:pt x="0" y="364074"/>
                </a:moveTo>
                <a:cubicBezTo>
                  <a:pt x="231422" y="181335"/>
                  <a:pt x="462844" y="-1403"/>
                  <a:pt x="677333" y="8"/>
                </a:cubicBezTo>
                <a:cubicBezTo>
                  <a:pt x="891822" y="1419"/>
                  <a:pt x="1089377" y="186980"/>
                  <a:pt x="1286933" y="372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4A16F2C4-D432-48D4-87BD-A0D2C35E2764}"/>
              </a:ext>
            </a:extLst>
          </p:cNvPr>
          <p:cNvSpPr/>
          <p:nvPr/>
        </p:nvSpPr>
        <p:spPr>
          <a:xfrm>
            <a:off x="423333" y="2717800"/>
            <a:ext cx="1405467" cy="356568"/>
          </a:xfrm>
          <a:custGeom>
            <a:avLst/>
            <a:gdLst>
              <a:gd name="connsiteX0" fmla="*/ 0 w 1405467"/>
              <a:gd name="connsiteY0" fmla="*/ 0 h 356568"/>
              <a:gd name="connsiteX1" fmla="*/ 812800 w 1405467"/>
              <a:gd name="connsiteY1" fmla="*/ 355600 h 356568"/>
              <a:gd name="connsiteX2" fmla="*/ 1405467 w 1405467"/>
              <a:gd name="connsiteY2" fmla="*/ 84667 h 3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7" h="356568">
                <a:moveTo>
                  <a:pt x="0" y="0"/>
                </a:moveTo>
                <a:cubicBezTo>
                  <a:pt x="289278" y="170744"/>
                  <a:pt x="578556" y="341489"/>
                  <a:pt x="812800" y="355600"/>
                </a:cubicBezTo>
                <a:cubicBezTo>
                  <a:pt x="1047044" y="369711"/>
                  <a:pt x="1226255" y="227189"/>
                  <a:pt x="1405467" y="84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98E8F3-1780-466C-9D5F-7073B95192CA}"/>
                  </a:ext>
                </a:extLst>
              </p:cNvPr>
              <p:cNvSpPr txBox="1"/>
              <p:nvPr/>
            </p:nvSpPr>
            <p:spPr>
              <a:xfrm>
                <a:off x="8425668" y="2234185"/>
                <a:ext cx="740940" cy="342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98E8F3-1780-466C-9D5F-7073B9519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68" y="2234185"/>
                <a:ext cx="740940" cy="342338"/>
              </a:xfrm>
              <a:prstGeom prst="rect">
                <a:avLst/>
              </a:prstGeom>
              <a:blipFill>
                <a:blip r:embed="rId3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E9058D-FFC4-48D9-ADFD-0A11EE934312}"/>
                  </a:ext>
                </a:extLst>
              </p:cNvPr>
              <p:cNvSpPr txBox="1"/>
              <p:nvPr/>
            </p:nvSpPr>
            <p:spPr>
              <a:xfrm>
                <a:off x="9831427" y="460417"/>
                <a:ext cx="7409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E9058D-FFC4-48D9-ADFD-0A11EE93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27" y="460417"/>
                <a:ext cx="740940" cy="276999"/>
              </a:xfrm>
              <a:prstGeom prst="rect">
                <a:avLst/>
              </a:prstGeom>
              <a:blipFill>
                <a:blip r:embed="rId3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98BF79-DE05-4B5C-B963-8E318FD77027}"/>
                  </a:ext>
                </a:extLst>
              </p:cNvPr>
              <p:cNvSpPr txBox="1"/>
              <p:nvPr/>
            </p:nvSpPr>
            <p:spPr>
              <a:xfrm>
                <a:off x="9178086" y="1705129"/>
                <a:ext cx="1887888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98BF79-DE05-4B5C-B963-8E318FD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086" y="1705129"/>
                <a:ext cx="1887888" cy="46923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668BDFB-CC62-4CBB-9987-5E9887EE0199}"/>
                  </a:ext>
                </a:extLst>
              </p:cNvPr>
              <p:cNvSpPr txBox="1"/>
              <p:nvPr/>
            </p:nvSpPr>
            <p:spPr>
              <a:xfrm>
                <a:off x="8186647" y="3966129"/>
                <a:ext cx="2755754" cy="269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668BDFB-CC62-4CBB-9987-5E9887EE0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647" y="3966129"/>
                <a:ext cx="2755754" cy="269241"/>
              </a:xfrm>
              <a:prstGeom prst="rect">
                <a:avLst/>
              </a:prstGeom>
              <a:blipFill>
                <a:blip r:embed="rId35"/>
                <a:stretch>
                  <a:fillRect l="-885" t="-4545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64C125-2117-48C3-907B-C13CDC03485E}"/>
                  </a:ext>
                </a:extLst>
              </p:cNvPr>
              <p:cNvSpPr txBox="1"/>
              <p:nvPr/>
            </p:nvSpPr>
            <p:spPr>
              <a:xfrm>
                <a:off x="2431467" y="4238025"/>
                <a:ext cx="2608984" cy="270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64C125-2117-48C3-907B-C13CDC034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467" y="4238025"/>
                <a:ext cx="2608984" cy="270587"/>
              </a:xfrm>
              <a:prstGeom prst="rect">
                <a:avLst/>
              </a:prstGeom>
              <a:blipFill>
                <a:blip r:embed="rId36"/>
                <a:stretch>
                  <a:fillRect l="-935" t="-2222" r="-46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00D1A90-944C-4D1E-8C47-2CD1CA8BA4D6}"/>
                  </a:ext>
                </a:extLst>
              </p:cNvPr>
              <p:cNvSpPr txBox="1"/>
              <p:nvPr/>
            </p:nvSpPr>
            <p:spPr>
              <a:xfrm>
                <a:off x="5978063" y="3484556"/>
                <a:ext cx="1455783" cy="480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00D1A90-944C-4D1E-8C47-2CD1CA8BA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63" y="3484556"/>
                <a:ext cx="1455783" cy="480260"/>
              </a:xfrm>
              <a:prstGeom prst="rect">
                <a:avLst/>
              </a:prstGeom>
              <a:blipFill>
                <a:blip r:embed="rId37"/>
                <a:stretch>
                  <a:fillRect l="-840" t="-1282" r="-1681"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B0CD9B-F939-4E99-A959-DAAC32B2EE2B}"/>
                  </a:ext>
                </a:extLst>
              </p:cNvPr>
              <p:cNvSpPr txBox="1"/>
              <p:nvPr/>
            </p:nvSpPr>
            <p:spPr>
              <a:xfrm>
                <a:off x="434258" y="5441982"/>
                <a:ext cx="431913" cy="43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B0CD9B-F939-4E99-A959-DAAC32B2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58" y="5441982"/>
                <a:ext cx="431913" cy="438325"/>
              </a:xfrm>
              <a:prstGeom prst="rect">
                <a:avLst/>
              </a:prstGeom>
              <a:blipFill>
                <a:blip r:embed="rId38"/>
                <a:stretch>
                  <a:fillRect l="-5634" t="-2778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63B6BD4-6E94-4F7B-A975-90A3958408D9}"/>
                  </a:ext>
                </a:extLst>
              </p:cNvPr>
              <p:cNvSpPr txBox="1"/>
              <p:nvPr/>
            </p:nvSpPr>
            <p:spPr>
              <a:xfrm>
                <a:off x="434258" y="6091377"/>
                <a:ext cx="431913" cy="438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63B6BD4-6E94-4F7B-A975-90A39584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58" y="6091377"/>
                <a:ext cx="431913" cy="438518"/>
              </a:xfrm>
              <a:prstGeom prst="rect">
                <a:avLst/>
              </a:prstGeom>
              <a:blipFill>
                <a:blip r:embed="rId39"/>
                <a:stretch>
                  <a:fillRect l="-5634" t="-2778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D04F491-ADAC-4CAD-AFCC-0FCAA54F4E4E}"/>
                  </a:ext>
                </a:extLst>
              </p:cNvPr>
              <p:cNvSpPr txBox="1"/>
              <p:nvPr/>
            </p:nvSpPr>
            <p:spPr>
              <a:xfrm>
                <a:off x="1176134" y="6091377"/>
                <a:ext cx="431913" cy="438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D04F491-ADAC-4CAD-AFCC-0FCAA54F4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4" y="6091377"/>
                <a:ext cx="431913" cy="438518"/>
              </a:xfrm>
              <a:prstGeom prst="rect">
                <a:avLst/>
              </a:prstGeom>
              <a:blipFill>
                <a:blip r:embed="rId40"/>
                <a:stretch>
                  <a:fillRect l="-7042" t="-2778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F329449-88C6-4895-B9CD-036AA3C00E95}"/>
                  </a:ext>
                </a:extLst>
              </p:cNvPr>
              <p:cNvSpPr txBox="1"/>
              <p:nvPr/>
            </p:nvSpPr>
            <p:spPr>
              <a:xfrm>
                <a:off x="1176135" y="5441982"/>
                <a:ext cx="431913" cy="438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F329449-88C6-4895-B9CD-036AA3C00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5" y="5441982"/>
                <a:ext cx="431913" cy="438518"/>
              </a:xfrm>
              <a:prstGeom prst="rect">
                <a:avLst/>
              </a:prstGeom>
              <a:blipFill>
                <a:blip r:embed="rId41"/>
                <a:stretch>
                  <a:fillRect l="-7042" t="-2778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F3895B5-17A0-451C-9195-D40C270B7326}"/>
                  </a:ext>
                </a:extLst>
              </p:cNvPr>
              <p:cNvSpPr txBox="1"/>
              <p:nvPr/>
            </p:nvSpPr>
            <p:spPr>
              <a:xfrm>
                <a:off x="423333" y="4896775"/>
                <a:ext cx="431913" cy="439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F3895B5-17A0-451C-9195-D40C270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3" y="4896775"/>
                <a:ext cx="431913" cy="439672"/>
              </a:xfrm>
              <a:prstGeom prst="rect">
                <a:avLst/>
              </a:prstGeom>
              <a:blipFill>
                <a:blip r:embed="rId42"/>
                <a:stretch>
                  <a:fillRect l="-5634" t="-2778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1D995A-13C6-456C-820B-905BC718B3E3}"/>
                  </a:ext>
                </a:extLst>
              </p:cNvPr>
              <p:cNvSpPr txBox="1"/>
              <p:nvPr/>
            </p:nvSpPr>
            <p:spPr>
              <a:xfrm>
                <a:off x="1176135" y="4888149"/>
                <a:ext cx="431913" cy="439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1D995A-13C6-456C-820B-905BC718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35" y="4888149"/>
                <a:ext cx="431913" cy="439672"/>
              </a:xfrm>
              <a:prstGeom prst="rect">
                <a:avLst/>
              </a:prstGeom>
              <a:blipFill>
                <a:blip r:embed="rId43"/>
                <a:stretch>
                  <a:fillRect l="-7042" t="-2778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118BB8F-1C0A-43AD-9AC9-9D2107F1EB00}"/>
                  </a:ext>
                </a:extLst>
              </p:cNvPr>
              <p:cNvSpPr txBox="1"/>
              <p:nvPr/>
            </p:nvSpPr>
            <p:spPr>
              <a:xfrm>
                <a:off x="1874343" y="4892704"/>
                <a:ext cx="431913" cy="439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118BB8F-1C0A-43AD-9AC9-9D2107F1E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43" y="4892704"/>
                <a:ext cx="431913" cy="439672"/>
              </a:xfrm>
              <a:prstGeom prst="rect">
                <a:avLst/>
              </a:prstGeom>
              <a:blipFill>
                <a:blip r:embed="rId44"/>
                <a:stretch>
                  <a:fillRect l="-5634" t="-2778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2984DF1-494D-43A1-A263-6C5599AEEFFC}"/>
                  </a:ext>
                </a:extLst>
              </p:cNvPr>
              <p:cNvSpPr txBox="1"/>
              <p:nvPr/>
            </p:nvSpPr>
            <p:spPr>
              <a:xfrm>
                <a:off x="1885494" y="5450207"/>
                <a:ext cx="431913" cy="446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2984DF1-494D-43A1-A263-6C5599AEE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94" y="5450207"/>
                <a:ext cx="431913" cy="446661"/>
              </a:xfrm>
              <a:prstGeom prst="rect">
                <a:avLst/>
              </a:prstGeom>
              <a:blipFill>
                <a:blip r:embed="rId45"/>
                <a:stretch>
                  <a:fillRect l="-5634" t="-2740" b="-5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93CB9F8-6788-4762-B897-4AD2FE0DB17A}"/>
                  </a:ext>
                </a:extLst>
              </p:cNvPr>
              <p:cNvSpPr txBox="1"/>
              <p:nvPr/>
            </p:nvSpPr>
            <p:spPr>
              <a:xfrm>
                <a:off x="1885493" y="6083234"/>
                <a:ext cx="431913" cy="446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93CB9F8-6788-4762-B897-4AD2FE0D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93" y="6083234"/>
                <a:ext cx="431913" cy="446661"/>
              </a:xfrm>
              <a:prstGeom prst="rect">
                <a:avLst/>
              </a:prstGeom>
              <a:blipFill>
                <a:blip r:embed="rId46"/>
                <a:stretch>
                  <a:fillRect l="-5634" t="-2740" b="-5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0E80EF-705A-4A8B-9B2E-549407067610}"/>
              </a:ext>
            </a:extLst>
          </p:cNvPr>
          <p:cNvSpPr/>
          <p:nvPr/>
        </p:nvSpPr>
        <p:spPr>
          <a:xfrm>
            <a:off x="293236" y="4749800"/>
            <a:ext cx="2138231" cy="1907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830353-5DA3-444F-AAEA-369CDFFF32E7}"/>
              </a:ext>
            </a:extLst>
          </p:cNvPr>
          <p:cNvSpPr txBox="1"/>
          <p:nvPr/>
        </p:nvSpPr>
        <p:spPr>
          <a:xfrm>
            <a:off x="2572489" y="5865025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이걸 언제 다 계산</a:t>
            </a:r>
          </a:p>
        </p:txBody>
      </p:sp>
    </p:spTree>
    <p:extLst>
      <p:ext uri="{BB962C8B-B14F-4D97-AF65-F5344CB8AC3E}">
        <p14:creationId xmlns:p14="http://schemas.microsoft.com/office/powerpoint/2010/main" val="8112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E8D6A17-B51C-4CAC-ACEF-B8665960708F}"/>
              </a:ext>
            </a:extLst>
          </p:cNvPr>
          <p:cNvSpPr/>
          <p:nvPr/>
        </p:nvSpPr>
        <p:spPr>
          <a:xfrm>
            <a:off x="2692389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/>
              <p:nvPr/>
            </p:nvSpPr>
            <p:spPr>
              <a:xfrm>
                <a:off x="1671368" y="1274858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68" y="1274858"/>
                <a:ext cx="453650" cy="345929"/>
              </a:xfrm>
              <a:prstGeom prst="rect">
                <a:avLst/>
              </a:prstGeom>
              <a:blipFill>
                <a:blip r:embed="rId2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/>
              <p:nvPr/>
            </p:nvSpPr>
            <p:spPr>
              <a:xfrm>
                <a:off x="2706864" y="1274860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64" y="1274860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4054" t="-3509" r="-9459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58D5D649-544E-4EBE-9746-53C0E6172659}"/>
              </a:ext>
            </a:extLst>
          </p:cNvPr>
          <p:cNvSpPr/>
          <p:nvPr/>
        </p:nvSpPr>
        <p:spPr>
          <a:xfrm>
            <a:off x="4512722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F101C-E6BB-4257-8B9E-BC63E32B5F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74989" y="1447828"/>
            <a:ext cx="1337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/>
              <p:nvPr/>
            </p:nvSpPr>
            <p:spPr>
              <a:xfrm>
                <a:off x="3459933" y="1054832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33" y="1054832"/>
                <a:ext cx="514115" cy="345929"/>
              </a:xfrm>
              <a:prstGeom prst="rect">
                <a:avLst/>
              </a:prstGeom>
              <a:blipFill>
                <a:blip r:embed="rId4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/>
              <p:nvPr/>
            </p:nvSpPr>
            <p:spPr>
              <a:xfrm>
                <a:off x="3883131" y="685198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31" y="685198"/>
                <a:ext cx="514115" cy="345929"/>
              </a:xfrm>
              <a:prstGeom prst="rect">
                <a:avLst/>
              </a:prstGeom>
              <a:blipFill>
                <a:blip r:embed="rId5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B2CFFE-B88C-4A42-AE01-DE6C4256C7E8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397246" y="858163"/>
            <a:ext cx="356776" cy="331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/>
              <p:nvPr/>
            </p:nvSpPr>
            <p:spPr>
              <a:xfrm>
                <a:off x="4518380" y="1274861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80" y="1274861"/>
                <a:ext cx="471283" cy="345929"/>
              </a:xfrm>
              <a:prstGeom prst="rect">
                <a:avLst/>
              </a:prstGeom>
              <a:blipFill>
                <a:blip r:embed="rId6"/>
                <a:stretch>
                  <a:fillRect l="-8974" t="-3509" r="-76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/>
              <p:nvPr/>
            </p:nvSpPr>
            <p:spPr>
              <a:xfrm>
                <a:off x="6440874" y="127486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74" y="1274860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4EC8148E-5BB4-4183-ADC5-470248FB9DED}"/>
              </a:ext>
            </a:extLst>
          </p:cNvPr>
          <p:cNvSpPr/>
          <p:nvPr/>
        </p:nvSpPr>
        <p:spPr>
          <a:xfrm>
            <a:off x="6426399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B88322-874A-4C22-A0B9-15D69DEF0639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995322" y="1447828"/>
            <a:ext cx="1431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B2C4ECD-8BED-40B4-98F5-EEC3B78443FA}"/>
              </a:ext>
            </a:extLst>
          </p:cNvPr>
          <p:cNvSpPr/>
          <p:nvPr/>
        </p:nvSpPr>
        <p:spPr>
          <a:xfrm>
            <a:off x="8186647" y="1717718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6CDB5-4F10-4723-B6AE-47478CE2878D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6908999" y="1447828"/>
            <a:ext cx="1277648" cy="52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/>
              <p:nvPr/>
            </p:nvSpPr>
            <p:spPr>
              <a:xfrm>
                <a:off x="8186647" y="1837448"/>
                <a:ext cx="453650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647" y="1837448"/>
                <a:ext cx="453650" cy="288477"/>
              </a:xfrm>
              <a:prstGeom prst="rect">
                <a:avLst/>
              </a:prstGeom>
              <a:blipFill>
                <a:blip r:embed="rId8"/>
                <a:stretch>
                  <a:fillRect l="-18919" t="-4167" r="-43243" b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/>
              <p:nvPr/>
            </p:nvSpPr>
            <p:spPr>
              <a:xfrm>
                <a:off x="5499726" y="1080618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26" y="1080618"/>
                <a:ext cx="478336" cy="288477"/>
              </a:xfrm>
              <a:prstGeom prst="rect">
                <a:avLst/>
              </a:prstGeom>
              <a:blipFill>
                <a:blip r:embed="rId9"/>
                <a:stretch>
                  <a:fillRect l="-3797" t="-4167" r="-7595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188AD5-B981-414F-8ACC-6E4A796FCC61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2125018" y="1447823"/>
            <a:ext cx="567371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/>
              <p:nvPr/>
            </p:nvSpPr>
            <p:spPr>
              <a:xfrm>
                <a:off x="4894322" y="1550537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22" y="1550537"/>
                <a:ext cx="471283" cy="345929"/>
              </a:xfrm>
              <a:prstGeom prst="rect">
                <a:avLst/>
              </a:prstGeom>
              <a:blipFill>
                <a:blip r:embed="rId10"/>
                <a:stretch>
                  <a:fillRect l="-9091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/>
              <p:nvPr/>
            </p:nvSpPr>
            <p:spPr>
              <a:xfrm>
                <a:off x="6839107" y="153309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07" y="1533090"/>
                <a:ext cx="453650" cy="345929"/>
              </a:xfrm>
              <a:prstGeom prst="rect">
                <a:avLst/>
              </a:prstGeom>
              <a:blipFill>
                <a:blip r:embed="rId11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>
            <a:extLst>
              <a:ext uri="{FF2B5EF4-FFF2-40B4-BE49-F238E27FC236}">
                <a16:creationId xmlns:a16="http://schemas.microsoft.com/office/drawing/2014/main" id="{AF3C6A4A-1750-4378-A38E-5975F65122CB}"/>
              </a:ext>
            </a:extLst>
          </p:cNvPr>
          <p:cNvSpPr/>
          <p:nvPr/>
        </p:nvSpPr>
        <p:spPr>
          <a:xfrm>
            <a:off x="2710682" y="225238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DCE408-E0A5-43FB-B887-811F8138353A}"/>
                  </a:ext>
                </a:extLst>
              </p:cNvPr>
              <p:cNvSpPr txBox="1"/>
              <p:nvPr/>
            </p:nvSpPr>
            <p:spPr>
              <a:xfrm>
                <a:off x="2725157" y="233764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DCE408-E0A5-43FB-B887-811F8138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7" y="2337649"/>
                <a:ext cx="453650" cy="358431"/>
              </a:xfrm>
              <a:prstGeom prst="rect">
                <a:avLst/>
              </a:prstGeom>
              <a:blipFill>
                <a:blip r:embed="rId12"/>
                <a:stretch>
                  <a:fillRect l="-4054" t="-3390" r="-9459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18F67C2A-5D24-4A4D-8C2F-02FBD4745A85}"/>
              </a:ext>
            </a:extLst>
          </p:cNvPr>
          <p:cNvSpPr/>
          <p:nvPr/>
        </p:nvSpPr>
        <p:spPr>
          <a:xfrm>
            <a:off x="4512722" y="2252190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F0254-D66A-499C-8B0E-8FD68EC8BCD3}"/>
                  </a:ext>
                </a:extLst>
              </p:cNvPr>
              <p:cNvSpPr txBox="1"/>
              <p:nvPr/>
            </p:nvSpPr>
            <p:spPr>
              <a:xfrm>
                <a:off x="4518380" y="2337457"/>
                <a:ext cx="471283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F0254-D66A-499C-8B0E-8FD68EC8B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80" y="2337457"/>
                <a:ext cx="471283" cy="358431"/>
              </a:xfrm>
              <a:prstGeom prst="rect">
                <a:avLst/>
              </a:prstGeom>
              <a:blipFill>
                <a:blip r:embed="rId13"/>
                <a:stretch>
                  <a:fillRect l="-8974" t="-3390" r="-7692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F6D2B2-2113-4BD5-9D13-497DC291141D}"/>
                  </a:ext>
                </a:extLst>
              </p:cNvPr>
              <p:cNvSpPr txBox="1"/>
              <p:nvPr/>
            </p:nvSpPr>
            <p:spPr>
              <a:xfrm>
                <a:off x="4894322" y="2613133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F6D2B2-2113-4BD5-9D13-497DC291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22" y="2613133"/>
                <a:ext cx="471283" cy="345929"/>
              </a:xfrm>
              <a:prstGeom prst="rect">
                <a:avLst/>
              </a:prstGeom>
              <a:blipFill>
                <a:blip r:embed="rId14"/>
                <a:stretch>
                  <a:fillRect l="-9091" t="-3571" r="-7792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4E3451-9B34-4957-B198-7CCBBD17E188}"/>
                  </a:ext>
                </a:extLst>
              </p:cNvPr>
              <p:cNvSpPr txBox="1"/>
              <p:nvPr/>
            </p:nvSpPr>
            <p:spPr>
              <a:xfrm>
                <a:off x="6440874" y="2323589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4E3451-9B34-4957-B198-7CCBBD17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74" y="2323589"/>
                <a:ext cx="453650" cy="358431"/>
              </a:xfrm>
              <a:prstGeom prst="rect">
                <a:avLst/>
              </a:prstGeom>
              <a:blipFill>
                <a:blip r:embed="rId15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D2C921F4-DA09-431A-8EC6-2BF8368F611B}"/>
              </a:ext>
            </a:extLst>
          </p:cNvPr>
          <p:cNvSpPr/>
          <p:nvPr/>
        </p:nvSpPr>
        <p:spPr>
          <a:xfrm>
            <a:off x="6426399" y="223832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77129-3DB2-4AA3-83A6-E7A64FCA2833}"/>
                  </a:ext>
                </a:extLst>
              </p:cNvPr>
              <p:cNvSpPr txBox="1"/>
              <p:nvPr/>
            </p:nvSpPr>
            <p:spPr>
              <a:xfrm>
                <a:off x="6839107" y="2581819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77129-3DB2-4AA3-83A6-E7A64FCA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07" y="2581819"/>
                <a:ext cx="453650" cy="345929"/>
              </a:xfrm>
              <a:prstGeom prst="rect">
                <a:avLst/>
              </a:prstGeom>
              <a:blipFill>
                <a:blip r:embed="rId16"/>
                <a:stretch>
                  <a:fillRect l="-4054" t="-3571" r="-8108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3987BC-089F-458B-9A60-E935F9D66F12}"/>
                  </a:ext>
                </a:extLst>
              </p:cNvPr>
              <p:cNvSpPr txBox="1"/>
              <p:nvPr/>
            </p:nvSpPr>
            <p:spPr>
              <a:xfrm>
                <a:off x="1689501" y="2336091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3987BC-089F-458B-9A60-E935F9D6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01" y="2336091"/>
                <a:ext cx="453650" cy="345929"/>
              </a:xfrm>
              <a:prstGeom prst="rect">
                <a:avLst/>
              </a:prstGeom>
              <a:blipFill>
                <a:blip r:embed="rId17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68F83DF-6F92-47CE-8879-A0B30C24788E}"/>
              </a:ext>
            </a:extLst>
          </p:cNvPr>
          <p:cNvCxnSpPr>
            <a:cxnSpLocks/>
            <a:stCxn id="62" idx="3"/>
            <a:endCxn id="40" idx="1"/>
          </p:cNvCxnSpPr>
          <p:nvPr/>
        </p:nvCxnSpPr>
        <p:spPr>
          <a:xfrm>
            <a:off x="2143151" y="2509056"/>
            <a:ext cx="582006" cy="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0B1B07C-A350-4C2F-8C2E-CD84F821D567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>
            <a:off x="3160514" y="1447825"/>
            <a:ext cx="1357866" cy="106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837AB93-3FCB-4B72-9AC6-6969E718DFFB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 flipV="1">
            <a:off x="3178807" y="2510424"/>
            <a:ext cx="1333915" cy="6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75BB1C9-6034-4AEB-BF43-199649A7A871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178807" y="1447828"/>
            <a:ext cx="1333915" cy="1069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16090A-7CB9-4CEE-AFD8-A444B350E63C}"/>
                  </a:ext>
                </a:extLst>
              </p:cNvPr>
              <p:cNvSpPr txBox="1"/>
              <p:nvPr/>
            </p:nvSpPr>
            <p:spPr>
              <a:xfrm>
                <a:off x="3889219" y="3060378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16090A-7CB9-4CEE-AFD8-A444B350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19" y="3060378"/>
                <a:ext cx="514115" cy="345929"/>
              </a:xfrm>
              <a:prstGeom prst="rect">
                <a:avLst/>
              </a:prstGeom>
              <a:blipFill>
                <a:blip r:embed="rId18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DF127E7-FB3F-4751-8CDD-A62C551F2D11}"/>
              </a:ext>
            </a:extLst>
          </p:cNvPr>
          <p:cNvCxnSpPr>
            <a:cxnSpLocks/>
            <a:stCxn id="68" idx="3"/>
            <a:endCxn id="44" idx="4"/>
          </p:cNvCxnSpPr>
          <p:nvPr/>
        </p:nvCxnSpPr>
        <p:spPr>
          <a:xfrm flipV="1">
            <a:off x="4403334" y="2768657"/>
            <a:ext cx="350688" cy="464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20B3F4-EF43-41AA-9C57-8C220F38A8A4}"/>
                  </a:ext>
                </a:extLst>
              </p:cNvPr>
              <p:cNvSpPr txBox="1"/>
              <p:nvPr/>
            </p:nvSpPr>
            <p:spPr>
              <a:xfrm>
                <a:off x="3872655" y="1539705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20B3F4-EF43-41AA-9C57-8C220F38A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55" y="1539705"/>
                <a:ext cx="514115" cy="345929"/>
              </a:xfrm>
              <a:prstGeom prst="rect">
                <a:avLst/>
              </a:prstGeom>
              <a:blipFill>
                <a:blip r:embed="rId19"/>
                <a:stretch>
                  <a:fillRect l="-3529" t="-3571" r="-7059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E177E-697D-4F7E-AA66-8504210CA08D}"/>
                  </a:ext>
                </a:extLst>
              </p:cNvPr>
              <p:cNvSpPr txBox="1"/>
              <p:nvPr/>
            </p:nvSpPr>
            <p:spPr>
              <a:xfrm>
                <a:off x="3486557" y="2516672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E177E-697D-4F7E-AA66-8504210C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57" y="2516672"/>
                <a:ext cx="514115" cy="345929"/>
              </a:xfrm>
              <a:prstGeom prst="rect">
                <a:avLst/>
              </a:prstGeom>
              <a:blipFill>
                <a:blip r:embed="rId20"/>
                <a:stretch>
                  <a:fillRect l="-3571" t="-3509" r="-7143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6C64B-63B2-42D9-8A1D-B0A9BA36BC11}"/>
                  </a:ext>
                </a:extLst>
              </p:cNvPr>
              <p:cNvSpPr txBox="1"/>
              <p:nvPr/>
            </p:nvSpPr>
            <p:spPr>
              <a:xfrm>
                <a:off x="3862825" y="2030370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6C64B-63B2-42D9-8A1D-B0A9BA36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25" y="2030370"/>
                <a:ext cx="514115" cy="345929"/>
              </a:xfrm>
              <a:prstGeom prst="rect">
                <a:avLst/>
              </a:prstGeom>
              <a:blipFill>
                <a:blip r:embed="rId21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4EE0C9B-1F7E-4D43-A119-B93639673B6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4989663" y="2502805"/>
            <a:ext cx="1451211" cy="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3718D8-02CB-42C2-B78C-EB09C3E9E608}"/>
                  </a:ext>
                </a:extLst>
              </p:cNvPr>
              <p:cNvSpPr txBox="1"/>
              <p:nvPr/>
            </p:nvSpPr>
            <p:spPr>
              <a:xfrm>
                <a:off x="5457212" y="2120449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3718D8-02CB-42C2-B78C-EB09C3E9E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12" y="2120449"/>
                <a:ext cx="478336" cy="288477"/>
              </a:xfrm>
              <a:prstGeom prst="rect">
                <a:avLst/>
              </a:prstGeom>
              <a:blipFill>
                <a:blip r:embed="rId22"/>
                <a:stretch>
                  <a:fillRect l="-3797" t="-4255" r="-7595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F964097-9C6C-4512-A539-40924D2820BC}"/>
              </a:ext>
            </a:extLst>
          </p:cNvPr>
          <p:cNvCxnSpPr>
            <a:cxnSpLocks/>
            <a:stCxn id="58" idx="6"/>
            <a:endCxn id="35" idx="1"/>
          </p:cNvCxnSpPr>
          <p:nvPr/>
        </p:nvCxnSpPr>
        <p:spPr>
          <a:xfrm flipV="1">
            <a:off x="6908999" y="1981687"/>
            <a:ext cx="1277648" cy="5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7E7079A-67D9-49A8-B873-8D304A933BD7}"/>
                  </a:ext>
                </a:extLst>
              </p:cNvPr>
              <p:cNvSpPr txBox="1"/>
              <p:nvPr/>
            </p:nvSpPr>
            <p:spPr>
              <a:xfrm>
                <a:off x="7391347" y="1309333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7E7079A-67D9-49A8-B873-8D304A933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47" y="1309333"/>
                <a:ext cx="514115" cy="345929"/>
              </a:xfrm>
              <a:prstGeom prst="rect">
                <a:avLst/>
              </a:prstGeom>
              <a:blipFill>
                <a:blip r:embed="rId23"/>
                <a:stretch>
                  <a:fillRect l="-3529" t="-3509" r="-7059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E75219-61F0-48CF-B97A-642E0DC69019}"/>
                  </a:ext>
                </a:extLst>
              </p:cNvPr>
              <p:cNvSpPr txBox="1"/>
              <p:nvPr/>
            </p:nvSpPr>
            <p:spPr>
              <a:xfrm>
                <a:off x="7345798" y="2283903"/>
                <a:ext cx="51411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E75219-61F0-48CF-B97A-642E0DC6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98" y="2283903"/>
                <a:ext cx="514115" cy="358431"/>
              </a:xfrm>
              <a:prstGeom prst="rect">
                <a:avLst/>
              </a:prstGeom>
              <a:blipFill>
                <a:blip r:embed="rId24"/>
                <a:stretch>
                  <a:fillRect l="-3571" t="-3448" r="-8333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8B28363-4149-4785-B132-9F950FF593FE}"/>
                  </a:ext>
                </a:extLst>
              </p:cNvPr>
              <p:cNvSpPr txBox="1"/>
              <p:nvPr/>
            </p:nvSpPr>
            <p:spPr>
              <a:xfrm>
                <a:off x="7537698" y="646528"/>
                <a:ext cx="51411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8B28363-4149-4785-B132-9F950FF5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98" y="646528"/>
                <a:ext cx="514115" cy="358431"/>
              </a:xfrm>
              <a:prstGeom prst="rect">
                <a:avLst/>
              </a:prstGeom>
              <a:blipFill>
                <a:blip r:embed="rId25"/>
                <a:stretch>
                  <a:fillRect l="-3529" t="-3390" r="-7059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5B4DB3D-AE74-45E8-BAB4-34E609747A8B}"/>
              </a:ext>
            </a:extLst>
          </p:cNvPr>
          <p:cNvCxnSpPr>
            <a:cxnSpLocks/>
            <a:stCxn id="82" idx="3"/>
            <a:endCxn id="31" idx="0"/>
          </p:cNvCxnSpPr>
          <p:nvPr/>
        </p:nvCxnSpPr>
        <p:spPr>
          <a:xfrm>
            <a:off x="8051813" y="825744"/>
            <a:ext cx="376134" cy="891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B321ECF-CDFB-4138-93BD-29E30C1E8034}"/>
                  </a:ext>
                </a:extLst>
              </p:cNvPr>
              <p:cNvSpPr txBox="1"/>
              <p:nvPr/>
            </p:nvSpPr>
            <p:spPr>
              <a:xfrm>
                <a:off x="317443" y="1366845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B321ECF-CDFB-4138-93BD-29E30C1E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3" y="1366845"/>
                <a:ext cx="963725" cy="184666"/>
              </a:xfrm>
              <a:prstGeom prst="rect">
                <a:avLst/>
              </a:prstGeom>
              <a:blipFill>
                <a:blip r:embed="rId2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3C85D3-50A2-4396-809C-48D57D577573}"/>
                  </a:ext>
                </a:extLst>
              </p:cNvPr>
              <p:cNvSpPr txBox="1"/>
              <p:nvPr/>
            </p:nvSpPr>
            <p:spPr>
              <a:xfrm>
                <a:off x="293236" y="2475553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3C85D3-50A2-4396-809C-48D57D57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6" y="2475553"/>
                <a:ext cx="963725" cy="184666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4370F86E-8282-49DF-A1B5-605E0B7414AF}"/>
              </a:ext>
            </a:extLst>
          </p:cNvPr>
          <p:cNvSpPr/>
          <p:nvPr/>
        </p:nvSpPr>
        <p:spPr>
          <a:xfrm>
            <a:off x="220133" y="1189594"/>
            <a:ext cx="399672" cy="1565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26E131-6EEE-494D-AE79-1F3CD1308097}"/>
                  </a:ext>
                </a:extLst>
              </p:cNvPr>
              <p:cNvSpPr txBox="1"/>
              <p:nvPr/>
            </p:nvSpPr>
            <p:spPr>
              <a:xfrm>
                <a:off x="10612141" y="583746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26E131-6EEE-494D-AE79-1F3CD130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141" y="583746"/>
                <a:ext cx="963725" cy="184666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>
            <a:extLst>
              <a:ext uri="{FF2B5EF4-FFF2-40B4-BE49-F238E27FC236}">
                <a16:creationId xmlns:a16="http://schemas.microsoft.com/office/drawing/2014/main" id="{8343BF25-1397-44BA-83B0-BBD7D320289A}"/>
              </a:ext>
            </a:extLst>
          </p:cNvPr>
          <p:cNvSpPr/>
          <p:nvPr/>
        </p:nvSpPr>
        <p:spPr>
          <a:xfrm>
            <a:off x="10570523" y="464437"/>
            <a:ext cx="316785" cy="375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A49F17BF-3BDC-48A0-8A25-A756FD765B6F}"/>
              </a:ext>
            </a:extLst>
          </p:cNvPr>
          <p:cNvSpPr/>
          <p:nvPr/>
        </p:nvSpPr>
        <p:spPr>
          <a:xfrm>
            <a:off x="431800" y="948259"/>
            <a:ext cx="1286933" cy="372541"/>
          </a:xfrm>
          <a:custGeom>
            <a:avLst/>
            <a:gdLst>
              <a:gd name="connsiteX0" fmla="*/ 0 w 1286933"/>
              <a:gd name="connsiteY0" fmla="*/ 364074 h 372541"/>
              <a:gd name="connsiteX1" fmla="*/ 677333 w 1286933"/>
              <a:gd name="connsiteY1" fmla="*/ 8 h 372541"/>
              <a:gd name="connsiteX2" fmla="*/ 1286933 w 1286933"/>
              <a:gd name="connsiteY2" fmla="*/ 372541 h 3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933" h="372541">
                <a:moveTo>
                  <a:pt x="0" y="364074"/>
                </a:moveTo>
                <a:cubicBezTo>
                  <a:pt x="231422" y="181335"/>
                  <a:pt x="462844" y="-1403"/>
                  <a:pt x="677333" y="8"/>
                </a:cubicBezTo>
                <a:cubicBezTo>
                  <a:pt x="891822" y="1419"/>
                  <a:pt x="1089377" y="186980"/>
                  <a:pt x="1286933" y="372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4A16F2C4-D432-48D4-87BD-A0D2C35E2764}"/>
              </a:ext>
            </a:extLst>
          </p:cNvPr>
          <p:cNvSpPr/>
          <p:nvPr/>
        </p:nvSpPr>
        <p:spPr>
          <a:xfrm>
            <a:off x="423333" y="2717800"/>
            <a:ext cx="1405467" cy="356568"/>
          </a:xfrm>
          <a:custGeom>
            <a:avLst/>
            <a:gdLst>
              <a:gd name="connsiteX0" fmla="*/ 0 w 1405467"/>
              <a:gd name="connsiteY0" fmla="*/ 0 h 356568"/>
              <a:gd name="connsiteX1" fmla="*/ 812800 w 1405467"/>
              <a:gd name="connsiteY1" fmla="*/ 355600 h 356568"/>
              <a:gd name="connsiteX2" fmla="*/ 1405467 w 1405467"/>
              <a:gd name="connsiteY2" fmla="*/ 84667 h 3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7" h="356568">
                <a:moveTo>
                  <a:pt x="0" y="0"/>
                </a:moveTo>
                <a:cubicBezTo>
                  <a:pt x="289278" y="170744"/>
                  <a:pt x="578556" y="341489"/>
                  <a:pt x="812800" y="355600"/>
                </a:cubicBezTo>
                <a:cubicBezTo>
                  <a:pt x="1047044" y="369711"/>
                  <a:pt x="1226255" y="227189"/>
                  <a:pt x="1405467" y="84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98E8F3-1780-466C-9D5F-7073B95192CA}"/>
                  </a:ext>
                </a:extLst>
              </p:cNvPr>
              <p:cNvSpPr txBox="1"/>
              <p:nvPr/>
            </p:nvSpPr>
            <p:spPr>
              <a:xfrm>
                <a:off x="8425668" y="2234185"/>
                <a:ext cx="740940" cy="342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98E8F3-1780-466C-9D5F-7073B9519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68" y="2234185"/>
                <a:ext cx="740940" cy="342338"/>
              </a:xfrm>
              <a:prstGeom prst="rect">
                <a:avLst/>
              </a:prstGeom>
              <a:blipFill>
                <a:blip r:embed="rId29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E9058D-FFC4-48D9-ADFD-0A11EE934312}"/>
                  </a:ext>
                </a:extLst>
              </p:cNvPr>
              <p:cNvSpPr txBox="1"/>
              <p:nvPr/>
            </p:nvSpPr>
            <p:spPr>
              <a:xfrm>
                <a:off x="9831427" y="460417"/>
                <a:ext cx="7409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E9058D-FFC4-48D9-ADFD-0A11EE93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27" y="460417"/>
                <a:ext cx="740940" cy="276999"/>
              </a:xfrm>
              <a:prstGeom prst="rect">
                <a:avLst/>
              </a:prstGeom>
              <a:blipFill>
                <a:blip r:embed="rId3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98BF79-DE05-4B5C-B963-8E318FD77027}"/>
                  </a:ext>
                </a:extLst>
              </p:cNvPr>
              <p:cNvSpPr txBox="1"/>
              <p:nvPr/>
            </p:nvSpPr>
            <p:spPr>
              <a:xfrm>
                <a:off x="9178086" y="1705129"/>
                <a:ext cx="1887888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98BF79-DE05-4B5C-B963-8E318FD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086" y="1705129"/>
                <a:ext cx="1887888" cy="4692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CBB8-CC30-48C8-B907-87F87D382AC3}"/>
                  </a:ext>
                </a:extLst>
              </p:cNvPr>
              <p:cNvSpPr txBox="1"/>
              <p:nvPr/>
            </p:nvSpPr>
            <p:spPr>
              <a:xfrm>
                <a:off x="152968" y="3917398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CBB8-CC30-48C8-B907-87F87D38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8" y="3917398"/>
                <a:ext cx="2314864" cy="449290"/>
              </a:xfrm>
              <a:prstGeom prst="rect">
                <a:avLst/>
              </a:prstGeom>
              <a:blipFill>
                <a:blip r:embed="rId32"/>
                <a:stretch>
                  <a:fillRect l="-2105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86DA2D-7C48-41F4-9D14-6F8F70386F60}"/>
                  </a:ext>
                </a:extLst>
              </p:cNvPr>
              <p:cNvSpPr txBox="1"/>
              <p:nvPr/>
            </p:nvSpPr>
            <p:spPr>
              <a:xfrm>
                <a:off x="123736" y="4681608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86DA2D-7C48-41F4-9D14-6F8F7038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6" y="4681608"/>
                <a:ext cx="2314864" cy="449290"/>
              </a:xfrm>
              <a:prstGeom prst="rect">
                <a:avLst/>
              </a:prstGeom>
              <a:blipFill>
                <a:blip r:embed="rId33"/>
                <a:stretch>
                  <a:fillRect l="-2105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CEDD35-4E45-4B55-B8F0-C246D877B998}"/>
                  </a:ext>
                </a:extLst>
              </p:cNvPr>
              <p:cNvSpPr txBox="1"/>
              <p:nvPr/>
            </p:nvSpPr>
            <p:spPr>
              <a:xfrm>
                <a:off x="123736" y="5460451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CEDD35-4E45-4B55-B8F0-C246D877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6" y="5460451"/>
                <a:ext cx="2314864" cy="449290"/>
              </a:xfrm>
              <a:prstGeom prst="rect">
                <a:avLst/>
              </a:prstGeom>
              <a:blipFill>
                <a:blip r:embed="rId34"/>
                <a:stretch>
                  <a:fillRect l="-2105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39A1C2-DB61-4E2C-BC63-E3768AF31ADF}"/>
                  </a:ext>
                </a:extLst>
              </p:cNvPr>
              <p:cNvSpPr txBox="1"/>
              <p:nvPr/>
            </p:nvSpPr>
            <p:spPr>
              <a:xfrm>
                <a:off x="2872472" y="3900708"/>
                <a:ext cx="2314864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39A1C2-DB61-4E2C-BC63-E3768AF31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72" y="3900708"/>
                <a:ext cx="2314864" cy="463140"/>
              </a:xfrm>
              <a:prstGeom prst="rect">
                <a:avLst/>
              </a:prstGeom>
              <a:blipFill>
                <a:blip r:embed="rId35"/>
                <a:stretch>
                  <a:fillRect l="-2105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F8C7F6-0E11-49AE-A18A-88145528AD93}"/>
                  </a:ext>
                </a:extLst>
              </p:cNvPr>
              <p:cNvSpPr txBox="1"/>
              <p:nvPr/>
            </p:nvSpPr>
            <p:spPr>
              <a:xfrm>
                <a:off x="2843240" y="4664918"/>
                <a:ext cx="2314864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F8C7F6-0E11-49AE-A18A-88145528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40" y="4664918"/>
                <a:ext cx="2314864" cy="463140"/>
              </a:xfrm>
              <a:prstGeom prst="rect">
                <a:avLst/>
              </a:prstGeom>
              <a:blipFill>
                <a:blip r:embed="rId36"/>
                <a:stretch>
                  <a:fillRect l="-2105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7319F0-8FBA-4A18-AC61-DAF9CD253F7B}"/>
                  </a:ext>
                </a:extLst>
              </p:cNvPr>
              <p:cNvSpPr txBox="1"/>
              <p:nvPr/>
            </p:nvSpPr>
            <p:spPr>
              <a:xfrm>
                <a:off x="2843240" y="5443761"/>
                <a:ext cx="2314864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7319F0-8FBA-4A18-AC61-DAF9CD25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40" y="5443761"/>
                <a:ext cx="2314864" cy="460832"/>
              </a:xfrm>
              <a:prstGeom prst="rect">
                <a:avLst/>
              </a:prstGeom>
              <a:blipFill>
                <a:blip r:embed="rId37"/>
                <a:stretch>
                  <a:fillRect l="-2105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6D53B-7FC9-4376-89FF-CDB9AF0B4218}"/>
                  </a:ext>
                </a:extLst>
              </p:cNvPr>
              <p:cNvSpPr txBox="1"/>
              <p:nvPr/>
            </p:nvSpPr>
            <p:spPr>
              <a:xfrm>
                <a:off x="6707729" y="3887289"/>
                <a:ext cx="1532151" cy="44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6D53B-7FC9-4376-89FF-CDB9AF0B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9" y="3887289"/>
                <a:ext cx="1532151" cy="445956"/>
              </a:xfrm>
              <a:prstGeom prst="rect">
                <a:avLst/>
              </a:prstGeom>
              <a:blipFill>
                <a:blip r:embed="rId38"/>
                <a:stretch>
                  <a:fillRect l="-3175" b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F65CCB-3FF4-4002-8590-B1FDE99312AC}"/>
                  </a:ext>
                </a:extLst>
              </p:cNvPr>
              <p:cNvSpPr txBox="1"/>
              <p:nvPr/>
            </p:nvSpPr>
            <p:spPr>
              <a:xfrm>
                <a:off x="6707729" y="4664918"/>
                <a:ext cx="1532151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F65CCB-3FF4-4002-8590-B1FDE993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9" y="4664918"/>
                <a:ext cx="1532151" cy="458459"/>
              </a:xfrm>
              <a:prstGeom prst="rect">
                <a:avLst/>
              </a:prstGeom>
              <a:blipFill>
                <a:blip r:embed="rId39"/>
                <a:stretch>
                  <a:fillRect l="-3175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09304C-9E37-4ABA-B160-6DE93B32C41C}"/>
                  </a:ext>
                </a:extLst>
              </p:cNvPr>
              <p:cNvSpPr txBox="1"/>
              <p:nvPr/>
            </p:nvSpPr>
            <p:spPr>
              <a:xfrm>
                <a:off x="6707729" y="5456094"/>
                <a:ext cx="1532151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09304C-9E37-4ABA-B160-6DE93B32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9" y="5456094"/>
                <a:ext cx="1532151" cy="458459"/>
              </a:xfrm>
              <a:prstGeom prst="rect">
                <a:avLst/>
              </a:prstGeom>
              <a:blipFill>
                <a:blip r:embed="rId40"/>
                <a:stretch>
                  <a:fillRect l="-3175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E8D6A17-B51C-4CAC-ACEF-B8665960708F}"/>
              </a:ext>
            </a:extLst>
          </p:cNvPr>
          <p:cNvSpPr/>
          <p:nvPr/>
        </p:nvSpPr>
        <p:spPr>
          <a:xfrm>
            <a:off x="2692389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/>
              <p:nvPr/>
            </p:nvSpPr>
            <p:spPr>
              <a:xfrm>
                <a:off x="1671368" y="1274858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68" y="1274858"/>
                <a:ext cx="453650" cy="345929"/>
              </a:xfrm>
              <a:prstGeom prst="rect">
                <a:avLst/>
              </a:prstGeom>
              <a:blipFill>
                <a:blip r:embed="rId2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/>
              <p:nvPr/>
            </p:nvSpPr>
            <p:spPr>
              <a:xfrm>
                <a:off x="2706864" y="1274860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64" y="1274860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4054" t="-3509" r="-9459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58D5D649-544E-4EBE-9746-53C0E6172659}"/>
              </a:ext>
            </a:extLst>
          </p:cNvPr>
          <p:cNvSpPr/>
          <p:nvPr/>
        </p:nvSpPr>
        <p:spPr>
          <a:xfrm>
            <a:off x="4512722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F101C-E6BB-4257-8B9E-BC63E32B5F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174989" y="1447828"/>
            <a:ext cx="1337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/>
              <p:nvPr/>
            </p:nvSpPr>
            <p:spPr>
              <a:xfrm>
                <a:off x="3459933" y="1054832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33" y="1054832"/>
                <a:ext cx="514115" cy="345929"/>
              </a:xfrm>
              <a:prstGeom prst="rect">
                <a:avLst/>
              </a:prstGeom>
              <a:blipFill>
                <a:blip r:embed="rId4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/>
              <p:nvPr/>
            </p:nvSpPr>
            <p:spPr>
              <a:xfrm>
                <a:off x="3883131" y="685198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31" y="685198"/>
                <a:ext cx="514115" cy="345929"/>
              </a:xfrm>
              <a:prstGeom prst="rect">
                <a:avLst/>
              </a:prstGeom>
              <a:blipFill>
                <a:blip r:embed="rId5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B2CFFE-B88C-4A42-AE01-DE6C4256C7E8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397246" y="858163"/>
            <a:ext cx="356776" cy="331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/>
              <p:nvPr/>
            </p:nvSpPr>
            <p:spPr>
              <a:xfrm>
                <a:off x="4518380" y="1274861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80" y="1274861"/>
                <a:ext cx="471283" cy="345929"/>
              </a:xfrm>
              <a:prstGeom prst="rect">
                <a:avLst/>
              </a:prstGeom>
              <a:blipFill>
                <a:blip r:embed="rId6"/>
                <a:stretch>
                  <a:fillRect l="-8974" t="-3509" r="-76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/>
              <p:nvPr/>
            </p:nvSpPr>
            <p:spPr>
              <a:xfrm>
                <a:off x="6440874" y="127486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74" y="1274860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4EC8148E-5BB4-4183-ADC5-470248FB9DED}"/>
              </a:ext>
            </a:extLst>
          </p:cNvPr>
          <p:cNvSpPr/>
          <p:nvPr/>
        </p:nvSpPr>
        <p:spPr>
          <a:xfrm>
            <a:off x="6426399" y="11895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B88322-874A-4C22-A0B9-15D69DEF0639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995322" y="1447828"/>
            <a:ext cx="1431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B2C4ECD-8BED-40B4-98F5-EEC3B78443FA}"/>
              </a:ext>
            </a:extLst>
          </p:cNvPr>
          <p:cNvSpPr/>
          <p:nvPr/>
        </p:nvSpPr>
        <p:spPr>
          <a:xfrm>
            <a:off x="8186647" y="1717718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6CDB5-4F10-4723-B6AE-47478CE2878D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6908999" y="1447828"/>
            <a:ext cx="1277648" cy="52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/>
              <p:nvPr/>
            </p:nvSpPr>
            <p:spPr>
              <a:xfrm>
                <a:off x="8186647" y="1837448"/>
                <a:ext cx="453650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647" y="1837448"/>
                <a:ext cx="453650" cy="288477"/>
              </a:xfrm>
              <a:prstGeom prst="rect">
                <a:avLst/>
              </a:prstGeom>
              <a:blipFill>
                <a:blip r:embed="rId8"/>
                <a:stretch>
                  <a:fillRect l="-18919" t="-4167" r="-43243" b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/>
              <p:nvPr/>
            </p:nvSpPr>
            <p:spPr>
              <a:xfrm>
                <a:off x="5499726" y="1080618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26" y="1080618"/>
                <a:ext cx="478336" cy="288477"/>
              </a:xfrm>
              <a:prstGeom prst="rect">
                <a:avLst/>
              </a:prstGeom>
              <a:blipFill>
                <a:blip r:embed="rId9"/>
                <a:stretch>
                  <a:fillRect l="-3797" t="-4167" r="-7595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188AD5-B981-414F-8ACC-6E4A796FCC61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2125018" y="1447823"/>
            <a:ext cx="567371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/>
              <p:nvPr/>
            </p:nvSpPr>
            <p:spPr>
              <a:xfrm>
                <a:off x="4894322" y="1550537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22" y="1550537"/>
                <a:ext cx="471283" cy="345929"/>
              </a:xfrm>
              <a:prstGeom prst="rect">
                <a:avLst/>
              </a:prstGeom>
              <a:blipFill>
                <a:blip r:embed="rId10"/>
                <a:stretch>
                  <a:fillRect l="-9091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/>
              <p:nvPr/>
            </p:nvSpPr>
            <p:spPr>
              <a:xfrm>
                <a:off x="6839107" y="153309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07" y="1533090"/>
                <a:ext cx="453650" cy="345929"/>
              </a:xfrm>
              <a:prstGeom prst="rect">
                <a:avLst/>
              </a:prstGeom>
              <a:blipFill>
                <a:blip r:embed="rId11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타원 38">
            <a:extLst>
              <a:ext uri="{FF2B5EF4-FFF2-40B4-BE49-F238E27FC236}">
                <a16:creationId xmlns:a16="http://schemas.microsoft.com/office/drawing/2014/main" id="{AF3C6A4A-1750-4378-A38E-5975F65122CB}"/>
              </a:ext>
            </a:extLst>
          </p:cNvPr>
          <p:cNvSpPr/>
          <p:nvPr/>
        </p:nvSpPr>
        <p:spPr>
          <a:xfrm>
            <a:off x="2710682" y="225238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DCE408-E0A5-43FB-B887-811F8138353A}"/>
                  </a:ext>
                </a:extLst>
              </p:cNvPr>
              <p:cNvSpPr txBox="1"/>
              <p:nvPr/>
            </p:nvSpPr>
            <p:spPr>
              <a:xfrm>
                <a:off x="2725157" y="2337649"/>
                <a:ext cx="453650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DCE408-E0A5-43FB-B887-811F8138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157" y="2337649"/>
                <a:ext cx="453650" cy="358431"/>
              </a:xfrm>
              <a:prstGeom prst="rect">
                <a:avLst/>
              </a:prstGeom>
              <a:blipFill>
                <a:blip r:embed="rId12"/>
                <a:stretch>
                  <a:fillRect l="-4054" t="-3390" r="-9459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18F67C2A-5D24-4A4D-8C2F-02FBD4745A85}"/>
              </a:ext>
            </a:extLst>
          </p:cNvPr>
          <p:cNvSpPr/>
          <p:nvPr/>
        </p:nvSpPr>
        <p:spPr>
          <a:xfrm>
            <a:off x="4512722" y="2252190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F0254-D66A-499C-8B0E-8FD68EC8BCD3}"/>
                  </a:ext>
                </a:extLst>
              </p:cNvPr>
              <p:cNvSpPr txBox="1"/>
              <p:nvPr/>
            </p:nvSpPr>
            <p:spPr>
              <a:xfrm>
                <a:off x="4518380" y="2337457"/>
                <a:ext cx="471283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F0254-D66A-499C-8B0E-8FD68EC8B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80" y="2337457"/>
                <a:ext cx="471283" cy="358431"/>
              </a:xfrm>
              <a:prstGeom prst="rect">
                <a:avLst/>
              </a:prstGeom>
              <a:blipFill>
                <a:blip r:embed="rId13"/>
                <a:stretch>
                  <a:fillRect l="-8974" t="-3390" r="-7692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F6D2B2-2113-4BD5-9D13-497DC291141D}"/>
                  </a:ext>
                </a:extLst>
              </p:cNvPr>
              <p:cNvSpPr txBox="1"/>
              <p:nvPr/>
            </p:nvSpPr>
            <p:spPr>
              <a:xfrm>
                <a:off x="4894322" y="2613133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F6D2B2-2113-4BD5-9D13-497DC291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22" y="2613133"/>
                <a:ext cx="471283" cy="345929"/>
              </a:xfrm>
              <a:prstGeom prst="rect">
                <a:avLst/>
              </a:prstGeom>
              <a:blipFill>
                <a:blip r:embed="rId14"/>
                <a:stretch>
                  <a:fillRect l="-9091" t="-3571" r="-7792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4E3451-9B34-4957-B198-7CCBBD17E188}"/>
                  </a:ext>
                </a:extLst>
              </p:cNvPr>
              <p:cNvSpPr txBox="1"/>
              <p:nvPr/>
            </p:nvSpPr>
            <p:spPr>
              <a:xfrm>
                <a:off x="6440874" y="2323589"/>
                <a:ext cx="453650" cy="358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4E3451-9B34-4957-B198-7CCBBD17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74" y="2323589"/>
                <a:ext cx="453650" cy="358431"/>
              </a:xfrm>
              <a:prstGeom prst="rect">
                <a:avLst/>
              </a:prstGeom>
              <a:blipFill>
                <a:blip r:embed="rId15"/>
                <a:stretch>
                  <a:fillRect l="-4054" t="-3390" r="-8108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타원 57">
            <a:extLst>
              <a:ext uri="{FF2B5EF4-FFF2-40B4-BE49-F238E27FC236}">
                <a16:creationId xmlns:a16="http://schemas.microsoft.com/office/drawing/2014/main" id="{D2C921F4-DA09-431A-8EC6-2BF8368F611B}"/>
              </a:ext>
            </a:extLst>
          </p:cNvPr>
          <p:cNvSpPr/>
          <p:nvPr/>
        </p:nvSpPr>
        <p:spPr>
          <a:xfrm>
            <a:off x="6426399" y="223832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77129-3DB2-4AA3-83A6-E7A64FCA2833}"/>
                  </a:ext>
                </a:extLst>
              </p:cNvPr>
              <p:cNvSpPr txBox="1"/>
              <p:nvPr/>
            </p:nvSpPr>
            <p:spPr>
              <a:xfrm>
                <a:off x="6839107" y="2581819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C077129-3DB2-4AA3-83A6-E7A64FCA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07" y="2581819"/>
                <a:ext cx="453650" cy="345929"/>
              </a:xfrm>
              <a:prstGeom prst="rect">
                <a:avLst/>
              </a:prstGeom>
              <a:blipFill>
                <a:blip r:embed="rId16"/>
                <a:stretch>
                  <a:fillRect l="-4054" t="-3571" r="-8108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3987BC-089F-458B-9A60-E935F9D66F12}"/>
                  </a:ext>
                </a:extLst>
              </p:cNvPr>
              <p:cNvSpPr txBox="1"/>
              <p:nvPr/>
            </p:nvSpPr>
            <p:spPr>
              <a:xfrm>
                <a:off x="1689501" y="2336091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D3987BC-089F-458B-9A60-E935F9D6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01" y="2336091"/>
                <a:ext cx="453650" cy="345929"/>
              </a:xfrm>
              <a:prstGeom prst="rect">
                <a:avLst/>
              </a:prstGeom>
              <a:blipFill>
                <a:blip r:embed="rId17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68F83DF-6F92-47CE-8879-A0B30C24788E}"/>
              </a:ext>
            </a:extLst>
          </p:cNvPr>
          <p:cNvCxnSpPr>
            <a:cxnSpLocks/>
            <a:stCxn id="62" idx="3"/>
            <a:endCxn id="40" idx="1"/>
          </p:cNvCxnSpPr>
          <p:nvPr/>
        </p:nvCxnSpPr>
        <p:spPr>
          <a:xfrm>
            <a:off x="2143151" y="2509056"/>
            <a:ext cx="582006" cy="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0B1B07C-A350-4C2F-8C2E-CD84F821D567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>
            <a:off x="3160514" y="1447825"/>
            <a:ext cx="1357866" cy="1068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837AB93-3FCB-4B72-9AC6-6969E718DFFB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 flipV="1">
            <a:off x="3178807" y="2510424"/>
            <a:ext cx="1333915" cy="6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75BB1C9-6034-4AEB-BF43-199649A7A871}"/>
              </a:ext>
            </a:extLst>
          </p:cNvPr>
          <p:cNvCxnSpPr>
            <a:cxnSpLocks/>
            <a:stCxn id="40" idx="3"/>
            <a:endCxn id="9" idx="2"/>
          </p:cNvCxnSpPr>
          <p:nvPr/>
        </p:nvCxnSpPr>
        <p:spPr>
          <a:xfrm flipV="1">
            <a:off x="3178807" y="1447828"/>
            <a:ext cx="1333915" cy="1069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16090A-7CB9-4CEE-AFD8-A444B350E63C}"/>
                  </a:ext>
                </a:extLst>
              </p:cNvPr>
              <p:cNvSpPr txBox="1"/>
              <p:nvPr/>
            </p:nvSpPr>
            <p:spPr>
              <a:xfrm>
                <a:off x="3889219" y="3060378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816090A-7CB9-4CEE-AFD8-A444B350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19" y="3060378"/>
                <a:ext cx="514115" cy="345929"/>
              </a:xfrm>
              <a:prstGeom prst="rect">
                <a:avLst/>
              </a:prstGeom>
              <a:blipFill>
                <a:blip r:embed="rId18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FDF127E7-FB3F-4751-8CDD-A62C551F2D11}"/>
              </a:ext>
            </a:extLst>
          </p:cNvPr>
          <p:cNvCxnSpPr>
            <a:cxnSpLocks/>
            <a:stCxn id="68" idx="3"/>
            <a:endCxn id="44" idx="4"/>
          </p:cNvCxnSpPr>
          <p:nvPr/>
        </p:nvCxnSpPr>
        <p:spPr>
          <a:xfrm flipV="1">
            <a:off x="4403334" y="2768657"/>
            <a:ext cx="350688" cy="464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20B3F4-EF43-41AA-9C57-8C220F38A8A4}"/>
                  </a:ext>
                </a:extLst>
              </p:cNvPr>
              <p:cNvSpPr txBox="1"/>
              <p:nvPr/>
            </p:nvSpPr>
            <p:spPr>
              <a:xfrm>
                <a:off x="3872655" y="1539705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C20B3F4-EF43-41AA-9C57-8C220F38A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55" y="1539705"/>
                <a:ext cx="514115" cy="345929"/>
              </a:xfrm>
              <a:prstGeom prst="rect">
                <a:avLst/>
              </a:prstGeom>
              <a:blipFill>
                <a:blip r:embed="rId19"/>
                <a:stretch>
                  <a:fillRect l="-3529" t="-3571" r="-7059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E177E-697D-4F7E-AA66-8504210CA08D}"/>
                  </a:ext>
                </a:extLst>
              </p:cNvPr>
              <p:cNvSpPr txBox="1"/>
              <p:nvPr/>
            </p:nvSpPr>
            <p:spPr>
              <a:xfrm>
                <a:off x="3486557" y="2516672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8DE177E-697D-4F7E-AA66-8504210CA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57" y="2516672"/>
                <a:ext cx="514115" cy="345929"/>
              </a:xfrm>
              <a:prstGeom prst="rect">
                <a:avLst/>
              </a:prstGeom>
              <a:blipFill>
                <a:blip r:embed="rId20"/>
                <a:stretch>
                  <a:fillRect l="-3571" t="-3509" r="-7143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6C64B-63B2-42D9-8A1D-B0A9BA36BC11}"/>
                  </a:ext>
                </a:extLst>
              </p:cNvPr>
              <p:cNvSpPr txBox="1"/>
              <p:nvPr/>
            </p:nvSpPr>
            <p:spPr>
              <a:xfrm>
                <a:off x="3862825" y="2030370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DB6C64B-63B2-42D9-8A1D-B0A9BA36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25" y="2030370"/>
                <a:ext cx="514115" cy="345929"/>
              </a:xfrm>
              <a:prstGeom prst="rect">
                <a:avLst/>
              </a:prstGeom>
              <a:blipFill>
                <a:blip r:embed="rId21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4EE0C9B-1F7E-4D43-A119-B93639673B6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 flipV="1">
            <a:off x="4989663" y="2502805"/>
            <a:ext cx="1451211" cy="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3718D8-02CB-42C2-B78C-EB09C3E9E608}"/>
                  </a:ext>
                </a:extLst>
              </p:cNvPr>
              <p:cNvSpPr txBox="1"/>
              <p:nvPr/>
            </p:nvSpPr>
            <p:spPr>
              <a:xfrm>
                <a:off x="5457212" y="2120449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C3718D8-02CB-42C2-B78C-EB09C3E9E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12" y="2120449"/>
                <a:ext cx="478336" cy="288477"/>
              </a:xfrm>
              <a:prstGeom prst="rect">
                <a:avLst/>
              </a:prstGeom>
              <a:blipFill>
                <a:blip r:embed="rId22"/>
                <a:stretch>
                  <a:fillRect l="-3797" t="-4255" r="-7595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F964097-9C6C-4512-A539-40924D2820BC}"/>
              </a:ext>
            </a:extLst>
          </p:cNvPr>
          <p:cNvCxnSpPr>
            <a:cxnSpLocks/>
            <a:stCxn id="58" idx="6"/>
            <a:endCxn id="35" idx="1"/>
          </p:cNvCxnSpPr>
          <p:nvPr/>
        </p:nvCxnSpPr>
        <p:spPr>
          <a:xfrm flipV="1">
            <a:off x="6908999" y="1981687"/>
            <a:ext cx="1277648" cy="514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7E7079A-67D9-49A8-B873-8D304A933BD7}"/>
                  </a:ext>
                </a:extLst>
              </p:cNvPr>
              <p:cNvSpPr txBox="1"/>
              <p:nvPr/>
            </p:nvSpPr>
            <p:spPr>
              <a:xfrm>
                <a:off x="7391347" y="1309333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7E7079A-67D9-49A8-B873-8D304A933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47" y="1309333"/>
                <a:ext cx="514115" cy="345929"/>
              </a:xfrm>
              <a:prstGeom prst="rect">
                <a:avLst/>
              </a:prstGeom>
              <a:blipFill>
                <a:blip r:embed="rId23"/>
                <a:stretch>
                  <a:fillRect l="-3529" t="-3509" r="-7059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E75219-61F0-48CF-B97A-642E0DC69019}"/>
                  </a:ext>
                </a:extLst>
              </p:cNvPr>
              <p:cNvSpPr txBox="1"/>
              <p:nvPr/>
            </p:nvSpPr>
            <p:spPr>
              <a:xfrm>
                <a:off x="7345798" y="2283903"/>
                <a:ext cx="51411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7E75219-61F0-48CF-B97A-642E0DC6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98" y="2283903"/>
                <a:ext cx="514115" cy="358431"/>
              </a:xfrm>
              <a:prstGeom prst="rect">
                <a:avLst/>
              </a:prstGeom>
              <a:blipFill>
                <a:blip r:embed="rId24"/>
                <a:stretch>
                  <a:fillRect l="-3571" t="-3448" r="-8333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8B28363-4149-4785-B132-9F950FF593FE}"/>
                  </a:ext>
                </a:extLst>
              </p:cNvPr>
              <p:cNvSpPr txBox="1"/>
              <p:nvPr/>
            </p:nvSpPr>
            <p:spPr>
              <a:xfrm>
                <a:off x="7537698" y="646528"/>
                <a:ext cx="514115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8B28363-4149-4785-B132-9F950FF5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98" y="646528"/>
                <a:ext cx="514115" cy="358431"/>
              </a:xfrm>
              <a:prstGeom prst="rect">
                <a:avLst/>
              </a:prstGeom>
              <a:blipFill>
                <a:blip r:embed="rId25"/>
                <a:stretch>
                  <a:fillRect l="-3529" t="-3390" r="-7059" b="-13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5B4DB3D-AE74-45E8-BAB4-34E609747A8B}"/>
              </a:ext>
            </a:extLst>
          </p:cNvPr>
          <p:cNvCxnSpPr>
            <a:cxnSpLocks/>
            <a:stCxn id="82" idx="3"/>
            <a:endCxn id="31" idx="0"/>
          </p:cNvCxnSpPr>
          <p:nvPr/>
        </p:nvCxnSpPr>
        <p:spPr>
          <a:xfrm>
            <a:off x="8051813" y="825744"/>
            <a:ext cx="376134" cy="891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B321ECF-CDFB-4138-93BD-29E30C1E8034}"/>
                  </a:ext>
                </a:extLst>
              </p:cNvPr>
              <p:cNvSpPr txBox="1"/>
              <p:nvPr/>
            </p:nvSpPr>
            <p:spPr>
              <a:xfrm>
                <a:off x="317443" y="1366845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B321ECF-CDFB-4138-93BD-29E30C1E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3" y="1366845"/>
                <a:ext cx="963725" cy="184666"/>
              </a:xfrm>
              <a:prstGeom prst="rect">
                <a:avLst/>
              </a:prstGeom>
              <a:blipFill>
                <a:blip r:embed="rId2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3C85D3-50A2-4396-809C-48D57D577573}"/>
                  </a:ext>
                </a:extLst>
              </p:cNvPr>
              <p:cNvSpPr txBox="1"/>
              <p:nvPr/>
            </p:nvSpPr>
            <p:spPr>
              <a:xfrm>
                <a:off x="293236" y="2475553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3C85D3-50A2-4396-809C-48D57D57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36" y="2475553"/>
                <a:ext cx="963725" cy="184666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타원 87">
            <a:extLst>
              <a:ext uri="{FF2B5EF4-FFF2-40B4-BE49-F238E27FC236}">
                <a16:creationId xmlns:a16="http://schemas.microsoft.com/office/drawing/2014/main" id="{4370F86E-8282-49DF-A1B5-605E0B7414AF}"/>
              </a:ext>
            </a:extLst>
          </p:cNvPr>
          <p:cNvSpPr/>
          <p:nvPr/>
        </p:nvSpPr>
        <p:spPr>
          <a:xfrm>
            <a:off x="220133" y="1189594"/>
            <a:ext cx="399672" cy="1565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26E131-6EEE-494D-AE79-1F3CD1308097}"/>
                  </a:ext>
                </a:extLst>
              </p:cNvPr>
              <p:cNvSpPr txBox="1"/>
              <p:nvPr/>
            </p:nvSpPr>
            <p:spPr>
              <a:xfrm>
                <a:off x="10612141" y="583746"/>
                <a:ext cx="9637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26E131-6EEE-494D-AE79-1F3CD1308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141" y="583746"/>
                <a:ext cx="963725" cy="184666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타원 89">
            <a:extLst>
              <a:ext uri="{FF2B5EF4-FFF2-40B4-BE49-F238E27FC236}">
                <a16:creationId xmlns:a16="http://schemas.microsoft.com/office/drawing/2014/main" id="{8343BF25-1397-44BA-83B0-BBD7D320289A}"/>
              </a:ext>
            </a:extLst>
          </p:cNvPr>
          <p:cNvSpPr/>
          <p:nvPr/>
        </p:nvSpPr>
        <p:spPr>
          <a:xfrm>
            <a:off x="10570523" y="464437"/>
            <a:ext cx="316785" cy="375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A49F17BF-3BDC-48A0-8A25-A756FD765B6F}"/>
              </a:ext>
            </a:extLst>
          </p:cNvPr>
          <p:cNvSpPr/>
          <p:nvPr/>
        </p:nvSpPr>
        <p:spPr>
          <a:xfrm>
            <a:off x="431800" y="948259"/>
            <a:ext cx="1286933" cy="372541"/>
          </a:xfrm>
          <a:custGeom>
            <a:avLst/>
            <a:gdLst>
              <a:gd name="connsiteX0" fmla="*/ 0 w 1286933"/>
              <a:gd name="connsiteY0" fmla="*/ 364074 h 372541"/>
              <a:gd name="connsiteX1" fmla="*/ 677333 w 1286933"/>
              <a:gd name="connsiteY1" fmla="*/ 8 h 372541"/>
              <a:gd name="connsiteX2" fmla="*/ 1286933 w 1286933"/>
              <a:gd name="connsiteY2" fmla="*/ 372541 h 3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6933" h="372541">
                <a:moveTo>
                  <a:pt x="0" y="364074"/>
                </a:moveTo>
                <a:cubicBezTo>
                  <a:pt x="231422" y="181335"/>
                  <a:pt x="462844" y="-1403"/>
                  <a:pt x="677333" y="8"/>
                </a:cubicBezTo>
                <a:cubicBezTo>
                  <a:pt x="891822" y="1419"/>
                  <a:pt x="1089377" y="186980"/>
                  <a:pt x="1286933" y="3725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4A16F2C4-D432-48D4-87BD-A0D2C35E2764}"/>
              </a:ext>
            </a:extLst>
          </p:cNvPr>
          <p:cNvSpPr/>
          <p:nvPr/>
        </p:nvSpPr>
        <p:spPr>
          <a:xfrm>
            <a:off x="423333" y="2717800"/>
            <a:ext cx="1405467" cy="356568"/>
          </a:xfrm>
          <a:custGeom>
            <a:avLst/>
            <a:gdLst>
              <a:gd name="connsiteX0" fmla="*/ 0 w 1405467"/>
              <a:gd name="connsiteY0" fmla="*/ 0 h 356568"/>
              <a:gd name="connsiteX1" fmla="*/ 812800 w 1405467"/>
              <a:gd name="connsiteY1" fmla="*/ 355600 h 356568"/>
              <a:gd name="connsiteX2" fmla="*/ 1405467 w 1405467"/>
              <a:gd name="connsiteY2" fmla="*/ 84667 h 3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7" h="356568">
                <a:moveTo>
                  <a:pt x="0" y="0"/>
                </a:moveTo>
                <a:cubicBezTo>
                  <a:pt x="289278" y="170744"/>
                  <a:pt x="578556" y="341489"/>
                  <a:pt x="812800" y="355600"/>
                </a:cubicBezTo>
                <a:cubicBezTo>
                  <a:pt x="1047044" y="369711"/>
                  <a:pt x="1226255" y="227189"/>
                  <a:pt x="1405467" y="84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98E8F3-1780-466C-9D5F-7073B95192CA}"/>
                  </a:ext>
                </a:extLst>
              </p:cNvPr>
              <p:cNvSpPr txBox="1"/>
              <p:nvPr/>
            </p:nvSpPr>
            <p:spPr>
              <a:xfrm>
                <a:off x="8425668" y="2234185"/>
                <a:ext cx="740940" cy="3423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98E8F3-1780-466C-9D5F-7073B9519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68" y="2234185"/>
                <a:ext cx="740940" cy="342338"/>
              </a:xfrm>
              <a:prstGeom prst="rect">
                <a:avLst/>
              </a:prstGeom>
              <a:blipFill>
                <a:blip r:embed="rId29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E9058D-FFC4-48D9-ADFD-0A11EE934312}"/>
                  </a:ext>
                </a:extLst>
              </p:cNvPr>
              <p:cNvSpPr txBox="1"/>
              <p:nvPr/>
            </p:nvSpPr>
            <p:spPr>
              <a:xfrm>
                <a:off x="9831427" y="460417"/>
                <a:ext cx="7409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9E9058D-FFC4-48D9-ADFD-0A11EE93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27" y="460417"/>
                <a:ext cx="740940" cy="276999"/>
              </a:xfrm>
              <a:prstGeom prst="rect">
                <a:avLst/>
              </a:prstGeom>
              <a:blipFill>
                <a:blip r:embed="rId3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98BF79-DE05-4B5C-B963-8E318FD77027}"/>
                  </a:ext>
                </a:extLst>
              </p:cNvPr>
              <p:cNvSpPr txBox="1"/>
              <p:nvPr/>
            </p:nvSpPr>
            <p:spPr>
              <a:xfrm>
                <a:off x="9178086" y="1705129"/>
                <a:ext cx="1887888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98BF79-DE05-4B5C-B963-8E318FD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086" y="1705129"/>
                <a:ext cx="1887888" cy="4692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CBB8-CC30-48C8-B907-87F87D382AC3}"/>
                  </a:ext>
                </a:extLst>
              </p:cNvPr>
              <p:cNvSpPr txBox="1"/>
              <p:nvPr/>
            </p:nvSpPr>
            <p:spPr>
              <a:xfrm>
                <a:off x="152968" y="3917398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CBB8-CC30-48C8-B907-87F87D38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8" y="3917398"/>
                <a:ext cx="2314864" cy="449290"/>
              </a:xfrm>
              <a:prstGeom prst="rect">
                <a:avLst/>
              </a:prstGeom>
              <a:blipFill>
                <a:blip r:embed="rId32"/>
                <a:stretch>
                  <a:fillRect l="-2105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86DA2D-7C48-41F4-9D14-6F8F70386F60}"/>
                  </a:ext>
                </a:extLst>
              </p:cNvPr>
              <p:cNvSpPr txBox="1"/>
              <p:nvPr/>
            </p:nvSpPr>
            <p:spPr>
              <a:xfrm>
                <a:off x="123736" y="4681608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86DA2D-7C48-41F4-9D14-6F8F7038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6" y="4681608"/>
                <a:ext cx="2314864" cy="449290"/>
              </a:xfrm>
              <a:prstGeom prst="rect">
                <a:avLst/>
              </a:prstGeom>
              <a:blipFill>
                <a:blip r:embed="rId33"/>
                <a:stretch>
                  <a:fillRect l="-2105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CEDD35-4E45-4B55-B8F0-C246D877B998}"/>
                  </a:ext>
                </a:extLst>
              </p:cNvPr>
              <p:cNvSpPr txBox="1"/>
              <p:nvPr/>
            </p:nvSpPr>
            <p:spPr>
              <a:xfrm>
                <a:off x="123736" y="5460451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CEDD35-4E45-4B55-B8F0-C246D877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6" y="5460451"/>
                <a:ext cx="2314864" cy="449290"/>
              </a:xfrm>
              <a:prstGeom prst="rect">
                <a:avLst/>
              </a:prstGeom>
              <a:blipFill>
                <a:blip r:embed="rId34"/>
                <a:stretch>
                  <a:fillRect l="-2105" b="-8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39A1C2-DB61-4E2C-BC63-E3768AF31ADF}"/>
                  </a:ext>
                </a:extLst>
              </p:cNvPr>
              <p:cNvSpPr txBox="1"/>
              <p:nvPr/>
            </p:nvSpPr>
            <p:spPr>
              <a:xfrm>
                <a:off x="2872472" y="3900708"/>
                <a:ext cx="2314864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39A1C2-DB61-4E2C-BC63-E3768AF31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72" y="3900708"/>
                <a:ext cx="2314864" cy="463140"/>
              </a:xfrm>
              <a:prstGeom prst="rect">
                <a:avLst/>
              </a:prstGeom>
              <a:blipFill>
                <a:blip r:embed="rId35"/>
                <a:stretch>
                  <a:fillRect l="-2105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F8C7F6-0E11-49AE-A18A-88145528AD93}"/>
                  </a:ext>
                </a:extLst>
              </p:cNvPr>
              <p:cNvSpPr txBox="1"/>
              <p:nvPr/>
            </p:nvSpPr>
            <p:spPr>
              <a:xfrm>
                <a:off x="2843240" y="4664918"/>
                <a:ext cx="2314864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F8C7F6-0E11-49AE-A18A-88145528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40" y="4664918"/>
                <a:ext cx="2314864" cy="463140"/>
              </a:xfrm>
              <a:prstGeom prst="rect">
                <a:avLst/>
              </a:prstGeom>
              <a:blipFill>
                <a:blip r:embed="rId36"/>
                <a:stretch>
                  <a:fillRect l="-2105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7319F0-8FBA-4A18-AC61-DAF9CD253F7B}"/>
                  </a:ext>
                </a:extLst>
              </p:cNvPr>
              <p:cNvSpPr txBox="1"/>
              <p:nvPr/>
            </p:nvSpPr>
            <p:spPr>
              <a:xfrm>
                <a:off x="2843240" y="5443761"/>
                <a:ext cx="2314864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7319F0-8FBA-4A18-AC61-DAF9CD25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40" y="5443761"/>
                <a:ext cx="2314864" cy="460832"/>
              </a:xfrm>
              <a:prstGeom prst="rect">
                <a:avLst/>
              </a:prstGeom>
              <a:blipFill>
                <a:blip r:embed="rId37"/>
                <a:stretch>
                  <a:fillRect l="-2105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6D53B-7FC9-4376-89FF-CDB9AF0B4218}"/>
                  </a:ext>
                </a:extLst>
              </p:cNvPr>
              <p:cNvSpPr txBox="1"/>
              <p:nvPr/>
            </p:nvSpPr>
            <p:spPr>
              <a:xfrm>
                <a:off x="6707729" y="3887289"/>
                <a:ext cx="1532151" cy="44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6D53B-7FC9-4376-89FF-CDB9AF0B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9" y="3887289"/>
                <a:ext cx="1532151" cy="445956"/>
              </a:xfrm>
              <a:prstGeom prst="rect">
                <a:avLst/>
              </a:prstGeom>
              <a:blipFill>
                <a:blip r:embed="rId38"/>
                <a:stretch>
                  <a:fillRect l="-3175" b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F65CCB-3FF4-4002-8590-B1FDE99312AC}"/>
                  </a:ext>
                </a:extLst>
              </p:cNvPr>
              <p:cNvSpPr txBox="1"/>
              <p:nvPr/>
            </p:nvSpPr>
            <p:spPr>
              <a:xfrm>
                <a:off x="6707729" y="4664918"/>
                <a:ext cx="1532151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F65CCB-3FF4-4002-8590-B1FDE993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9" y="4664918"/>
                <a:ext cx="1532151" cy="458459"/>
              </a:xfrm>
              <a:prstGeom prst="rect">
                <a:avLst/>
              </a:prstGeom>
              <a:blipFill>
                <a:blip r:embed="rId39"/>
                <a:stretch>
                  <a:fillRect l="-3175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09304C-9E37-4ABA-B160-6DE93B32C41C}"/>
                  </a:ext>
                </a:extLst>
              </p:cNvPr>
              <p:cNvSpPr txBox="1"/>
              <p:nvPr/>
            </p:nvSpPr>
            <p:spPr>
              <a:xfrm>
                <a:off x="6707729" y="5456094"/>
                <a:ext cx="1532151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09304C-9E37-4ABA-B160-6DE93B32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29" y="5456094"/>
                <a:ext cx="1532151" cy="458459"/>
              </a:xfrm>
              <a:prstGeom prst="rect">
                <a:avLst/>
              </a:prstGeom>
              <a:blipFill>
                <a:blip r:embed="rId40"/>
                <a:stretch>
                  <a:fillRect l="-3175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>
            <a:extLst>
              <a:ext uri="{FF2B5EF4-FFF2-40B4-BE49-F238E27FC236}">
                <a16:creationId xmlns:a16="http://schemas.microsoft.com/office/drawing/2014/main" id="{B7F9E4A0-69B8-44CB-B2A0-C2F0B973B68E}"/>
              </a:ext>
            </a:extLst>
          </p:cNvPr>
          <p:cNvSpPr/>
          <p:nvPr/>
        </p:nvSpPr>
        <p:spPr>
          <a:xfrm>
            <a:off x="1063719" y="3757232"/>
            <a:ext cx="1404114" cy="2323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E9B3D11-5B4A-43AF-B709-845250F118BD}"/>
              </a:ext>
            </a:extLst>
          </p:cNvPr>
          <p:cNvSpPr/>
          <p:nvPr/>
        </p:nvSpPr>
        <p:spPr>
          <a:xfrm>
            <a:off x="3783222" y="3757232"/>
            <a:ext cx="1404114" cy="23238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35FBE1-3DCA-4990-8F34-5C959AFD9B43}"/>
              </a:ext>
            </a:extLst>
          </p:cNvPr>
          <p:cNvSpPr/>
          <p:nvPr/>
        </p:nvSpPr>
        <p:spPr>
          <a:xfrm>
            <a:off x="7711415" y="3758460"/>
            <a:ext cx="645185" cy="232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3B023F-E0F0-4FC0-976F-4FE541B50B0F}"/>
              </a:ext>
            </a:extLst>
          </p:cNvPr>
          <p:cNvSpPr txBox="1"/>
          <p:nvPr/>
        </p:nvSpPr>
        <p:spPr>
          <a:xfrm>
            <a:off x="9134987" y="4281478"/>
            <a:ext cx="29947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뭔가 같은 것이 반복되는 패턴</a:t>
            </a: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그런 것끼리 묶어서 표현하면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ko-KR" altLang="en-US" sz="1400">
                <a:solidFill>
                  <a:srgbClr val="FF0000"/>
                </a:solidFill>
              </a:rPr>
              <a:t>쉽게 뭔가 표현될 것 같음</a:t>
            </a:r>
            <a:endParaRPr lang="en-US" altLang="ko-KR" sz="1400">
              <a:solidFill>
                <a:srgbClr val="FF0000"/>
              </a:solidFill>
            </a:endParaRPr>
          </a:p>
          <a:p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이를 벡터나 행렬로 표현하고</a:t>
            </a: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</a:rPr>
              <a:t>행렬변환을 사용하여 쉽게 표현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ko-KR" altLang="en-US" sz="1400">
                <a:solidFill>
                  <a:srgbClr val="FF0000"/>
                </a:solidFill>
              </a:rPr>
              <a:t>하고자함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5E3729F-7C75-47F3-B762-9D984732EC78}"/>
              </a:ext>
            </a:extLst>
          </p:cNvPr>
          <p:cNvSpPr/>
          <p:nvPr/>
        </p:nvSpPr>
        <p:spPr>
          <a:xfrm>
            <a:off x="4667071" y="3759025"/>
            <a:ext cx="520266" cy="232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F619387-69D8-40BE-B33F-99B30E155A68}"/>
              </a:ext>
            </a:extLst>
          </p:cNvPr>
          <p:cNvSpPr/>
          <p:nvPr/>
        </p:nvSpPr>
        <p:spPr>
          <a:xfrm>
            <a:off x="1941847" y="3757232"/>
            <a:ext cx="520266" cy="232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8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6D53B-7FC9-4376-89FF-CDB9AF0B4218}"/>
                  </a:ext>
                </a:extLst>
              </p:cNvPr>
              <p:cNvSpPr txBox="1"/>
              <p:nvPr/>
            </p:nvSpPr>
            <p:spPr>
              <a:xfrm>
                <a:off x="685800" y="2693489"/>
                <a:ext cx="1532151" cy="44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56D53B-7FC9-4376-89FF-CDB9AF0B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93489"/>
                <a:ext cx="1532151" cy="445956"/>
              </a:xfrm>
              <a:prstGeom prst="rect">
                <a:avLst/>
              </a:prstGeom>
              <a:blipFill>
                <a:blip r:embed="rId2"/>
                <a:stretch>
                  <a:fillRect l="-3187" b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F65CCB-3FF4-4002-8590-B1FDE99312AC}"/>
                  </a:ext>
                </a:extLst>
              </p:cNvPr>
              <p:cNvSpPr txBox="1"/>
              <p:nvPr/>
            </p:nvSpPr>
            <p:spPr>
              <a:xfrm>
                <a:off x="685800" y="3471118"/>
                <a:ext cx="1532151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2F65CCB-3FF4-4002-8590-B1FDE993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71118"/>
                <a:ext cx="1532151" cy="458459"/>
              </a:xfrm>
              <a:prstGeom prst="rect">
                <a:avLst/>
              </a:prstGeom>
              <a:blipFill>
                <a:blip r:embed="rId3"/>
                <a:stretch>
                  <a:fillRect l="-3187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09304C-9E37-4ABA-B160-6DE93B32C41C}"/>
                  </a:ext>
                </a:extLst>
              </p:cNvPr>
              <p:cNvSpPr txBox="1"/>
              <p:nvPr/>
            </p:nvSpPr>
            <p:spPr>
              <a:xfrm>
                <a:off x="685800" y="4262294"/>
                <a:ext cx="1532151" cy="4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09304C-9E37-4ABA-B160-6DE93B32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62294"/>
                <a:ext cx="1532151" cy="458459"/>
              </a:xfrm>
              <a:prstGeom prst="rect">
                <a:avLst/>
              </a:prstGeom>
              <a:blipFill>
                <a:blip r:embed="rId4"/>
                <a:stretch>
                  <a:fillRect l="-3187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35FBE1-3DCA-4990-8F34-5C959AFD9B43}"/>
              </a:ext>
            </a:extLst>
          </p:cNvPr>
          <p:cNvSpPr/>
          <p:nvPr/>
        </p:nvSpPr>
        <p:spPr>
          <a:xfrm>
            <a:off x="1689486" y="2564660"/>
            <a:ext cx="645185" cy="232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0D62A-EDE6-41BC-8836-9050BCC5A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00275"/>
            <a:ext cx="8017933" cy="2102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19D440-C86C-435C-B8B1-50E1DE820F63}"/>
                  </a:ext>
                </a:extLst>
              </p:cNvPr>
              <p:cNvSpPr txBox="1"/>
              <p:nvPr/>
            </p:nvSpPr>
            <p:spPr>
              <a:xfrm>
                <a:off x="874276" y="5159826"/>
                <a:ext cx="1153264" cy="13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19D440-C86C-435C-B8B1-50E1DE82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6" y="5159826"/>
                <a:ext cx="1153264" cy="1372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AA8C6-7EFE-40EF-A3D6-E8F87F0F5709}"/>
                  </a:ext>
                </a:extLst>
              </p:cNvPr>
              <p:cNvSpPr txBox="1"/>
              <p:nvPr/>
            </p:nvSpPr>
            <p:spPr>
              <a:xfrm>
                <a:off x="3405809" y="2712696"/>
                <a:ext cx="3984231" cy="15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AA8C6-7EFE-40EF-A3D6-E8F87F0F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09" y="2712696"/>
                <a:ext cx="3984231" cy="15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5F52EE-DD96-4BAC-90E7-AEC18A2A8A2A}"/>
                  </a:ext>
                </a:extLst>
              </p:cNvPr>
              <p:cNvSpPr txBox="1"/>
              <p:nvPr/>
            </p:nvSpPr>
            <p:spPr>
              <a:xfrm>
                <a:off x="4051300" y="4337706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3, 1)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5F52EE-DD96-4BAC-90E7-AEC18A2A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4337706"/>
                <a:ext cx="410369" cy="184666"/>
              </a:xfrm>
              <a:prstGeom prst="rect">
                <a:avLst/>
              </a:prstGeom>
              <a:blipFill>
                <a:blip r:embed="rId8"/>
                <a:stretch>
                  <a:fillRect l="-11940" t="-3333" r="-1044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B33CC-B86B-4DD3-A81B-2E9214F54F07}"/>
                  </a:ext>
                </a:extLst>
              </p:cNvPr>
              <p:cNvSpPr txBox="1"/>
              <p:nvPr/>
            </p:nvSpPr>
            <p:spPr>
              <a:xfrm>
                <a:off x="4694766" y="4337706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AB33CC-B86B-4DD3-A81B-2E9214F54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66" y="4337706"/>
                <a:ext cx="410369" cy="184666"/>
              </a:xfrm>
              <a:prstGeom prst="rect">
                <a:avLst/>
              </a:prstGeom>
              <a:blipFill>
                <a:blip r:embed="rId9"/>
                <a:stretch>
                  <a:fillRect l="-10448" t="-3333" r="-1194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70BCEA-CF51-4DE6-A38F-CC04D0A94A3A}"/>
              </a:ext>
            </a:extLst>
          </p:cNvPr>
          <p:cNvSpPr/>
          <p:nvPr/>
        </p:nvSpPr>
        <p:spPr>
          <a:xfrm>
            <a:off x="5587485" y="133159"/>
            <a:ext cx="737115" cy="170410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8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CBB8-CC30-48C8-B907-87F87D382AC3}"/>
                  </a:ext>
                </a:extLst>
              </p:cNvPr>
              <p:cNvSpPr txBox="1"/>
              <p:nvPr/>
            </p:nvSpPr>
            <p:spPr>
              <a:xfrm>
                <a:off x="521851" y="2681264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ECBB8-CC30-48C8-B907-87F87D38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51" y="2681264"/>
                <a:ext cx="2314864" cy="449290"/>
              </a:xfrm>
              <a:prstGeom prst="rect">
                <a:avLst/>
              </a:prstGeom>
              <a:blipFill>
                <a:blip r:embed="rId2"/>
                <a:stretch>
                  <a:fillRect l="-2111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86DA2D-7C48-41F4-9D14-6F8F70386F60}"/>
                  </a:ext>
                </a:extLst>
              </p:cNvPr>
              <p:cNvSpPr txBox="1"/>
              <p:nvPr/>
            </p:nvSpPr>
            <p:spPr>
              <a:xfrm>
                <a:off x="492619" y="3445474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86DA2D-7C48-41F4-9D14-6F8F70386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9" y="3445474"/>
                <a:ext cx="2314864" cy="449290"/>
              </a:xfrm>
              <a:prstGeom prst="rect">
                <a:avLst/>
              </a:prstGeom>
              <a:blipFill>
                <a:blip r:embed="rId3"/>
                <a:stretch>
                  <a:fillRect l="-2105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CEDD35-4E45-4B55-B8F0-C246D877B998}"/>
                  </a:ext>
                </a:extLst>
              </p:cNvPr>
              <p:cNvSpPr txBox="1"/>
              <p:nvPr/>
            </p:nvSpPr>
            <p:spPr>
              <a:xfrm>
                <a:off x="492619" y="4224317"/>
                <a:ext cx="2314864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CEDD35-4E45-4B55-B8F0-C246D877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9" y="4224317"/>
                <a:ext cx="2314864" cy="449290"/>
              </a:xfrm>
              <a:prstGeom prst="rect">
                <a:avLst/>
              </a:prstGeom>
              <a:blipFill>
                <a:blip r:embed="rId4"/>
                <a:stretch>
                  <a:fillRect l="-2105"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직사각형 73">
            <a:extLst>
              <a:ext uri="{FF2B5EF4-FFF2-40B4-BE49-F238E27FC236}">
                <a16:creationId xmlns:a16="http://schemas.microsoft.com/office/drawing/2014/main" id="{B7F9E4A0-69B8-44CB-B2A0-C2F0B973B68E}"/>
              </a:ext>
            </a:extLst>
          </p:cNvPr>
          <p:cNvSpPr/>
          <p:nvPr/>
        </p:nvSpPr>
        <p:spPr>
          <a:xfrm>
            <a:off x="1432602" y="2521098"/>
            <a:ext cx="1404114" cy="2323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0D62A-EDE6-41BC-8836-9050BCC5A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00275"/>
            <a:ext cx="8017933" cy="2102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40251-AD85-42DC-BA37-F1A8710A6219}"/>
                  </a:ext>
                </a:extLst>
              </p:cNvPr>
              <p:cNvSpPr txBox="1"/>
              <p:nvPr/>
            </p:nvSpPr>
            <p:spPr>
              <a:xfrm>
                <a:off x="874276" y="5159826"/>
                <a:ext cx="1116651" cy="136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40251-AD85-42DC-BA37-F1A8710A6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6" y="5159826"/>
                <a:ext cx="1116651" cy="1369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FC7EB4C-C2EB-40F1-85D2-A6D4C191705F}"/>
                  </a:ext>
                </a:extLst>
              </p:cNvPr>
              <p:cNvSpPr txBox="1"/>
              <p:nvPr/>
            </p:nvSpPr>
            <p:spPr>
              <a:xfrm>
                <a:off x="3405809" y="2712696"/>
                <a:ext cx="6547498" cy="15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altLang="ko-KR" sz="1200"/>
                        <m:t> 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FC7EB4C-C2EB-40F1-85D2-A6D4C1917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09" y="2712696"/>
                <a:ext cx="6547498" cy="15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6A3CCA-E1D4-4AE8-9E17-E002BC1727C9}"/>
                  </a:ext>
                </a:extLst>
              </p:cNvPr>
              <p:cNvSpPr txBox="1"/>
              <p:nvPr/>
            </p:nvSpPr>
            <p:spPr>
              <a:xfrm>
                <a:off x="4051300" y="4337706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3, 1)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36A3CCA-E1D4-4AE8-9E17-E002BC17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4337706"/>
                <a:ext cx="410369" cy="184666"/>
              </a:xfrm>
              <a:prstGeom prst="rect">
                <a:avLst/>
              </a:prstGeom>
              <a:blipFill>
                <a:blip r:embed="rId8"/>
                <a:stretch>
                  <a:fillRect l="-11940" t="-3333" r="-1044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79E3DF-8B59-4A11-AE5E-B772622DBE48}"/>
                  </a:ext>
                </a:extLst>
              </p:cNvPr>
              <p:cNvSpPr txBox="1"/>
              <p:nvPr/>
            </p:nvSpPr>
            <p:spPr>
              <a:xfrm>
                <a:off x="4542064" y="4356629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179E3DF-8B59-4A11-AE5E-B772622DB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64" y="4356629"/>
                <a:ext cx="410369" cy="184666"/>
              </a:xfrm>
              <a:prstGeom prst="rect">
                <a:avLst/>
              </a:prstGeom>
              <a:blipFill>
                <a:blip r:embed="rId9"/>
                <a:stretch>
                  <a:fillRect l="-10448" t="-3333" r="-1194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CE91FE-4EB2-41F9-A8C3-0C42C8F11B17}"/>
                  </a:ext>
                </a:extLst>
              </p:cNvPr>
              <p:cNvSpPr txBox="1"/>
              <p:nvPr/>
            </p:nvSpPr>
            <p:spPr>
              <a:xfrm>
                <a:off x="5032828" y="4337706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CE91FE-4EB2-41F9-A8C3-0C42C8F1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28" y="4337706"/>
                <a:ext cx="410369" cy="184666"/>
              </a:xfrm>
              <a:prstGeom prst="rect">
                <a:avLst/>
              </a:prstGeom>
              <a:blipFill>
                <a:blip r:embed="rId10"/>
                <a:stretch>
                  <a:fillRect l="-11940" t="-3333" r="-1044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1A84AA-2E1F-48D5-8451-F760AD597D14}"/>
                  </a:ext>
                </a:extLst>
              </p:cNvPr>
              <p:cNvSpPr txBox="1"/>
              <p:nvPr/>
            </p:nvSpPr>
            <p:spPr>
              <a:xfrm>
                <a:off x="5523592" y="4342857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E1A84AA-2E1F-48D5-8451-F760AD59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92" y="4342857"/>
                <a:ext cx="410369" cy="184666"/>
              </a:xfrm>
              <a:prstGeom prst="rect">
                <a:avLst/>
              </a:prstGeom>
              <a:blipFill>
                <a:blip r:embed="rId11"/>
                <a:stretch>
                  <a:fillRect l="-10448" r="-11940" b="-38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C220C5-6EF2-48D5-9C2B-E4036345EFBF}"/>
              </a:ext>
            </a:extLst>
          </p:cNvPr>
          <p:cNvSpPr/>
          <p:nvPr/>
        </p:nvSpPr>
        <p:spPr>
          <a:xfrm>
            <a:off x="2844285" y="149899"/>
            <a:ext cx="897982" cy="1018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39A1C2-DB61-4E2C-BC63-E3768AF31ADF}"/>
                  </a:ext>
                </a:extLst>
              </p:cNvPr>
              <p:cNvSpPr txBox="1"/>
              <p:nvPr/>
            </p:nvSpPr>
            <p:spPr>
              <a:xfrm>
                <a:off x="631021" y="2656108"/>
                <a:ext cx="2314864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39A1C2-DB61-4E2C-BC63-E3768AF31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21" y="2656108"/>
                <a:ext cx="2314864" cy="463140"/>
              </a:xfrm>
              <a:prstGeom prst="rect">
                <a:avLst/>
              </a:prstGeom>
              <a:blipFill>
                <a:blip r:embed="rId2"/>
                <a:stretch>
                  <a:fillRect l="-2111"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F8C7F6-0E11-49AE-A18A-88145528AD93}"/>
                  </a:ext>
                </a:extLst>
              </p:cNvPr>
              <p:cNvSpPr txBox="1"/>
              <p:nvPr/>
            </p:nvSpPr>
            <p:spPr>
              <a:xfrm>
                <a:off x="601789" y="3420318"/>
                <a:ext cx="2314864" cy="463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2F8C7F6-0E11-49AE-A18A-88145528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9" y="3420318"/>
                <a:ext cx="2314864" cy="463140"/>
              </a:xfrm>
              <a:prstGeom prst="rect">
                <a:avLst/>
              </a:prstGeom>
              <a:blipFill>
                <a:blip r:embed="rId3"/>
                <a:stretch>
                  <a:fillRect l="-2111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7319F0-8FBA-4A18-AC61-DAF9CD253F7B}"/>
                  </a:ext>
                </a:extLst>
              </p:cNvPr>
              <p:cNvSpPr txBox="1"/>
              <p:nvPr/>
            </p:nvSpPr>
            <p:spPr>
              <a:xfrm>
                <a:off x="601789" y="4199161"/>
                <a:ext cx="2314864" cy="46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7319F0-8FBA-4A18-AC61-DAF9CD25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9" y="4199161"/>
                <a:ext cx="2314864" cy="460832"/>
              </a:xfrm>
              <a:prstGeom prst="rect">
                <a:avLst/>
              </a:prstGeom>
              <a:blipFill>
                <a:blip r:embed="rId4"/>
                <a:stretch>
                  <a:fillRect l="-2111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직사각형 95">
            <a:extLst>
              <a:ext uri="{FF2B5EF4-FFF2-40B4-BE49-F238E27FC236}">
                <a16:creationId xmlns:a16="http://schemas.microsoft.com/office/drawing/2014/main" id="{AE9B3D11-5B4A-43AF-B709-845250F118BD}"/>
              </a:ext>
            </a:extLst>
          </p:cNvPr>
          <p:cNvSpPr/>
          <p:nvPr/>
        </p:nvSpPr>
        <p:spPr>
          <a:xfrm>
            <a:off x="1541771" y="2512632"/>
            <a:ext cx="1404114" cy="23238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0D62A-EDE6-41BC-8836-9050BCC5A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00275"/>
            <a:ext cx="8017933" cy="21027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C42B83-AA22-44CF-BF8C-FE6BF0440952}"/>
              </a:ext>
            </a:extLst>
          </p:cNvPr>
          <p:cNvSpPr/>
          <p:nvPr/>
        </p:nvSpPr>
        <p:spPr>
          <a:xfrm>
            <a:off x="2945885" y="1151660"/>
            <a:ext cx="837337" cy="105138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9D36B2-EC76-4E66-AD0A-E457C11AAF6A}"/>
                  </a:ext>
                </a:extLst>
              </p:cNvPr>
              <p:cNvSpPr txBox="1"/>
              <p:nvPr/>
            </p:nvSpPr>
            <p:spPr>
              <a:xfrm>
                <a:off x="874276" y="5159826"/>
                <a:ext cx="1116651" cy="136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9D36B2-EC76-4E66-AD0A-E457C11A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6" y="5159826"/>
                <a:ext cx="1116651" cy="1369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A4372B-8193-4E6E-916B-F2E4D5E5FC26}"/>
                  </a:ext>
                </a:extLst>
              </p:cNvPr>
              <p:cNvSpPr txBox="1"/>
              <p:nvPr/>
            </p:nvSpPr>
            <p:spPr>
              <a:xfrm>
                <a:off x="3405809" y="2712696"/>
                <a:ext cx="6547498" cy="15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altLang="ko-KR" sz="1200"/>
                        <m:t> 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A4372B-8193-4E6E-916B-F2E4D5E5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09" y="2712696"/>
                <a:ext cx="6547498" cy="15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D9FE8-D4DB-4142-B061-5C989F4EF7B0}"/>
                  </a:ext>
                </a:extLst>
              </p:cNvPr>
              <p:cNvSpPr txBox="1"/>
              <p:nvPr/>
            </p:nvSpPr>
            <p:spPr>
              <a:xfrm>
                <a:off x="4051300" y="4337706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3, 1)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D9FE8-D4DB-4142-B061-5C989F4E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4337706"/>
                <a:ext cx="410369" cy="184666"/>
              </a:xfrm>
              <a:prstGeom prst="rect">
                <a:avLst/>
              </a:prstGeom>
              <a:blipFill>
                <a:blip r:embed="rId8"/>
                <a:stretch>
                  <a:fillRect l="-11940" t="-3333" r="-1044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68970C-911A-46CE-9BFB-CE3DE7E8A5B0}"/>
                  </a:ext>
                </a:extLst>
              </p:cNvPr>
              <p:cNvSpPr txBox="1"/>
              <p:nvPr/>
            </p:nvSpPr>
            <p:spPr>
              <a:xfrm>
                <a:off x="4542064" y="4356629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68970C-911A-46CE-9BFB-CE3DE7E8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64" y="4356629"/>
                <a:ext cx="410369" cy="184666"/>
              </a:xfrm>
              <a:prstGeom prst="rect">
                <a:avLst/>
              </a:prstGeom>
              <a:blipFill>
                <a:blip r:embed="rId9"/>
                <a:stretch>
                  <a:fillRect l="-10448" t="-3333" r="-1194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CFF5F-7B97-4389-8AB5-9E2497366655}"/>
                  </a:ext>
                </a:extLst>
              </p:cNvPr>
              <p:cNvSpPr txBox="1"/>
              <p:nvPr/>
            </p:nvSpPr>
            <p:spPr>
              <a:xfrm>
                <a:off x="5032828" y="4337706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CFF5F-7B97-4389-8AB5-9E2497366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28" y="4337706"/>
                <a:ext cx="410369" cy="184666"/>
              </a:xfrm>
              <a:prstGeom prst="rect">
                <a:avLst/>
              </a:prstGeom>
              <a:blipFill>
                <a:blip r:embed="rId10"/>
                <a:stretch>
                  <a:fillRect l="-11940" t="-3333" r="-1044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71CA79-0C17-4C02-B44D-0E1E53ED92FC}"/>
                  </a:ext>
                </a:extLst>
              </p:cNvPr>
              <p:cNvSpPr txBox="1"/>
              <p:nvPr/>
            </p:nvSpPr>
            <p:spPr>
              <a:xfrm>
                <a:off x="5523592" y="4342857"/>
                <a:ext cx="4103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1, 1)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71CA79-0C17-4C02-B44D-0E1E53ED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92" y="4342857"/>
                <a:ext cx="410369" cy="184666"/>
              </a:xfrm>
              <a:prstGeom prst="rect">
                <a:avLst/>
              </a:prstGeom>
              <a:blipFill>
                <a:blip r:embed="rId11"/>
                <a:stretch>
                  <a:fillRect l="-10448" r="-11940" b="-38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43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550C48-2A32-4B3D-9334-FA9E406F2975}"/>
                  </a:ext>
                </a:extLst>
              </p:cNvPr>
              <p:cNvSpPr txBox="1"/>
              <p:nvPr/>
            </p:nvSpPr>
            <p:spPr>
              <a:xfrm>
                <a:off x="467875" y="3697077"/>
                <a:ext cx="6547498" cy="15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altLang="ko-KR" sz="1200"/>
                        <m:t> 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550C48-2A32-4B3D-9334-FA9E406F2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5" y="3697077"/>
                <a:ext cx="6547498" cy="1530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AD865A-00D9-4A30-8507-1569C6C82696}"/>
                  </a:ext>
                </a:extLst>
              </p:cNvPr>
              <p:cNvSpPr txBox="1"/>
              <p:nvPr/>
            </p:nvSpPr>
            <p:spPr>
              <a:xfrm>
                <a:off x="467875" y="5256636"/>
                <a:ext cx="6547498" cy="15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altLang="ko-KR" sz="1200"/>
                        <m:t> 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AD865A-00D9-4A30-8507-1569C6C8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5" y="5256636"/>
                <a:ext cx="6547498" cy="15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524F6D-C660-4882-9110-7E4C96C7DBB4}"/>
                  </a:ext>
                </a:extLst>
              </p:cNvPr>
              <p:cNvSpPr txBox="1"/>
              <p:nvPr/>
            </p:nvSpPr>
            <p:spPr>
              <a:xfrm>
                <a:off x="467875" y="2010573"/>
                <a:ext cx="3984231" cy="15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𝑜𝑢𝑡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Sup>
                            <m:sSub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𝑜𝑢𝑡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524F6D-C660-4882-9110-7E4C96C7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5" y="2010573"/>
                <a:ext cx="3984231" cy="15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4BF6C66-BA39-48FD-8CAB-301A21928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00276"/>
            <a:ext cx="7095067" cy="186074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9571445-797D-421E-A013-A2B581CFBD3F}"/>
              </a:ext>
            </a:extLst>
          </p:cNvPr>
          <p:cNvSpPr/>
          <p:nvPr/>
        </p:nvSpPr>
        <p:spPr>
          <a:xfrm>
            <a:off x="1617133" y="2390454"/>
            <a:ext cx="719667" cy="770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C0FC8E-98CC-420D-B995-53A77E5205FA}"/>
              </a:ext>
            </a:extLst>
          </p:cNvPr>
          <p:cNvSpPr/>
          <p:nvPr/>
        </p:nvSpPr>
        <p:spPr>
          <a:xfrm>
            <a:off x="2489200" y="4076958"/>
            <a:ext cx="719667" cy="770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1C316AA-A8EE-4AC9-937F-0F95A5EF0F85}"/>
              </a:ext>
            </a:extLst>
          </p:cNvPr>
          <p:cNvSpPr/>
          <p:nvPr/>
        </p:nvSpPr>
        <p:spPr>
          <a:xfrm>
            <a:off x="2523067" y="5636517"/>
            <a:ext cx="719667" cy="770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9E457A-AD11-42A1-B90E-4294EA145828}"/>
              </a:ext>
            </a:extLst>
          </p:cNvPr>
          <p:cNvSpPr/>
          <p:nvPr/>
        </p:nvSpPr>
        <p:spPr>
          <a:xfrm>
            <a:off x="3208867" y="4076956"/>
            <a:ext cx="465666" cy="77046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4A0B8C-81EC-4971-88AD-A1B0BA222172}"/>
              </a:ext>
            </a:extLst>
          </p:cNvPr>
          <p:cNvSpPr/>
          <p:nvPr/>
        </p:nvSpPr>
        <p:spPr>
          <a:xfrm>
            <a:off x="3208867" y="5665849"/>
            <a:ext cx="465666" cy="770467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F07175-E9B5-4EC8-A931-79811203ED97}"/>
              </a:ext>
            </a:extLst>
          </p:cNvPr>
          <p:cNvCxnSpPr/>
          <p:nvPr/>
        </p:nvCxnSpPr>
        <p:spPr>
          <a:xfrm>
            <a:off x="7188200" y="4462189"/>
            <a:ext cx="1126067" cy="76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6B613AF-CEBD-4E46-A53B-2539926BDA4D}"/>
              </a:ext>
            </a:extLst>
          </p:cNvPr>
          <p:cNvCxnSpPr>
            <a:cxnSpLocks/>
          </p:cNvCxnSpPr>
          <p:nvPr/>
        </p:nvCxnSpPr>
        <p:spPr>
          <a:xfrm flipV="1">
            <a:off x="7280841" y="5317067"/>
            <a:ext cx="1033426" cy="73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91EFE5-9EB9-4AA0-92B6-480C722EAE6E}"/>
              </a:ext>
            </a:extLst>
          </p:cNvPr>
          <p:cNvSpPr txBox="1"/>
          <p:nvPr/>
        </p:nvSpPr>
        <p:spPr>
          <a:xfrm>
            <a:off x="8406908" y="4702111"/>
            <a:ext cx="27350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공통된 부분이 있으니까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ko-KR" altLang="en-US" sz="1400">
                <a:solidFill>
                  <a:srgbClr val="FF0000"/>
                </a:solidFill>
              </a:rPr>
              <a:t>다시 벡터나 행렬로 합쳐 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ko-KR" altLang="en-US" sz="1400">
                <a:solidFill>
                  <a:srgbClr val="FF0000"/>
                </a:solidFill>
              </a:rPr>
              <a:t>표현하면 더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>
                <a:solidFill>
                  <a:srgbClr val="FF0000"/>
                </a:solidFill>
              </a:rPr>
              <a:t> </a:t>
            </a:r>
            <a:r>
              <a:rPr lang="ko-KR" altLang="en-US" sz="1400">
                <a:solidFill>
                  <a:srgbClr val="FF0000"/>
                </a:solidFill>
              </a:rPr>
              <a:t>간단히 표현될 수 있지 않을까</a:t>
            </a:r>
            <a:r>
              <a:rPr lang="en-US" altLang="ko-KR" sz="1400">
                <a:solidFill>
                  <a:srgbClr val="FF0000"/>
                </a:solidFill>
              </a:rPr>
              <a:t>?</a:t>
            </a:r>
            <a:endParaRPr lang="ko-KR" alt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EF3A26-A86E-4C9D-A12A-F83B96E0639D}"/>
                  </a:ext>
                </a:extLst>
              </p:cNvPr>
              <p:cNvSpPr txBox="1"/>
              <p:nvPr/>
            </p:nvSpPr>
            <p:spPr>
              <a:xfrm>
                <a:off x="8626890" y="3160921"/>
                <a:ext cx="1681358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EF3A26-A86E-4C9D-A12A-F83B96E0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90" y="3160921"/>
                <a:ext cx="1681358" cy="1369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7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727</Words>
  <Application>Microsoft Office PowerPoint</Application>
  <PresentationFormat>와이드스크린</PresentationFormat>
  <Paragraphs>198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Deep Neural Network의 backpropagation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고영민</dc:creator>
  <cp:lastModifiedBy>고영민</cp:lastModifiedBy>
  <cp:revision>211</cp:revision>
  <dcterms:created xsi:type="dcterms:W3CDTF">2024-12-04T00:19:06Z</dcterms:created>
  <dcterms:modified xsi:type="dcterms:W3CDTF">2024-12-05T04:03:01Z</dcterms:modified>
</cp:coreProperties>
</file>