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8" r:id="rId12"/>
    <p:sldId id="275" r:id="rId13"/>
    <p:sldId id="269" r:id="rId14"/>
    <p:sldId id="272" r:id="rId15"/>
    <p:sldId id="267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8" r:id="rId24"/>
    <p:sldId id="284" r:id="rId25"/>
    <p:sldId id="285" r:id="rId26"/>
    <p:sldId id="286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1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8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2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54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855EF86-056D-426D-BCE6-217F8FAAA63D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2DFC9EF-8D1C-4010-B3EB-6807125C0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1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Entity Framework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 First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900" y="4206876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Segoe UI Black" panose="020B0A02040204020203" pitchFamily="34" charset="0"/>
              </a:rPr>
              <a:t>王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Segoe UI Black" panose="020B0A02040204020203" pitchFamily="34" charset="0"/>
              </a:rPr>
              <a:t>致平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Segoe UI Black" panose="020B0A02040204020203" pitchFamily="34" charset="0"/>
              </a:rPr>
              <a:t> Eric Ping</a:t>
            </a:r>
          </a:p>
        </p:txBody>
      </p:sp>
    </p:spTree>
    <p:extLst>
      <p:ext uri="{BB962C8B-B14F-4D97-AF65-F5344CB8AC3E}">
        <p14:creationId xmlns:p14="http://schemas.microsoft.com/office/powerpoint/2010/main" val="10941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Add New Item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1375719"/>
            <a:ext cx="593490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Creating a new file named "_</a:t>
            </a:r>
            <a:r>
              <a:rPr lang="en-US" altLang="zh-TW" sz="7200" dirty="0" err="1" smtClean="0"/>
              <a:t>BaseModel.cs</a:t>
            </a:r>
            <a:r>
              <a:rPr lang="en-US" altLang="zh-TW" sz="7200" dirty="0" smtClean="0"/>
              <a:t>"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043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_</a:t>
            </a:r>
            <a:r>
              <a:rPr lang="en-US" altLang="zh-TW" sz="7200" dirty="0" err="1" smtClean="0"/>
              <a:t>BaseModel.cs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17" y="1535565"/>
            <a:ext cx="5411165" cy="46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Creating a new file named "</a:t>
            </a:r>
            <a:r>
              <a:rPr lang="en-US" altLang="zh-TW" sz="7200" dirty="0" err="1" smtClean="0"/>
              <a:t>Article.cs</a:t>
            </a:r>
            <a:r>
              <a:rPr lang="en-US" altLang="zh-TW" sz="7200" dirty="0" smtClean="0"/>
              <a:t>"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59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err="1" smtClean="0"/>
              <a:t>Article.cs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89" y="1659289"/>
            <a:ext cx="5836420" cy="44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err="1" smtClean="0"/>
              <a:t>BlogDbContext.cs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1" y="1535565"/>
            <a:ext cx="5870456" cy="46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r>
              <a:rPr lang="en-US" altLang="zh-TW" sz="7200" dirty="0" smtClean="0"/>
              <a:t>1. Column</a:t>
            </a:r>
            <a:br>
              <a:rPr lang="en-US" altLang="zh-TW" sz="7200" dirty="0" smtClean="0"/>
            </a:br>
            <a:r>
              <a:rPr lang="en-US" altLang="zh-TW" sz="7200" dirty="0" smtClean="0"/>
              <a:t>2. </a:t>
            </a:r>
            <a:r>
              <a:rPr lang="en-US" altLang="zh-TW" sz="7200" dirty="0" err="1" smtClean="0"/>
              <a:t>MaxLength</a:t>
            </a:r>
            <a:r>
              <a:rPr lang="en-US" altLang="zh-TW" sz="7200" dirty="0" smtClean="0"/>
              <a:t>, </a:t>
            </a:r>
            <a:r>
              <a:rPr lang="en-US" altLang="zh-TW" sz="7200" dirty="0" err="1" smtClean="0"/>
              <a:t>MinLength</a:t>
            </a: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en-US" altLang="zh-TW" sz="7200" dirty="0" smtClean="0"/>
              <a:t>3. Required</a:t>
            </a:r>
            <a:br>
              <a:rPr lang="en-US" altLang="zh-TW" sz="7200" dirty="0" smtClean="0"/>
            </a:br>
            <a:r>
              <a:rPr lang="en-US" altLang="zh-TW" sz="7200" dirty="0" smtClean="0"/>
              <a:t>4. </a:t>
            </a:r>
            <a:r>
              <a:rPr lang="en-US" altLang="zh-TW" sz="7200" dirty="0" err="1" smtClean="0"/>
              <a:t>DatabaseGenerated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896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"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Column</a:t>
            </a:r>
            <a:r>
              <a:rPr lang="en-US" altLang="zh-TW" sz="7200" dirty="0" smtClean="0"/>
              <a:t>" Attribute can define the real column 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Name</a:t>
            </a:r>
            <a:r>
              <a:rPr lang="en-US" altLang="zh-TW" sz="7200" dirty="0" smtClean="0"/>
              <a:t>, 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Order</a:t>
            </a:r>
            <a:r>
              <a:rPr lang="en-US" altLang="zh-TW" sz="7200" dirty="0" smtClean="0"/>
              <a:t>, </a:t>
            </a:r>
            <a:r>
              <a:rPr lang="en-US" altLang="zh-TW" sz="7200" dirty="0" smtClean="0">
                <a:solidFill>
                  <a:srgbClr val="FFFF00"/>
                </a:solidFill>
              </a:rPr>
              <a:t>T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ype</a:t>
            </a:r>
            <a:r>
              <a:rPr lang="en-US" altLang="zh-TW" sz="7200" dirty="0" smtClean="0"/>
              <a:t> in database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947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"</a:t>
            </a:r>
            <a:r>
              <a:rPr lang="en-US" altLang="zh-TW" sz="7200" b="1" dirty="0" err="1" smtClean="0">
                <a:solidFill>
                  <a:srgbClr val="FFFF00"/>
                </a:solidFill>
              </a:rPr>
              <a:t>MaxLength</a:t>
            </a:r>
            <a:r>
              <a:rPr lang="en-US" altLang="zh-TW" sz="7200" dirty="0" smtClean="0"/>
              <a:t>" </a:t>
            </a:r>
            <a:r>
              <a:rPr lang="en-US" altLang="zh-TW" sz="7200" dirty="0"/>
              <a:t>Attribute specifies </a:t>
            </a:r>
            <a:r>
              <a:rPr lang="en-US" altLang="zh-TW" sz="7200" dirty="0" smtClean="0"/>
              <a:t>Max Length for a </a:t>
            </a:r>
            <a:r>
              <a:rPr lang="en-US" altLang="zh-TW" sz="7200" dirty="0"/>
              <a:t>column of type </a:t>
            </a:r>
            <a:r>
              <a:rPr lang="en-US" altLang="zh-TW" sz="7200" dirty="0" smtClean="0"/>
              <a:t>string</a:t>
            </a:r>
            <a:br>
              <a:rPr lang="en-US" altLang="zh-TW" sz="7200" dirty="0" smtClean="0"/>
            </a:br>
            <a:r>
              <a:rPr lang="en-US" altLang="zh-TW" sz="3600" dirty="0" smtClean="0"/>
              <a:t>Same as </a:t>
            </a:r>
            <a:r>
              <a:rPr lang="en-US" altLang="zh-TW" sz="3600" dirty="0" err="1" smtClean="0"/>
              <a:t>StringLength</a:t>
            </a:r>
            <a:r>
              <a:rPr lang="en-US" altLang="zh-TW" sz="3600" dirty="0" smtClean="0"/>
              <a:t> Attribute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97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"</a:t>
            </a:r>
            <a:r>
              <a:rPr lang="en-US" altLang="zh-TW" sz="7200" b="1" dirty="0" err="1" smtClean="0">
                <a:solidFill>
                  <a:srgbClr val="FFFF00"/>
                </a:solidFill>
              </a:rPr>
              <a:t>MinLength</a:t>
            </a:r>
            <a:r>
              <a:rPr lang="en-US" altLang="zh-TW" sz="7200" dirty="0" smtClean="0"/>
              <a:t>" </a:t>
            </a:r>
            <a:r>
              <a:rPr lang="en-US" altLang="zh-TW" sz="7200" dirty="0"/>
              <a:t>Attribute specifies </a:t>
            </a:r>
            <a:r>
              <a:rPr lang="en-US" altLang="zh-TW" sz="7200" dirty="0" smtClean="0"/>
              <a:t>Min Length for a </a:t>
            </a:r>
            <a:r>
              <a:rPr lang="en-US" altLang="zh-TW" sz="7200" dirty="0"/>
              <a:t>column of type </a:t>
            </a:r>
            <a:r>
              <a:rPr lang="en-US" altLang="zh-TW" sz="7200" dirty="0" smtClean="0"/>
              <a:t>string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711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What is 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Code First</a:t>
            </a:r>
            <a:r>
              <a:rPr lang="en-US" altLang="zh-TW" sz="7200" dirty="0" smtClean="0"/>
              <a:t>?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258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/>
              <a:t>"</a:t>
            </a:r>
            <a:r>
              <a:rPr lang="en-US" altLang="zh-TW" sz="7200" b="1" dirty="0" smtClean="0">
                <a:solidFill>
                  <a:srgbClr val="FFFF00"/>
                </a:solidFill>
              </a:rPr>
              <a:t>Required</a:t>
            </a:r>
            <a:r>
              <a:rPr lang="en-US" altLang="zh-TW" sz="7200" dirty="0"/>
              <a:t>"</a:t>
            </a:r>
            <a:r>
              <a:rPr lang="en-US" altLang="zh-TW" sz="7200" dirty="0" smtClean="0"/>
              <a:t> Attribute specifies </a:t>
            </a:r>
            <a:r>
              <a:rPr lang="en-US" altLang="zh-TW" sz="7200" dirty="0"/>
              <a:t>that </a:t>
            </a:r>
            <a:r>
              <a:rPr lang="en-US" altLang="zh-TW" sz="7200" dirty="0" smtClean="0"/>
              <a:t>the value called by </a:t>
            </a:r>
            <a:r>
              <a:rPr lang="en-US" altLang="zh-TW" sz="7200" dirty="0" err="1" smtClean="0">
                <a:solidFill>
                  <a:srgbClr val="FFFF00"/>
                </a:solidFill>
              </a:rPr>
              <a:t>string.IsNullOrWhiteSpace</a:t>
            </a:r>
            <a:r>
              <a:rPr lang="en-US" altLang="zh-TW" sz="7200" dirty="0" smtClean="0"/>
              <a:t> must return false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33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Initial Database </a:t>
            </a:r>
            <a:r>
              <a:rPr lang="en-US" altLang="zh-TW" sz="6000" dirty="0" smtClean="0"/>
              <a:t>with</a:t>
            </a:r>
            <a:r>
              <a:rPr lang="en-US" altLang="zh-TW" sz="7200" dirty="0" smtClean="0"/>
              <a:t> Code First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2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r>
              <a:rPr lang="en-US" altLang="zh-TW" sz="7200" dirty="0"/>
              <a:t>1. </a:t>
            </a:r>
            <a:r>
              <a:rPr lang="en-US" altLang="zh-TW" sz="7200" dirty="0" err="1"/>
              <a:t>DatabaseInitializer</a:t>
            </a: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en-US" altLang="zh-TW" sz="7200" dirty="0" smtClean="0"/>
              <a:t>2. Use Empty Database</a:t>
            </a:r>
            <a:br>
              <a:rPr lang="en-US" altLang="zh-TW" sz="7200" dirty="0" smtClean="0"/>
            </a:br>
            <a:r>
              <a:rPr lang="en-US" altLang="zh-TW" sz="7200" dirty="0" smtClean="0"/>
              <a:t>3. Use Existing Database</a:t>
            </a:r>
            <a:br>
              <a:rPr lang="en-US" altLang="zh-TW" sz="7200" dirty="0" smtClean="0"/>
            </a:br>
            <a:r>
              <a:rPr lang="en-US" altLang="zh-TW" sz="7200" dirty="0" smtClean="0"/>
              <a:t>4. Change Schema</a:t>
            </a:r>
            <a:br>
              <a:rPr lang="en-US" altLang="zh-TW" sz="7200" dirty="0" smtClean="0"/>
            </a:br>
            <a:r>
              <a:rPr lang="en-US" altLang="zh-TW" sz="7200" dirty="0" smtClean="0"/>
              <a:t>5. Automatic Migration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166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err="1"/>
              <a:t>DatabaseInitializer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dirty="0"/>
              <a:t>• </a:t>
            </a:r>
            <a:r>
              <a:rPr lang="en-US" altLang="zh-TW" sz="4800" dirty="0" err="1" smtClean="0"/>
              <a:t>CreateDatabaseIfNotExists</a:t>
            </a:r>
            <a:endParaRPr lang="en-US" altLang="zh-TW" sz="4800" dirty="0" smtClean="0"/>
          </a:p>
          <a:p>
            <a:endParaRPr lang="en-US" altLang="zh-TW" sz="7200" dirty="0" smtClean="0"/>
          </a:p>
          <a:p>
            <a:r>
              <a:rPr lang="en-US" altLang="zh-TW" sz="7200" dirty="0"/>
              <a:t>• </a:t>
            </a:r>
            <a:r>
              <a:rPr lang="en-US" altLang="zh-TW" sz="4800" dirty="0" err="1"/>
              <a:t>DropCreateDatabaseIfModelChanges</a:t>
            </a:r>
            <a:endParaRPr lang="en-US" altLang="zh-TW" sz="7200" dirty="0" smtClean="0"/>
          </a:p>
          <a:p>
            <a:endParaRPr lang="en-US" altLang="zh-TW" sz="7200" dirty="0"/>
          </a:p>
          <a:p>
            <a:r>
              <a:rPr lang="en-US" altLang="zh-TW" sz="7200" dirty="0"/>
              <a:t>• </a:t>
            </a:r>
            <a:r>
              <a:rPr lang="en-US" altLang="zh-TW" sz="4800" dirty="0" err="1"/>
              <a:t>DropCreateDatabaseAlways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17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/>
              <a:t>Use Empty Database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7200" dirty="0" smtClean="0"/>
              <a:t>Just Click Ctrl + F5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296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/>
              <a:t>Use Existing Database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dirty="0" smtClean="0"/>
              <a:t>1.</a:t>
            </a:r>
            <a:r>
              <a:rPr lang="en-US" altLang="zh-TW" sz="7200" dirty="0"/>
              <a:t> Enable-Migrations </a:t>
            </a:r>
            <a:endParaRPr lang="en-US" altLang="zh-TW" sz="7200" dirty="0" smtClean="0"/>
          </a:p>
          <a:p>
            <a:r>
              <a:rPr lang="en-US" altLang="zh-TW" sz="7200" dirty="0" smtClean="0"/>
              <a:t>2. </a:t>
            </a:r>
            <a:r>
              <a:rPr lang="en-US" altLang="zh-TW" sz="4000" dirty="0"/>
              <a:t>Add-Migration </a:t>
            </a:r>
            <a:r>
              <a:rPr lang="en-US" altLang="zh-TW" sz="4000" dirty="0" err="1"/>
              <a:t>InitialCreate</a:t>
            </a:r>
            <a:r>
              <a:rPr lang="en-US" altLang="zh-TW" sz="4000" dirty="0"/>
              <a:t> </a:t>
            </a:r>
            <a:r>
              <a:rPr lang="en-US" altLang="zh-TW" sz="4000" b="1" dirty="0">
                <a:solidFill>
                  <a:srgbClr val="FFFF00"/>
                </a:solidFill>
              </a:rPr>
              <a:t>–</a:t>
            </a:r>
            <a:r>
              <a:rPr lang="en-US" altLang="zh-TW" sz="4000" b="1" dirty="0" err="1">
                <a:solidFill>
                  <a:srgbClr val="FFFF00"/>
                </a:solidFill>
              </a:rPr>
              <a:t>IgnoreChanges</a:t>
            </a:r>
            <a:r>
              <a:rPr lang="en-US" altLang="zh-TW" sz="4000" b="1" dirty="0">
                <a:solidFill>
                  <a:srgbClr val="FFFF00"/>
                </a:solidFill>
              </a:rPr>
              <a:t> </a:t>
            </a:r>
            <a:endParaRPr lang="en-US" altLang="zh-TW" sz="7200" b="1" dirty="0" smtClean="0">
              <a:solidFill>
                <a:srgbClr val="FFFF00"/>
              </a:solidFill>
            </a:endParaRPr>
          </a:p>
          <a:p>
            <a:r>
              <a:rPr lang="en-US" altLang="zh-TW" sz="7200" dirty="0" smtClean="0"/>
              <a:t>3.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65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/>
              <a:t>Automatic Migration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/>
              <a:t>• Add-Migration [Name]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800" dirty="0"/>
              <a:t>•</a:t>
            </a:r>
            <a:r>
              <a:rPr lang="en-US" altLang="zh-TW" sz="4800" dirty="0" smtClean="0"/>
              <a:t> Update-Database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endParaRPr lang="en-US" altLang="zh-TW" sz="4800" dirty="0" smtClean="0"/>
          </a:p>
          <a:p>
            <a:r>
              <a:rPr lang="en-US" altLang="zh-TW" sz="4800" dirty="0" smtClean="0"/>
              <a:t>Or</a:t>
            </a:r>
            <a:br>
              <a:rPr lang="en-US" altLang="zh-TW" sz="4800" dirty="0" smtClean="0"/>
            </a:br>
            <a:endParaRPr lang="en-US" altLang="zh-TW" sz="4800" dirty="0" smtClean="0"/>
          </a:p>
          <a:p>
            <a:r>
              <a:rPr lang="en-US" altLang="zh-TW" sz="4800" dirty="0" smtClean="0"/>
              <a:t>• Update-Database –Script  </a:t>
            </a:r>
            <a:r>
              <a:rPr lang="en-US" altLang="zh-TW" sz="28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 Generate SQL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Change Schema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/>
              <a:t>• </a:t>
            </a:r>
            <a:r>
              <a:rPr lang="en-US" altLang="zh-TW" sz="4000" dirty="0"/>
              <a:t>Enable-Migrations –</a:t>
            </a:r>
            <a:r>
              <a:rPr lang="en-US" altLang="zh-TW" sz="4000" dirty="0" err="1"/>
              <a:t>EnableAutomaticMigrations</a:t>
            </a:r>
            <a:r>
              <a:rPr lang="en-US" altLang="zh-TW" sz="4000" dirty="0"/>
              <a:t> </a:t>
            </a:r>
            <a:endParaRPr lang="en-US" altLang="zh-TW" sz="4000" dirty="0" smtClean="0"/>
          </a:p>
          <a:p>
            <a:endParaRPr lang="en-US" altLang="zh-TW" sz="4800" dirty="0" smtClean="0"/>
          </a:p>
          <a:p>
            <a:r>
              <a:rPr lang="en-US" altLang="zh-TW" sz="4800" dirty="0" smtClean="0"/>
              <a:t>• </a:t>
            </a:r>
            <a:r>
              <a:rPr lang="en-US" altLang="zh-TW" sz="4400" dirty="0" smtClean="0"/>
              <a:t>Update-Database or Update-Database -Script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It's Show Time!!!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749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smtClean="0"/>
              <a:t>Thank You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712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We don’t need to create DB by ourselves.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804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Create DB Schema</a:t>
            </a:r>
            <a:br>
              <a:rPr lang="en-US" altLang="zh-TW" sz="7200" dirty="0" smtClean="0"/>
            </a:br>
            <a:r>
              <a:rPr lang="en-US" altLang="zh-TW" sz="7200" dirty="0" smtClean="0"/>
              <a:t>by Code-Generated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43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You won’t need to worry about anything with SQL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664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Focusing on OO Programming</a:t>
            </a:r>
            <a:br>
              <a:rPr lang="en-US" altLang="zh-TW" sz="7200" dirty="0" smtClean="0"/>
            </a:br>
            <a:r>
              <a:rPr lang="en-US" altLang="zh-TW" sz="7200" dirty="0" smtClean="0"/>
              <a:t>and Structure Design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014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Let’s start with it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451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5762138"/>
          </a:xfrm>
        </p:spPr>
        <p:txBody>
          <a:bodyPr anchor="ctr"/>
          <a:lstStyle/>
          <a:p>
            <a:pPr algn="ctr"/>
            <a:r>
              <a:rPr lang="en-US" altLang="zh-TW" sz="7200" dirty="0"/>
              <a:t>After creating a project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4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547931"/>
            <a:ext cx="10782300" cy="827788"/>
          </a:xfrm>
        </p:spPr>
        <p:txBody>
          <a:bodyPr anchor="ctr"/>
          <a:lstStyle/>
          <a:p>
            <a:pPr algn="ctr"/>
            <a:r>
              <a:rPr lang="en-US" altLang="zh-TW" sz="7200" dirty="0" smtClean="0"/>
              <a:t>Add New Item</a:t>
            </a:r>
            <a:endParaRPr lang="zh-TW" altLang="en-US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4850" y="1375719"/>
            <a:ext cx="10782300" cy="4983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44" y="1375719"/>
            <a:ext cx="6655911" cy="4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</TotalTime>
  <Words>193</Words>
  <Application>Microsoft Office PowerPoint</Application>
  <PresentationFormat>Widescreen</PresentationFormat>
  <Paragraphs>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新細明體</vt:lpstr>
      <vt:lpstr>微軟正黑體 Light</vt:lpstr>
      <vt:lpstr>Arial</vt:lpstr>
      <vt:lpstr>Calibri Light</vt:lpstr>
      <vt:lpstr>Segoe UI Black</vt:lpstr>
      <vt:lpstr>Wingdings</vt:lpstr>
      <vt:lpstr>Metropolitan</vt:lpstr>
      <vt:lpstr>Entity Framework  Code First</vt:lpstr>
      <vt:lpstr>What is Code First?</vt:lpstr>
      <vt:lpstr>We don’t need to create DB by ourselves.</vt:lpstr>
      <vt:lpstr>Create DB Schema by Code-Generated</vt:lpstr>
      <vt:lpstr>You won’t need to worry about anything with SQL</vt:lpstr>
      <vt:lpstr>Focusing on OO Programming and Structure Design</vt:lpstr>
      <vt:lpstr>Let’s start with it</vt:lpstr>
      <vt:lpstr>After creating a project</vt:lpstr>
      <vt:lpstr>Add New Item</vt:lpstr>
      <vt:lpstr>Add New Item</vt:lpstr>
      <vt:lpstr>Creating a new file named "_BaseModel.cs"</vt:lpstr>
      <vt:lpstr>_BaseModel.cs</vt:lpstr>
      <vt:lpstr>Creating a new file named "Article.cs"</vt:lpstr>
      <vt:lpstr>Article.cs</vt:lpstr>
      <vt:lpstr>BlogDbContext.cs</vt:lpstr>
      <vt:lpstr>1. Column 2. MaxLength, MinLength 3. Required 4. DatabaseGenerated</vt:lpstr>
      <vt:lpstr>"Column" Attribute can define the real column Name, Order, Type in database</vt:lpstr>
      <vt:lpstr>"MaxLength" Attribute specifies Max Length for a column of type string Same as StringLength Attribute</vt:lpstr>
      <vt:lpstr>"MinLength" Attribute specifies Min Length for a column of type string</vt:lpstr>
      <vt:lpstr>"Required" Attribute specifies that the value called by string.IsNullOrWhiteSpace must return false</vt:lpstr>
      <vt:lpstr>Initial Database with Code First</vt:lpstr>
      <vt:lpstr>1. DatabaseInitializer 2. Use Empty Database 3. Use Existing Database 4. Change Schema 5. Automatic Migration</vt:lpstr>
      <vt:lpstr>DatabaseInitializer</vt:lpstr>
      <vt:lpstr>Use Empty Database</vt:lpstr>
      <vt:lpstr>Use Existing Database</vt:lpstr>
      <vt:lpstr>Automatic Migration</vt:lpstr>
      <vt:lpstr>Change Schema</vt:lpstr>
      <vt:lpstr>It's Show Time!!!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 Code First</dc:title>
  <dc:creator>Eric Ping</dc:creator>
  <cp:lastModifiedBy>Eric Ping</cp:lastModifiedBy>
  <cp:revision>70</cp:revision>
  <dcterms:created xsi:type="dcterms:W3CDTF">2015-08-23T07:37:38Z</dcterms:created>
  <dcterms:modified xsi:type="dcterms:W3CDTF">2016-06-05T15:14:23Z</dcterms:modified>
</cp:coreProperties>
</file>