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8" r:id="rId3"/>
    <p:sldId id="266" r:id="rId4"/>
    <p:sldId id="257" r:id="rId5"/>
    <p:sldId id="264" r:id="rId6"/>
    <p:sldId id="260" r:id="rId7"/>
    <p:sldId id="267" r:id="rId8"/>
    <p:sldId id="268" r:id="rId9"/>
    <p:sldId id="269" r:id="rId10"/>
    <p:sldId id="262" r:id="rId11"/>
    <p:sldId id="27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6B651-43D5-4FBE-835A-00DCD9A570A9}" v="1560" dt="2019-03-27T18:37:27.862"/>
    <p1510:client id="{7FA8FB13-2448-4E16-A16E-CAA442CBE86A}" v="160" dt="2019-03-27T00:11:12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Elizabeth Maldonado Buendía" userId="S::b.maldonado@unadeca.net::ece34e20-6490-4e78-a049-3448a755f2b0" providerId="AD" clId="Web-{6B5A0FF6-AE89-6F70-21AB-7F771B5488BE}"/>
    <pc:docChg chg="mod modSld modMainMaster setSldSz">
      <pc:chgData name="Brenda Elizabeth Maldonado Buendía" userId="S::b.maldonado@unadeca.net::ece34e20-6490-4e78-a049-3448a755f2b0" providerId="AD" clId="Web-{6B5A0FF6-AE89-6F70-21AB-7F771B5488BE}" dt="2019-03-26T23:17:56.400" v="1"/>
      <pc:docMkLst>
        <pc:docMk/>
      </pc:docMkLst>
      <pc:sldChg chg="modSp mod">
        <pc:chgData name="Brenda Elizabeth Maldonado Buendía" userId="S::b.maldonado@unadeca.net::ece34e20-6490-4e78-a049-3448a755f2b0" providerId="AD" clId="Web-{6B5A0FF6-AE89-6F70-21AB-7F771B5488BE}" dt="2019-03-26T23:17:56.400" v="1"/>
        <pc:sldMkLst>
          <pc:docMk/>
          <pc:sldMk cId="242931915" sldId="256"/>
        </pc:sldMkLst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k cId="242931915" sldId="256"/>
            <ac:spMk id="4" creationId="{96C482BF-4F00-4872-8D73-C631FD9BA99B}"/>
          </ac:spMkLst>
        </pc:spChg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405365940" sldId="257"/>
        </pc:sldMkLst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3525463722" sldId="258"/>
        </pc:sldMkLst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2079302744" sldId="259"/>
        </pc:sldMkLst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1650875276" sldId="260"/>
        </pc:sldMkLst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3897304532" sldId="262"/>
        </pc:sldMkLst>
      </pc:sldChg>
      <pc:sldChg chg="mod">
        <pc:chgData name="Brenda Elizabeth Maldonado Buendía" userId="S::b.maldonado@unadeca.net::ece34e20-6490-4e78-a049-3448a755f2b0" providerId="AD" clId="Web-{6B5A0FF6-AE89-6F70-21AB-7F771B5488BE}" dt="2019-03-26T23:17:35.150" v="0"/>
        <pc:sldMkLst>
          <pc:docMk/>
          <pc:sldMk cId="3684056303" sldId="263"/>
        </pc:sldMkLst>
      </pc:sldChg>
      <pc:sldMasterChg chg="modSp mod setBg modSldLayout">
        <pc:chgData name="Brenda Elizabeth Maldonado Buendía" userId="S::b.maldonado@unadeca.net::ece34e20-6490-4e78-a049-3448a755f2b0" providerId="AD" clId="Web-{6B5A0FF6-AE89-6F70-21AB-7F771B5488BE}" dt="2019-03-26T23:17:56.400" v="1"/>
        <pc:sldMasterMkLst>
          <pc:docMk/>
          <pc:sldMasterMk cId="4238178029" sldId="2147483840"/>
        </pc:sldMasterMkLst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asterMk cId="4238178029" sldId="2147483840"/>
            <ac:spMk id="2" creationId="{00000000-0000-0000-0000-000000000000}"/>
          </ac:spMkLst>
        </pc:spChg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asterMk cId="4238178029" sldId="2147483840"/>
            <ac:spMk id="3" creationId="{00000000-0000-0000-0000-000000000000}"/>
          </ac:spMkLst>
        </pc:spChg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asterMk cId="4238178029" sldId="2147483840"/>
            <ac:spMk id="4" creationId="{00000000-0000-0000-0000-000000000000}"/>
          </ac:spMkLst>
        </pc:spChg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asterMk cId="4238178029" sldId="2147483840"/>
            <ac:spMk id="5" creationId="{00000000-0000-0000-0000-000000000000}"/>
          </ac:spMkLst>
        </pc:spChg>
        <pc:spChg chg="mod">
          <ac:chgData name="Brenda Elizabeth Maldonado Buendía" userId="S::b.maldonado@unadeca.net::ece34e20-6490-4e78-a049-3448a755f2b0" providerId="AD" clId="Web-{6B5A0FF6-AE89-6F70-21AB-7F771B5488BE}" dt="2019-03-26T23:17:56.400" v="1"/>
          <ac:spMkLst>
            <pc:docMk/>
            <pc:sldMasterMk cId="4238178029" sldId="2147483840"/>
            <ac:spMk id="6" creationId="{00000000-0000-0000-0000-000000000000}"/>
          </ac:spMkLst>
        </pc:spChg>
        <pc:picChg chg="mod">
          <ac:chgData name="Brenda Elizabeth Maldonado Buendía" userId="S::b.maldonado@unadeca.net::ece34e20-6490-4e78-a049-3448a755f2b0" providerId="AD" clId="Web-{6B5A0FF6-AE89-6F70-21AB-7F771B5488BE}" dt="2019-03-26T23:17:56.400" v="1"/>
          <ac:picMkLst>
            <pc:docMk/>
            <pc:sldMasterMk cId="4238178029" sldId="2147483840"/>
            <ac:picMk id="7" creationId="{00000000-0000-0000-0000-000000000000}"/>
          </ac:picMkLst>
        </pc:pic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2298195173" sldId="2147483841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98195173" sldId="2147483841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98195173" sldId="2147483841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98195173" sldId="2147483841"/>
              <ac:spMk id="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98195173" sldId="2147483841"/>
              <ac:spMk id="9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98195173" sldId="2147483841"/>
              <ac:spMk id="10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298195173" sldId="2147483841"/>
              <ac:picMk id="7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298195173" sldId="2147483841"/>
              <ac:picMk id="8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3431190519" sldId="2147483842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431190519" sldId="2147483842"/>
              <ac:spMk id="1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431190519" sldId="2147483842"/>
              <ac:spMk id="18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431190519" sldId="2147483842"/>
              <ac:picMk id="15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431190519" sldId="2147483842"/>
              <ac:picMk id="16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3665720658" sldId="2147483843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665720658" sldId="2147483843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665720658" sldId="2147483843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665720658" sldId="2147483843"/>
              <ac:spMk id="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665720658" sldId="2147483843"/>
              <ac:spMk id="9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665720658" sldId="2147483843"/>
              <ac:spMk id="10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665720658" sldId="2147483843"/>
              <ac:picMk id="7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665720658" sldId="2147483843"/>
              <ac:picMk id="8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435382141" sldId="2147483844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435382141" sldId="2147483844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435382141" sldId="2147483844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435382141" sldId="2147483844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435382141" sldId="2147483844"/>
              <ac:spMk id="11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435382141" sldId="2147483844"/>
              <ac:picMk id="8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435382141" sldId="2147483844"/>
              <ac:picMk id="9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736949450" sldId="2147483845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5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1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736949450" sldId="2147483845"/>
              <ac:spMk id="13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736949450" sldId="2147483845"/>
              <ac:picMk id="10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736949450" sldId="2147483845"/>
              <ac:picMk id="11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2303093182" sldId="2147483846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3093182" sldId="2147483846"/>
              <ac:spMk id="8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3093182" sldId="2147483846"/>
              <ac:spMk id="9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303093182" sldId="2147483846"/>
              <ac:picMk id="6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303093182" sldId="2147483846"/>
              <ac:picMk id="7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3073755980" sldId="2147483847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073755980" sldId="2147483847"/>
              <ac:spMk id="6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073755980" sldId="2147483847"/>
              <ac:picMk id="5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531500466" sldId="2147483848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31500466" sldId="2147483848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31500466" sldId="2147483848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31500466" sldId="2147483848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31500466" sldId="2147483848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31500466" sldId="2147483848"/>
              <ac:spMk id="11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31500466" sldId="2147483848"/>
              <ac:picMk id="8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31500466" sldId="2147483848"/>
              <ac:picMk id="9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23071374" sldId="2147483849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71374" sldId="2147483849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71374" sldId="2147483849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71374" sldId="2147483849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71374" sldId="2147483849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3071374" sldId="2147483849"/>
              <ac:spMk id="11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3071374" sldId="2147483849"/>
              <ac:picMk id="8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3071374" sldId="2147483849"/>
              <ac:picMk id="9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2289735764" sldId="2147483850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289735764" sldId="2147483850"/>
              <ac:spMk id="11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289735764" sldId="2147483850"/>
              <ac:picMk id="8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289735764" sldId="2147483850"/>
              <ac:picMk id="9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3241614283" sldId="2147483851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241614283" sldId="2147483851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241614283" sldId="2147483851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241614283" sldId="2147483851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241614283" sldId="2147483851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3241614283" sldId="2147483851"/>
              <ac:spMk id="11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241614283" sldId="2147483851"/>
              <ac:picMk id="8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3241614283" sldId="2147483851"/>
              <ac:picMk id="9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567258858" sldId="2147483852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1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1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15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1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7258858" sldId="2147483852"/>
              <ac:spMk id="17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67258858" sldId="2147483852"/>
              <ac:picMk id="11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67258858" sldId="2147483852"/>
              <ac:picMk id="13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2713317350" sldId="2147483853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713317350" sldId="2147483853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713317350" sldId="2147483853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713317350" sldId="2147483853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713317350" sldId="2147483853"/>
              <ac:spMk id="11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2713317350" sldId="2147483853"/>
              <ac:spMk id="12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713317350" sldId="2147483853"/>
              <ac:picMk id="9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2713317350" sldId="2147483853"/>
              <ac:picMk id="10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564944992" sldId="2147483854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8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9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1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5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564944992" sldId="2147483854"/>
              <ac:spMk id="17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64944992" sldId="2147483854"/>
              <ac:picMk id="13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564944992" sldId="2147483854"/>
              <ac:picMk id="14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574115726" sldId="2147483855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1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18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19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0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1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5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2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574115726" sldId="2147483855"/>
              <ac:spMk id="30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574115726" sldId="2147483855"/>
              <ac:picMk id="15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574115726" sldId="2147483855"/>
              <ac:picMk id="16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1622473450" sldId="2147483856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622473450" sldId="2147483856"/>
              <ac:spMk id="9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1622473450" sldId="2147483856"/>
              <ac:spMk id="10" creationId="{00000000-0000-0000-0000-000000000000}"/>
            </ac:spMkLst>
          </pc:sp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622473450" sldId="2147483856"/>
              <ac:picMk id="7" creationId="{00000000-0000-0000-0000-000000000000}"/>
            </ac:picMkLst>
          </pc:picChg>
          <pc:picChg chg="mod">
            <ac:chgData name="Brenda Elizabeth Maldonado Buendía" userId="S::b.maldonado@unadeca.net::ece34e20-6490-4e78-a049-3448a755f2b0" providerId="AD" clId="Web-{6B5A0FF6-AE89-6F70-21AB-7F771B5488BE}" dt="2019-03-26T23:17:56.400" v="1"/>
            <ac:picMkLst>
              <pc:docMk/>
              <pc:sldMasterMk cId="4238178029" sldId="2147483840"/>
              <pc:sldLayoutMk cId="1622473450" sldId="2147483856"/>
              <ac:picMk id="8" creationId="{00000000-0000-0000-0000-000000000000}"/>
            </ac:picMkLst>
          </pc:picChg>
        </pc:sldLayoutChg>
        <pc:sldLayoutChg chg="modSp mod setBg">
          <pc:chgData name="Brenda Elizabeth Maldonado Buendía" userId="S::b.maldonado@unadeca.net::ece34e20-6490-4e78-a049-3448a755f2b0" providerId="AD" clId="Web-{6B5A0FF6-AE89-6F70-21AB-7F771B5488BE}" dt="2019-03-26T23:17:56.400" v="1"/>
          <pc:sldLayoutMkLst>
            <pc:docMk/>
            <pc:sldMasterMk cId="4238178029" sldId="2147483840"/>
            <pc:sldLayoutMk cId="4258414255" sldId="2147483857"/>
          </pc:sldLayoutMkLst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2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3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4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5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6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7" creationId="{00000000-0000-0000-0000-000000000000}"/>
            </ac:spMkLst>
          </pc:spChg>
          <pc:spChg chg="mod">
            <ac:chgData name="Brenda Elizabeth Maldonado Buendía" userId="S::b.maldonado@unadeca.net::ece34e20-6490-4e78-a049-3448a755f2b0" providerId="AD" clId="Web-{6B5A0FF6-AE89-6F70-21AB-7F771B5488BE}" dt="2019-03-26T23:17:56.400" v="1"/>
            <ac:spMkLst>
              <pc:docMk/>
              <pc:sldMasterMk cId="4238178029" sldId="2147483840"/>
              <pc:sldLayoutMk cId="4258414255" sldId="2147483857"/>
              <ac:spMk id="8" creationId="{00000000-0000-0000-0000-000000000000}"/>
            </ac:spMkLst>
          </pc:spChg>
        </pc:sldLayoutChg>
      </pc:sldMasterChg>
    </pc:docChg>
  </pc:docChgLst>
  <pc:docChgLst>
    <pc:chgData name="Brenda Elizabeth Maldonado Buendía" userId="ece34e20-6490-4e78-a049-3448a755f2b0" providerId="ADAL" clId="{0416B651-43D5-4FBE-835A-00DCD9A570A9}"/>
    <pc:docChg chg="undo custSel addSld delSld modSld sldOrd modMainMaster">
      <pc:chgData name="Brenda Elizabeth Maldonado Buendía" userId="ece34e20-6490-4e78-a049-3448a755f2b0" providerId="ADAL" clId="{0416B651-43D5-4FBE-835A-00DCD9A570A9}" dt="2019-03-27T18:37:27.861" v="1368"/>
      <pc:docMkLst>
        <pc:docMk/>
      </pc:docMkLst>
      <pc:sldChg chg="addSp modSp modTransition setBg modAnim">
        <pc:chgData name="Brenda Elizabeth Maldonado Buendía" userId="ece34e20-6490-4e78-a049-3448a755f2b0" providerId="ADAL" clId="{0416B651-43D5-4FBE-835A-00DCD9A570A9}" dt="2019-03-27T02:31:45.060" v="1367" actId="115"/>
        <pc:sldMkLst>
          <pc:docMk/>
          <pc:sldMk cId="242931915" sldId="256"/>
        </pc:sldMkLst>
        <pc:spChg chg="mod">
          <ac:chgData name="Brenda Elizabeth Maldonado Buendía" userId="ece34e20-6490-4e78-a049-3448a755f2b0" providerId="ADAL" clId="{0416B651-43D5-4FBE-835A-00DCD9A570A9}" dt="2019-03-27T02:31:45.060" v="1367" actId="115"/>
          <ac:spMkLst>
            <pc:docMk/>
            <pc:sldMk cId="242931915" sldId="256"/>
            <ac:spMk id="2" creationId="{0B6CA4A2-BA43-42AB-83F2-BD915899A0F2}"/>
          </ac:spMkLst>
        </pc:spChg>
        <pc:spChg chg="mod">
          <ac:chgData name="Brenda Elizabeth Maldonado Buendía" userId="ece34e20-6490-4e78-a049-3448a755f2b0" providerId="ADAL" clId="{0416B651-43D5-4FBE-835A-00DCD9A570A9}" dt="2019-03-27T02:24:58.550" v="1359" actId="1076"/>
          <ac:spMkLst>
            <pc:docMk/>
            <pc:sldMk cId="242931915" sldId="256"/>
            <ac:spMk id="3" creationId="{01232CF2-53C1-4233-9A1B-ECC5046ED3C9}"/>
          </ac:spMkLst>
        </pc:spChg>
        <pc:spChg chg="add mod">
          <ac:chgData name="Brenda Elizabeth Maldonado Buendía" userId="ece34e20-6490-4e78-a049-3448a755f2b0" providerId="ADAL" clId="{0416B651-43D5-4FBE-835A-00DCD9A570A9}" dt="2019-03-27T02:05:37.778" v="1273" actId="207"/>
          <ac:spMkLst>
            <pc:docMk/>
            <pc:sldMk cId="242931915" sldId="256"/>
            <ac:spMk id="4" creationId="{96C482BF-4F00-4872-8D73-C631FD9BA99B}"/>
          </ac:spMkLst>
        </pc:spChg>
        <pc:picChg chg="add mod">
          <ac:chgData name="Brenda Elizabeth Maldonado Buendía" userId="ece34e20-6490-4e78-a049-3448a755f2b0" providerId="ADAL" clId="{0416B651-43D5-4FBE-835A-00DCD9A570A9}" dt="2019-03-27T02:26:49.395" v="1365" actId="1076"/>
          <ac:picMkLst>
            <pc:docMk/>
            <pc:sldMk cId="242931915" sldId="256"/>
            <ac:picMk id="6" creationId="{035163EF-4879-4BE9-8A0F-AC8596AD7675}"/>
          </ac:picMkLst>
        </pc:picChg>
      </pc:sldChg>
      <pc:sldChg chg="modSp add setBg">
        <pc:chgData name="Brenda Elizabeth Maldonado Buendía" userId="ece34e20-6490-4e78-a049-3448a755f2b0" providerId="ADAL" clId="{0416B651-43D5-4FBE-835A-00DCD9A570A9}" dt="2019-03-27T02:06:06.313" v="1276" actId="207"/>
        <pc:sldMkLst>
          <pc:docMk/>
          <pc:sldMk cId="405365940" sldId="257"/>
        </pc:sldMkLst>
        <pc:spChg chg="mod">
          <ac:chgData name="Brenda Elizabeth Maldonado Buendía" userId="ece34e20-6490-4e78-a049-3448a755f2b0" providerId="ADAL" clId="{0416B651-43D5-4FBE-835A-00DCD9A570A9}" dt="2019-03-27T02:06:06.313" v="1276" actId="207"/>
          <ac:spMkLst>
            <pc:docMk/>
            <pc:sldMk cId="405365940" sldId="257"/>
            <ac:spMk id="2" creationId="{D9CE1F1B-150E-49A9-9FD8-8B9124CB3C83}"/>
          </ac:spMkLst>
        </pc:spChg>
        <pc:spChg chg="mod">
          <ac:chgData name="Brenda Elizabeth Maldonado Buendía" userId="ece34e20-6490-4e78-a049-3448a755f2b0" providerId="ADAL" clId="{0416B651-43D5-4FBE-835A-00DCD9A570A9}" dt="2019-03-27T02:06:06.313" v="1276" actId="207"/>
          <ac:spMkLst>
            <pc:docMk/>
            <pc:sldMk cId="405365940" sldId="257"/>
            <ac:spMk id="3" creationId="{AE6C4B34-EC77-4441-AEF3-7003E8574132}"/>
          </ac:spMkLst>
        </pc:spChg>
      </pc:sldChg>
      <pc:sldChg chg="modSp add setBg">
        <pc:chgData name="Brenda Elizabeth Maldonado Buendía" userId="ece34e20-6490-4e78-a049-3448a755f2b0" providerId="ADAL" clId="{0416B651-43D5-4FBE-835A-00DCD9A570A9}" dt="2019-03-27T02:05:50.672" v="1274" actId="207"/>
        <pc:sldMkLst>
          <pc:docMk/>
          <pc:sldMk cId="3525463722" sldId="258"/>
        </pc:sldMkLst>
        <pc:spChg chg="mod">
          <ac:chgData name="Brenda Elizabeth Maldonado Buendía" userId="ece34e20-6490-4e78-a049-3448a755f2b0" providerId="ADAL" clId="{0416B651-43D5-4FBE-835A-00DCD9A570A9}" dt="2019-03-27T02:05:50.672" v="1274" actId="207"/>
          <ac:spMkLst>
            <pc:docMk/>
            <pc:sldMk cId="3525463722" sldId="258"/>
            <ac:spMk id="2" creationId="{0BB13D94-B14F-40B3-8AE6-1ADD191DB537}"/>
          </ac:spMkLst>
        </pc:spChg>
        <pc:spChg chg="mod">
          <ac:chgData name="Brenda Elizabeth Maldonado Buendía" userId="ece34e20-6490-4e78-a049-3448a755f2b0" providerId="ADAL" clId="{0416B651-43D5-4FBE-835A-00DCD9A570A9}" dt="2019-03-27T02:05:50.672" v="1274" actId="207"/>
          <ac:spMkLst>
            <pc:docMk/>
            <pc:sldMk cId="3525463722" sldId="258"/>
            <ac:spMk id="3" creationId="{731A3290-CE65-4624-B184-CF517C465B90}"/>
          </ac:spMkLst>
        </pc:spChg>
      </pc:sldChg>
      <pc:sldChg chg="add del ord setBg">
        <pc:chgData name="Brenda Elizabeth Maldonado Buendía" userId="ece34e20-6490-4e78-a049-3448a755f2b0" providerId="ADAL" clId="{0416B651-43D5-4FBE-835A-00DCD9A570A9}" dt="2019-03-27T01:19:54.594" v="715" actId="2696"/>
        <pc:sldMkLst>
          <pc:docMk/>
          <pc:sldMk cId="2079302744" sldId="259"/>
        </pc:sldMkLst>
      </pc:sldChg>
      <pc:sldChg chg="modSp add ord setBg">
        <pc:chgData name="Brenda Elizabeth Maldonado Buendía" userId="ece34e20-6490-4e78-a049-3448a755f2b0" providerId="ADAL" clId="{0416B651-43D5-4FBE-835A-00DCD9A570A9}" dt="2019-03-27T02:06:30.656" v="1280" actId="207"/>
        <pc:sldMkLst>
          <pc:docMk/>
          <pc:sldMk cId="1650875276" sldId="260"/>
        </pc:sldMkLst>
        <pc:spChg chg="mod">
          <ac:chgData name="Brenda Elizabeth Maldonado Buendía" userId="ece34e20-6490-4e78-a049-3448a755f2b0" providerId="ADAL" clId="{0416B651-43D5-4FBE-835A-00DCD9A570A9}" dt="2019-03-27T02:06:30.656" v="1280" actId="207"/>
          <ac:spMkLst>
            <pc:docMk/>
            <pc:sldMk cId="1650875276" sldId="260"/>
            <ac:spMk id="2" creationId="{E7AAB39D-3A69-4B50-BD9C-5B00A4138404}"/>
          </ac:spMkLst>
        </pc:spChg>
        <pc:spChg chg="mod">
          <ac:chgData name="Brenda Elizabeth Maldonado Buendía" userId="ece34e20-6490-4e78-a049-3448a755f2b0" providerId="ADAL" clId="{0416B651-43D5-4FBE-835A-00DCD9A570A9}" dt="2019-03-27T02:06:30.656" v="1280" actId="207"/>
          <ac:spMkLst>
            <pc:docMk/>
            <pc:sldMk cId="1650875276" sldId="260"/>
            <ac:spMk id="3" creationId="{C1F99F31-0C11-4A5C-B5DA-0ADBD21AF04F}"/>
          </ac:spMkLst>
        </pc:spChg>
      </pc:sldChg>
      <pc:sldChg chg="add">
        <pc:chgData name="Brenda Elizabeth Maldonado Buendía" userId="ece34e20-6490-4e78-a049-3448a755f2b0" providerId="ADAL" clId="{0416B651-43D5-4FBE-835A-00DCD9A570A9}" dt="2019-03-26T21:31:12.505" v="222"/>
        <pc:sldMkLst>
          <pc:docMk/>
          <pc:sldMk cId="1304358291" sldId="261"/>
        </pc:sldMkLst>
      </pc:sldChg>
      <pc:sldChg chg="modSp add setBg">
        <pc:chgData name="Brenda Elizabeth Maldonado Buendía" userId="ece34e20-6490-4e78-a049-3448a755f2b0" providerId="ADAL" clId="{0416B651-43D5-4FBE-835A-00DCD9A570A9}" dt="2019-03-27T02:06:20.796" v="1278" actId="207"/>
        <pc:sldMkLst>
          <pc:docMk/>
          <pc:sldMk cId="3897304532" sldId="262"/>
        </pc:sldMkLst>
        <pc:spChg chg="mod">
          <ac:chgData name="Brenda Elizabeth Maldonado Buendía" userId="ece34e20-6490-4e78-a049-3448a755f2b0" providerId="ADAL" clId="{0416B651-43D5-4FBE-835A-00DCD9A570A9}" dt="2019-03-27T02:06:20.796" v="1278" actId="207"/>
          <ac:spMkLst>
            <pc:docMk/>
            <pc:sldMk cId="3897304532" sldId="262"/>
            <ac:spMk id="2" creationId="{A00D9144-6465-454C-A93E-6CEBAD56AFD3}"/>
          </ac:spMkLst>
        </pc:spChg>
        <pc:spChg chg="mod">
          <ac:chgData name="Brenda Elizabeth Maldonado Buendía" userId="ece34e20-6490-4e78-a049-3448a755f2b0" providerId="ADAL" clId="{0416B651-43D5-4FBE-835A-00DCD9A570A9}" dt="2019-03-27T02:06:20.796" v="1278" actId="207"/>
          <ac:spMkLst>
            <pc:docMk/>
            <pc:sldMk cId="3897304532" sldId="262"/>
            <ac:spMk id="3" creationId="{B6CF9512-B3FA-40B9-B018-BEC55AA136D8}"/>
          </ac:spMkLst>
        </pc:spChg>
      </pc:sldChg>
      <pc:sldChg chg="addSp delSp modSp add modTransition setBg">
        <pc:chgData name="Brenda Elizabeth Maldonado Buendía" userId="ece34e20-6490-4e78-a049-3448a755f2b0" providerId="ADAL" clId="{0416B651-43D5-4FBE-835A-00DCD9A570A9}" dt="2019-03-27T02:11:01.734" v="1301"/>
        <pc:sldMkLst>
          <pc:docMk/>
          <pc:sldMk cId="3684056303" sldId="263"/>
        </pc:sldMkLst>
        <pc:spChg chg="mod">
          <ac:chgData name="Brenda Elizabeth Maldonado Buendía" userId="ece34e20-6490-4e78-a049-3448a755f2b0" providerId="ADAL" clId="{0416B651-43D5-4FBE-835A-00DCD9A570A9}" dt="2019-03-27T02:06:36.531" v="1281" actId="207"/>
          <ac:spMkLst>
            <pc:docMk/>
            <pc:sldMk cId="3684056303" sldId="263"/>
            <ac:spMk id="2" creationId="{D492A9B4-B9D0-48FB-A188-EE90B762CAC0}"/>
          </ac:spMkLst>
        </pc:spChg>
        <pc:spChg chg="add del mod">
          <ac:chgData name="Brenda Elizabeth Maldonado Buendía" userId="ece34e20-6490-4e78-a049-3448a755f2b0" providerId="ADAL" clId="{0416B651-43D5-4FBE-835A-00DCD9A570A9}" dt="2019-03-27T02:06:36.531" v="1281" actId="207"/>
          <ac:spMkLst>
            <pc:docMk/>
            <pc:sldMk cId="3684056303" sldId="263"/>
            <ac:spMk id="3" creationId="{CF3B187E-9BC9-45AA-B964-A2553E20B1D4}"/>
          </ac:spMkLst>
        </pc:spChg>
      </pc:sldChg>
      <pc:sldChg chg="modSp setBg">
        <pc:chgData name="Brenda Elizabeth Maldonado Buendía" userId="ece34e20-6490-4e78-a049-3448a755f2b0" providerId="ADAL" clId="{0416B651-43D5-4FBE-835A-00DCD9A570A9}" dt="2019-03-27T02:05:58.636" v="1275" actId="207"/>
        <pc:sldMkLst>
          <pc:docMk/>
          <pc:sldMk cId="133211716" sldId="264"/>
        </pc:sldMkLst>
        <pc:spChg chg="mod">
          <ac:chgData name="Brenda Elizabeth Maldonado Buendía" userId="ece34e20-6490-4e78-a049-3448a755f2b0" providerId="ADAL" clId="{0416B651-43D5-4FBE-835A-00DCD9A570A9}" dt="2019-03-27T02:05:58.636" v="1275" actId="207"/>
          <ac:spMkLst>
            <pc:docMk/>
            <pc:sldMk cId="133211716" sldId="264"/>
            <ac:spMk id="2" creationId="{0BB13D94-B14F-40B3-8AE6-1ADD191DB537}"/>
          </ac:spMkLst>
        </pc:spChg>
        <pc:spChg chg="mod">
          <ac:chgData name="Brenda Elizabeth Maldonado Buendía" userId="ece34e20-6490-4e78-a049-3448a755f2b0" providerId="ADAL" clId="{0416B651-43D5-4FBE-835A-00DCD9A570A9}" dt="2019-03-27T02:05:58.636" v="1275" actId="207"/>
          <ac:spMkLst>
            <pc:docMk/>
            <pc:sldMk cId="133211716" sldId="264"/>
            <ac:spMk id="3" creationId="{731A3290-CE65-4624-B184-CF517C465B90}"/>
          </ac:spMkLst>
        </pc:spChg>
      </pc:sldChg>
      <pc:sldChg chg="modSp setBg">
        <pc:chgData name="Brenda Elizabeth Maldonado Buendía" userId="ece34e20-6490-4e78-a049-3448a755f2b0" providerId="ADAL" clId="{0416B651-43D5-4FBE-835A-00DCD9A570A9}" dt="2019-03-27T02:06:12.611" v="1277" actId="207"/>
        <pc:sldMkLst>
          <pc:docMk/>
          <pc:sldMk cId="2242227472" sldId="265"/>
        </pc:sldMkLst>
        <pc:spChg chg="mod">
          <ac:chgData name="Brenda Elizabeth Maldonado Buendía" userId="ece34e20-6490-4e78-a049-3448a755f2b0" providerId="ADAL" clId="{0416B651-43D5-4FBE-835A-00DCD9A570A9}" dt="2019-03-27T02:06:12.611" v="1277" actId="207"/>
          <ac:spMkLst>
            <pc:docMk/>
            <pc:sldMk cId="2242227472" sldId="265"/>
            <ac:spMk id="2" creationId="{D9CE1F1B-150E-49A9-9FD8-8B9124CB3C83}"/>
          </ac:spMkLst>
        </pc:spChg>
      </pc:sldChg>
      <pc:sldChg chg="add del">
        <pc:chgData name="Brenda Elizabeth Maldonado Buendía" userId="ece34e20-6490-4e78-a049-3448a755f2b0" providerId="ADAL" clId="{0416B651-43D5-4FBE-835A-00DCD9A570A9}" dt="2019-03-27T01:20:56.212" v="725" actId="2696"/>
        <pc:sldMkLst>
          <pc:docMk/>
          <pc:sldMk cId="965349837" sldId="266"/>
        </pc:sldMkLst>
      </pc:sldChg>
      <pc:sldChg chg="addSp delSp modSp add ord setBg modAnim">
        <pc:chgData name="Brenda Elizabeth Maldonado Buendía" userId="ece34e20-6490-4e78-a049-3448a755f2b0" providerId="ADAL" clId="{0416B651-43D5-4FBE-835A-00DCD9A570A9}" dt="2019-03-27T18:37:27.861" v="1368"/>
        <pc:sldMkLst>
          <pc:docMk/>
          <pc:sldMk cId="3201893412" sldId="266"/>
        </pc:sldMkLst>
        <pc:spChg chg="mod">
          <ac:chgData name="Brenda Elizabeth Maldonado Buendía" userId="ece34e20-6490-4e78-a049-3448a755f2b0" providerId="ADAL" clId="{0416B651-43D5-4FBE-835A-00DCD9A570A9}" dt="2019-03-27T02:04:12.970" v="1268"/>
          <ac:spMkLst>
            <pc:docMk/>
            <pc:sldMk cId="3201893412" sldId="266"/>
            <ac:spMk id="2" creationId="{D9CE1F1B-150E-49A9-9FD8-8B9124CB3C83}"/>
          </ac:spMkLst>
        </pc:spChg>
        <pc:spChg chg="del mod">
          <ac:chgData name="Brenda Elizabeth Maldonado Buendía" userId="ece34e20-6490-4e78-a049-3448a755f2b0" providerId="ADAL" clId="{0416B651-43D5-4FBE-835A-00DCD9A570A9}" dt="2019-03-27T01:58:09.249" v="1187"/>
          <ac:spMkLst>
            <pc:docMk/>
            <pc:sldMk cId="3201893412" sldId="266"/>
            <ac:spMk id="3" creationId="{AE6C4B34-EC77-4441-AEF3-7003E8574132}"/>
          </ac:spMkLst>
        </pc:spChg>
        <pc:spChg chg="add mod">
          <ac:chgData name="Brenda Elizabeth Maldonado Buendía" userId="ece34e20-6490-4e78-a049-3448a755f2b0" providerId="ADAL" clId="{0416B651-43D5-4FBE-835A-00DCD9A570A9}" dt="2019-03-27T01:23:05.876" v="762" actId="14100"/>
          <ac:spMkLst>
            <pc:docMk/>
            <pc:sldMk cId="3201893412" sldId="266"/>
            <ac:spMk id="4" creationId="{B29D615F-86EF-4228-8843-9F38C636FCA1}"/>
          </ac:spMkLst>
        </pc:spChg>
        <pc:spChg chg="add del mod">
          <ac:chgData name="Brenda Elizabeth Maldonado Buendía" userId="ece34e20-6490-4e78-a049-3448a755f2b0" providerId="ADAL" clId="{0416B651-43D5-4FBE-835A-00DCD9A570A9}" dt="2019-03-27T01:58:19.288" v="1189" actId="478"/>
          <ac:spMkLst>
            <pc:docMk/>
            <pc:sldMk cId="3201893412" sldId="266"/>
            <ac:spMk id="6" creationId="{02ECE6BF-5CE6-4BE4-9842-5700B2244111}"/>
          </ac:spMkLst>
        </pc:spChg>
        <pc:graphicFrameChg chg="add mod">
          <ac:chgData name="Brenda Elizabeth Maldonado Buendía" userId="ece34e20-6490-4e78-a049-3448a755f2b0" providerId="ADAL" clId="{0416B651-43D5-4FBE-835A-00DCD9A570A9}" dt="2019-03-27T02:03:55.644" v="1265"/>
          <ac:graphicFrameMkLst>
            <pc:docMk/>
            <pc:sldMk cId="3201893412" sldId="266"/>
            <ac:graphicFrameMk id="5" creationId="{2378890E-3B02-48BA-A555-B0C70EFD8FF0}"/>
          </ac:graphicFrameMkLst>
        </pc:graphicFrameChg>
      </pc:sldChg>
      <pc:sldChg chg="add del setBg">
        <pc:chgData name="Brenda Elizabeth Maldonado Buendía" userId="ece34e20-6490-4e78-a049-3448a755f2b0" providerId="ADAL" clId="{0416B651-43D5-4FBE-835A-00DCD9A570A9}" dt="2019-03-27T01:20:55.090" v="724" actId="2696"/>
        <pc:sldMkLst>
          <pc:docMk/>
          <pc:sldMk cId="224495019" sldId="267"/>
        </pc:sldMkLst>
      </pc:sldChg>
      <pc:sldChg chg="delSp add del modTransition">
        <pc:chgData name="Brenda Elizabeth Maldonado Buendía" userId="ece34e20-6490-4e78-a049-3448a755f2b0" providerId="ADAL" clId="{0416B651-43D5-4FBE-835A-00DCD9A570A9}" dt="2019-03-27T02:10:55.637" v="1299" actId="2696"/>
        <pc:sldMkLst>
          <pc:docMk/>
          <pc:sldMk cId="4232494273" sldId="267"/>
        </pc:sldMkLst>
        <pc:spChg chg="del">
          <ac:chgData name="Brenda Elizabeth Maldonado Buendía" userId="ece34e20-6490-4e78-a049-3448a755f2b0" providerId="ADAL" clId="{0416B651-43D5-4FBE-835A-00DCD9A570A9}" dt="2019-03-27T02:10:22.025" v="1296" actId="478"/>
          <ac:spMkLst>
            <pc:docMk/>
            <pc:sldMk cId="4232494273" sldId="267"/>
            <ac:spMk id="2" creationId="{9BFDAF3C-0C64-4DDB-AFA5-AF9D69305B31}"/>
          </ac:spMkLst>
        </pc:spChg>
        <pc:spChg chg="del">
          <ac:chgData name="Brenda Elizabeth Maldonado Buendía" userId="ece34e20-6490-4e78-a049-3448a755f2b0" providerId="ADAL" clId="{0416B651-43D5-4FBE-835A-00DCD9A570A9}" dt="2019-03-27T02:10:24.184" v="1297" actId="478"/>
          <ac:spMkLst>
            <pc:docMk/>
            <pc:sldMk cId="4232494273" sldId="267"/>
            <ac:spMk id="3" creationId="{167B8053-77A8-494B-939C-9DAF90CF76FE}"/>
          </ac:spMkLst>
        </pc:spChg>
      </pc:sldChg>
      <pc:sldMasterChg chg="setBg modSldLayout">
        <pc:chgData name="Brenda Elizabeth Maldonado Buendía" userId="ece34e20-6490-4e78-a049-3448a755f2b0" providerId="ADAL" clId="{0416B651-43D5-4FBE-835A-00DCD9A570A9}" dt="2019-03-26T21:33:24.484" v="229"/>
        <pc:sldMasterMkLst>
          <pc:docMk/>
          <pc:sldMasterMk cId="4238178029" sldId="2147483840"/>
        </pc:sldMasterMkLst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2298195173" sldId="2147483841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3431190519" sldId="2147483842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3665720658" sldId="2147483843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435382141" sldId="2147483844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736949450" sldId="2147483845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2303093182" sldId="2147483846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3073755980" sldId="2147483847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531500466" sldId="2147483848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23071374" sldId="2147483849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2289735764" sldId="2147483850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3241614283" sldId="2147483851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567258858" sldId="2147483852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2713317350" sldId="2147483853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564944992" sldId="2147483854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574115726" sldId="2147483855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1622473450" sldId="2147483856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1:33:24.484" v="229"/>
          <pc:sldLayoutMkLst>
            <pc:docMk/>
            <pc:sldMasterMk cId="4238178029" sldId="2147483840"/>
            <pc:sldLayoutMk cId="4258414255" sldId="2147483857"/>
          </pc:sldLayoutMkLst>
        </pc:sldLayoutChg>
      </pc:sldMasterChg>
      <pc:sldMasterChg chg="setBg modSldLayout">
        <pc:chgData name="Brenda Elizabeth Maldonado Buendía" userId="ece34e20-6490-4e78-a049-3448a755f2b0" providerId="ADAL" clId="{0416B651-43D5-4FBE-835A-00DCD9A570A9}" dt="2019-03-26T23:53:13.084" v="313"/>
        <pc:sldMasterMkLst>
          <pc:docMk/>
          <pc:sldMasterMk cId="851704039" sldId="2147483887"/>
        </pc:sldMasterMkLst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1000379407" sldId="2147483888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3057380704" sldId="2147483889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2997250361" sldId="2147483890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4292098592" sldId="2147483891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2897405197" sldId="2147483892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3825665196" sldId="2147483893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2142415889" sldId="2147483894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3009568957" sldId="2147483895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2069154348" sldId="2147483896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1847233265" sldId="2147483897"/>
          </pc:sldLayoutMkLst>
        </pc:sldLayoutChg>
        <pc:sldLayoutChg chg="setBg">
          <pc:chgData name="Brenda Elizabeth Maldonado Buendía" userId="ece34e20-6490-4e78-a049-3448a755f2b0" providerId="ADAL" clId="{0416B651-43D5-4FBE-835A-00DCD9A570A9}" dt="2019-03-26T23:53:13.084" v="313"/>
          <pc:sldLayoutMkLst>
            <pc:docMk/>
            <pc:sldMasterMk cId="851704039" sldId="2147483887"/>
            <pc:sldLayoutMk cId="1865320269" sldId="2147483898"/>
          </pc:sldLayoutMkLst>
        </pc:sldLayoutChg>
      </pc:sldMasterChg>
    </pc:docChg>
  </pc:docChgLst>
  <pc:docChgLst>
    <pc:chgData name="Eysell de Jesús Acosta Soza" userId="S::e.acosta@unadeca.net::accd6d08-2ca6-4a33-9fa1-25a149373d0e" providerId="AD" clId="Web-{7FA8FB13-2448-4E16-A16E-CAA442CBE86A}"/>
    <pc:docChg chg="addSld modSld">
      <pc:chgData name="Eysell de Jesús Acosta Soza" userId="S::e.acosta@unadeca.net::accd6d08-2ca6-4a33-9fa1-25a149373d0e" providerId="AD" clId="Web-{7FA8FB13-2448-4E16-A16E-CAA442CBE86A}" dt="2019-03-27T00:11:12.429" v="339" actId="20577"/>
      <pc:docMkLst>
        <pc:docMk/>
      </pc:docMkLst>
      <pc:sldChg chg="modSp">
        <pc:chgData name="Eysell de Jesús Acosta Soza" userId="S::e.acosta@unadeca.net::accd6d08-2ca6-4a33-9fa1-25a149373d0e" providerId="AD" clId="Web-{7FA8FB13-2448-4E16-A16E-CAA442CBE86A}" dt="2019-03-27T00:01:46.908" v="5" actId="20577"/>
        <pc:sldMkLst>
          <pc:docMk/>
          <pc:sldMk cId="242931915" sldId="256"/>
        </pc:sldMkLst>
        <pc:spChg chg="mod">
          <ac:chgData name="Eysell de Jesús Acosta Soza" userId="S::e.acosta@unadeca.net::accd6d08-2ca6-4a33-9fa1-25a149373d0e" providerId="AD" clId="Web-{7FA8FB13-2448-4E16-A16E-CAA442CBE86A}" dt="2019-03-27T00:01:46.908" v="5" actId="20577"/>
          <ac:spMkLst>
            <pc:docMk/>
            <pc:sldMk cId="242931915" sldId="256"/>
            <ac:spMk id="3" creationId="{01232CF2-53C1-4233-9A1B-ECC5046ED3C9}"/>
          </ac:spMkLst>
        </pc:spChg>
        <pc:spChg chg="mod">
          <ac:chgData name="Eysell de Jesús Acosta Soza" userId="S::e.acosta@unadeca.net::accd6d08-2ca6-4a33-9fa1-25a149373d0e" providerId="AD" clId="Web-{7FA8FB13-2448-4E16-A16E-CAA442CBE86A}" dt="2019-03-26T23:20:25.174" v="0" actId="1076"/>
          <ac:spMkLst>
            <pc:docMk/>
            <pc:sldMk cId="242931915" sldId="256"/>
            <ac:spMk id="4" creationId="{96C482BF-4F00-4872-8D73-C631FD9BA99B}"/>
          </ac:spMkLst>
        </pc:spChg>
      </pc:sldChg>
      <pc:sldChg chg="modSp">
        <pc:chgData name="Eysell de Jesús Acosta Soza" userId="S::e.acosta@unadeca.net::accd6d08-2ca6-4a33-9fa1-25a149373d0e" providerId="AD" clId="Web-{7FA8FB13-2448-4E16-A16E-CAA442CBE86A}" dt="2019-03-27T00:11:12.429" v="338" actId="20577"/>
        <pc:sldMkLst>
          <pc:docMk/>
          <pc:sldMk cId="3525463722" sldId="258"/>
        </pc:sldMkLst>
        <pc:spChg chg="mod">
          <ac:chgData name="Eysell de Jesús Acosta Soza" userId="S::e.acosta@unadeca.net::accd6d08-2ca6-4a33-9fa1-25a149373d0e" providerId="AD" clId="Web-{7FA8FB13-2448-4E16-A16E-CAA442CBE86A}" dt="2019-03-27T00:03:12.955" v="42" actId="20577"/>
          <ac:spMkLst>
            <pc:docMk/>
            <pc:sldMk cId="3525463722" sldId="258"/>
            <ac:spMk id="2" creationId="{0BB13D94-B14F-40B3-8AE6-1ADD191DB537}"/>
          </ac:spMkLst>
        </pc:spChg>
        <pc:spChg chg="mod">
          <ac:chgData name="Eysell de Jesús Acosta Soza" userId="S::e.acosta@unadeca.net::accd6d08-2ca6-4a33-9fa1-25a149373d0e" providerId="AD" clId="Web-{7FA8FB13-2448-4E16-A16E-CAA442CBE86A}" dt="2019-03-27T00:11:12.429" v="338" actId="20577"/>
          <ac:spMkLst>
            <pc:docMk/>
            <pc:sldMk cId="3525463722" sldId="258"/>
            <ac:spMk id="3" creationId="{731A3290-CE65-4624-B184-CF517C465B90}"/>
          </ac:spMkLst>
        </pc:spChg>
      </pc:sldChg>
      <pc:sldChg chg="add replId">
        <pc:chgData name="Eysell de Jesús Acosta Soza" userId="S::e.acosta@unadeca.net::accd6d08-2ca6-4a33-9fa1-25a149373d0e" providerId="AD" clId="Web-{7FA8FB13-2448-4E16-A16E-CAA442CBE86A}" dt="2019-03-27T00:02:37.174" v="8"/>
        <pc:sldMkLst>
          <pc:docMk/>
          <pc:sldMk cId="133211716" sldId="264"/>
        </pc:sldMkLst>
      </pc:sldChg>
    </pc:docChg>
  </pc:docChgLst>
  <pc:docChgLst>
    <pc:chgData name="Eysell de Jesús Acosta Soza" userId="S::e.acosta@unadeca.net::accd6d08-2ca6-4a33-9fa1-25a149373d0e" providerId="AD" clId="Web-{51F8A88F-1725-C603-4193-304E16B87A3E}"/>
    <pc:docChg chg="addSld modSld sldOrd">
      <pc:chgData name="Eysell de Jesús Acosta Soza" userId="S::e.acosta@unadeca.net::accd6d08-2ca6-4a33-9fa1-25a149373d0e" providerId="AD" clId="Web-{51F8A88F-1725-C603-4193-304E16B87A3E}" dt="2019-03-27T20:37:20.731" v="791" actId="20577"/>
      <pc:docMkLst>
        <pc:docMk/>
      </pc:docMkLst>
      <pc:sldChg chg="ord">
        <pc:chgData name="Eysell de Jesús Acosta Soza" userId="S::e.acosta@unadeca.net::accd6d08-2ca6-4a33-9fa1-25a149373d0e" providerId="AD" clId="Web-{51F8A88F-1725-C603-4193-304E16B87A3E}" dt="2019-03-27T19:46:39.123" v="279"/>
        <pc:sldMkLst>
          <pc:docMk/>
          <pc:sldMk cId="3201893412" sldId="266"/>
        </pc:sldMkLst>
      </pc:sldChg>
      <pc:sldChg chg="modSp">
        <pc:chgData name="Eysell de Jesús Acosta Soza" userId="S::e.acosta@unadeca.net::accd6d08-2ca6-4a33-9fa1-25a149373d0e" providerId="AD" clId="Web-{51F8A88F-1725-C603-4193-304E16B87A3E}" dt="2019-03-27T19:46:24.404" v="277" actId="20577"/>
        <pc:sldMkLst>
          <pc:docMk/>
          <pc:sldMk cId="303297924" sldId="267"/>
        </pc:sldMkLst>
        <pc:spChg chg="mod">
          <ac:chgData name="Eysell de Jesús Acosta Soza" userId="S::e.acosta@unadeca.net::accd6d08-2ca6-4a33-9fa1-25a149373d0e" providerId="AD" clId="Web-{51F8A88F-1725-C603-4193-304E16B87A3E}" dt="2019-03-27T19:46:24.404" v="277" actId="20577"/>
          <ac:spMkLst>
            <pc:docMk/>
            <pc:sldMk cId="303297924" sldId="267"/>
            <ac:spMk id="3" creationId="{C1F99F31-0C11-4A5C-B5DA-0ADBD21AF04F}"/>
          </ac:spMkLst>
        </pc:spChg>
      </pc:sldChg>
      <pc:sldChg chg="modSp add replId">
        <pc:chgData name="Eysell de Jesús Acosta Soza" userId="S::e.acosta@unadeca.net::accd6d08-2ca6-4a33-9fa1-25a149373d0e" providerId="AD" clId="Web-{51F8A88F-1725-C603-4193-304E16B87A3E}" dt="2019-03-27T20:00:30.634" v="461" actId="20577"/>
        <pc:sldMkLst>
          <pc:docMk/>
          <pc:sldMk cId="3402244043" sldId="268"/>
        </pc:sldMkLst>
        <pc:spChg chg="mod">
          <ac:chgData name="Eysell de Jesús Acosta Soza" userId="S::e.acosta@unadeca.net::accd6d08-2ca6-4a33-9fa1-25a149373d0e" providerId="AD" clId="Web-{51F8A88F-1725-C603-4193-304E16B87A3E}" dt="2019-03-27T19:52:38.175" v="323" actId="20577"/>
          <ac:spMkLst>
            <pc:docMk/>
            <pc:sldMk cId="3402244043" sldId="268"/>
            <ac:spMk id="2" creationId="{E7AAB39D-3A69-4B50-BD9C-5B00A4138404}"/>
          </ac:spMkLst>
        </pc:spChg>
        <pc:spChg chg="mod">
          <ac:chgData name="Eysell de Jesús Acosta Soza" userId="S::e.acosta@unadeca.net::accd6d08-2ca6-4a33-9fa1-25a149373d0e" providerId="AD" clId="Web-{51F8A88F-1725-C603-4193-304E16B87A3E}" dt="2019-03-27T20:00:30.634" v="461" actId="20577"/>
          <ac:spMkLst>
            <pc:docMk/>
            <pc:sldMk cId="3402244043" sldId="268"/>
            <ac:spMk id="3" creationId="{C1F99F31-0C11-4A5C-B5DA-0ADBD21AF04F}"/>
          </ac:spMkLst>
        </pc:spChg>
      </pc:sldChg>
      <pc:sldChg chg="modSp add replId">
        <pc:chgData name="Eysell de Jesús Acosta Soza" userId="S::e.acosta@unadeca.net::accd6d08-2ca6-4a33-9fa1-25a149373d0e" providerId="AD" clId="Web-{51F8A88F-1725-C603-4193-304E16B87A3E}" dt="2019-03-27T20:01:11.775" v="470" actId="20577"/>
        <pc:sldMkLst>
          <pc:docMk/>
          <pc:sldMk cId="665249254" sldId="269"/>
        </pc:sldMkLst>
        <pc:spChg chg="mod">
          <ac:chgData name="Eysell de Jesús Acosta Soza" userId="S::e.acosta@unadeca.net::accd6d08-2ca6-4a33-9fa1-25a149373d0e" providerId="AD" clId="Web-{51F8A88F-1725-C603-4193-304E16B87A3E}" dt="2019-03-27T20:01:11.775" v="470" actId="20577"/>
          <ac:spMkLst>
            <pc:docMk/>
            <pc:sldMk cId="665249254" sldId="269"/>
            <ac:spMk id="3" creationId="{C1F99F31-0C11-4A5C-B5DA-0ADBD21AF04F}"/>
          </ac:spMkLst>
        </pc:spChg>
      </pc:sldChg>
      <pc:sldChg chg="modSp add replId">
        <pc:chgData name="Eysell de Jesús Acosta Soza" userId="S::e.acosta@unadeca.net::accd6d08-2ca6-4a33-9fa1-25a149373d0e" providerId="AD" clId="Web-{51F8A88F-1725-C603-4193-304E16B87A3E}" dt="2019-03-27T20:36:37.089" v="789" actId="20577"/>
        <pc:sldMkLst>
          <pc:docMk/>
          <pc:sldMk cId="1939672314" sldId="270"/>
        </pc:sldMkLst>
        <pc:spChg chg="mod">
          <ac:chgData name="Eysell de Jesús Acosta Soza" userId="S::e.acosta@unadeca.net::accd6d08-2ca6-4a33-9fa1-25a149373d0e" providerId="AD" clId="Web-{51F8A88F-1725-C603-4193-304E16B87A3E}" dt="2019-03-27T20:32:39.484" v="489" actId="20577"/>
          <ac:spMkLst>
            <pc:docMk/>
            <pc:sldMk cId="1939672314" sldId="270"/>
            <ac:spMk id="2" creationId="{A00D9144-6465-454C-A93E-6CEBAD56AFD3}"/>
          </ac:spMkLst>
        </pc:spChg>
        <pc:spChg chg="mod">
          <ac:chgData name="Eysell de Jesús Acosta Soza" userId="S::e.acosta@unadeca.net::accd6d08-2ca6-4a33-9fa1-25a149373d0e" providerId="AD" clId="Web-{51F8A88F-1725-C603-4193-304E16B87A3E}" dt="2019-03-27T20:36:37.089" v="789" actId="20577"/>
          <ac:spMkLst>
            <pc:docMk/>
            <pc:sldMk cId="1939672314" sldId="270"/>
            <ac:spMk id="3" creationId="{B6CF9512-B3FA-40B9-B018-BEC55AA136D8}"/>
          </ac:spMkLst>
        </pc:spChg>
      </pc:sldChg>
    </pc:docChg>
  </pc:docChgLst>
  <pc:docChgLst>
    <pc:chgData name="Eysell de Jesús Acosta Soza" userId="S::e.acosta@unadeca.net::accd6d08-2ca6-4a33-9fa1-25a149373d0e" providerId="AD" clId="Web-{14B29CC3-3023-3C57-ACDC-ADDA1F231E65}"/>
    <pc:docChg chg="addSld modSld">
      <pc:chgData name="Eysell de Jesús Acosta Soza" userId="S::e.acosta@unadeca.net::accd6d08-2ca6-4a33-9fa1-25a149373d0e" providerId="AD" clId="Web-{14B29CC3-3023-3C57-ACDC-ADDA1F231E65}" dt="2019-03-27T00:43:36.359" v="1293" actId="20577"/>
      <pc:docMkLst>
        <pc:docMk/>
      </pc:docMkLst>
      <pc:sldChg chg="modSp">
        <pc:chgData name="Eysell de Jesús Acosta Soza" userId="S::e.acosta@unadeca.net::accd6d08-2ca6-4a33-9fa1-25a149373d0e" providerId="AD" clId="Web-{14B29CC3-3023-3C57-ACDC-ADDA1F231E65}" dt="2019-03-27T00:37:56.596" v="1123" actId="20577"/>
        <pc:sldMkLst>
          <pc:docMk/>
          <pc:sldMk cId="405365940" sldId="257"/>
        </pc:sldMkLst>
        <pc:spChg chg="mod">
          <ac:chgData name="Eysell de Jesús Acosta Soza" userId="S::e.acosta@unadeca.net::accd6d08-2ca6-4a33-9fa1-25a149373d0e" providerId="AD" clId="Web-{14B29CC3-3023-3C57-ACDC-ADDA1F231E65}" dt="2019-03-27T00:29:47.921" v="684" actId="20577"/>
          <ac:spMkLst>
            <pc:docMk/>
            <pc:sldMk cId="405365940" sldId="257"/>
            <ac:spMk id="2" creationId="{D9CE1F1B-150E-49A9-9FD8-8B9124CB3C83}"/>
          </ac:spMkLst>
        </pc:spChg>
        <pc:spChg chg="mod">
          <ac:chgData name="Eysell de Jesús Acosta Soza" userId="S::e.acosta@unadeca.net::accd6d08-2ca6-4a33-9fa1-25a149373d0e" providerId="AD" clId="Web-{14B29CC3-3023-3C57-ACDC-ADDA1F231E65}" dt="2019-03-27T00:37:56.596" v="1123" actId="20577"/>
          <ac:spMkLst>
            <pc:docMk/>
            <pc:sldMk cId="405365940" sldId="257"/>
            <ac:spMk id="3" creationId="{AE6C4B34-EC77-4441-AEF3-7003E8574132}"/>
          </ac:spMkLst>
        </pc:spChg>
      </pc:sldChg>
      <pc:sldChg chg="modSp">
        <pc:chgData name="Eysell de Jesús Acosta Soza" userId="S::e.acosta@unadeca.net::accd6d08-2ca6-4a33-9fa1-25a149373d0e" providerId="AD" clId="Web-{14B29CC3-3023-3C57-ACDC-ADDA1F231E65}" dt="2019-03-27T00:24:09.220" v="330" actId="20577"/>
        <pc:sldMkLst>
          <pc:docMk/>
          <pc:sldMk cId="3525463722" sldId="258"/>
        </pc:sldMkLst>
        <pc:spChg chg="mod">
          <ac:chgData name="Eysell de Jesús Acosta Soza" userId="S::e.acosta@unadeca.net::accd6d08-2ca6-4a33-9fa1-25a149373d0e" providerId="AD" clId="Web-{14B29CC3-3023-3C57-ACDC-ADDA1F231E65}" dt="2019-03-27T00:24:09.220" v="330" actId="20577"/>
          <ac:spMkLst>
            <pc:docMk/>
            <pc:sldMk cId="3525463722" sldId="258"/>
            <ac:spMk id="3" creationId="{731A3290-CE65-4624-B184-CF517C465B90}"/>
          </ac:spMkLst>
        </pc:spChg>
      </pc:sldChg>
      <pc:sldChg chg="modSp">
        <pc:chgData name="Eysell de Jesús Acosta Soza" userId="S::e.acosta@unadeca.net::accd6d08-2ca6-4a33-9fa1-25a149373d0e" providerId="AD" clId="Web-{14B29CC3-3023-3C57-ACDC-ADDA1F231E65}" dt="2019-03-27T00:28:41.668" v="613" actId="20577"/>
        <pc:sldMkLst>
          <pc:docMk/>
          <pc:sldMk cId="133211716" sldId="264"/>
        </pc:sldMkLst>
        <pc:spChg chg="mod">
          <ac:chgData name="Eysell de Jesús Acosta Soza" userId="S::e.acosta@unadeca.net::accd6d08-2ca6-4a33-9fa1-25a149373d0e" providerId="AD" clId="Web-{14B29CC3-3023-3C57-ACDC-ADDA1F231E65}" dt="2019-03-27T00:28:41.668" v="613" actId="20577"/>
          <ac:spMkLst>
            <pc:docMk/>
            <pc:sldMk cId="133211716" sldId="264"/>
            <ac:spMk id="3" creationId="{731A3290-CE65-4624-B184-CF517C465B90}"/>
          </ac:spMkLst>
        </pc:spChg>
      </pc:sldChg>
      <pc:sldChg chg="modSp add replId">
        <pc:chgData name="Eysell de Jesús Acosta Soza" userId="S::e.acosta@unadeca.net::accd6d08-2ca6-4a33-9fa1-25a149373d0e" providerId="AD" clId="Web-{14B29CC3-3023-3C57-ACDC-ADDA1F231E65}" dt="2019-03-27T00:43:36.359" v="1292" actId="20577"/>
        <pc:sldMkLst>
          <pc:docMk/>
          <pc:sldMk cId="2242227472" sldId="265"/>
        </pc:sldMkLst>
        <pc:spChg chg="mod">
          <ac:chgData name="Eysell de Jesús Acosta Soza" userId="S::e.acosta@unadeca.net::accd6d08-2ca6-4a33-9fa1-25a149373d0e" providerId="AD" clId="Web-{14B29CC3-3023-3C57-ACDC-ADDA1F231E65}" dt="2019-03-27T00:43:36.359" v="1292" actId="20577"/>
          <ac:spMkLst>
            <pc:docMk/>
            <pc:sldMk cId="2242227472" sldId="265"/>
            <ac:spMk id="2" creationId="{D9CE1F1B-150E-49A9-9FD8-8B9124CB3C83}"/>
          </ac:spMkLst>
        </pc:spChg>
        <pc:spChg chg="mod">
          <ac:chgData name="Eysell de Jesús Acosta Soza" userId="S::e.acosta@unadeca.net::accd6d08-2ca6-4a33-9fa1-25a149373d0e" providerId="AD" clId="Web-{14B29CC3-3023-3C57-ACDC-ADDA1F231E65}" dt="2019-03-27T00:42:33.982" v="1261" actId="20577"/>
          <ac:spMkLst>
            <pc:docMk/>
            <pc:sldMk cId="2242227472" sldId="265"/>
            <ac:spMk id="3" creationId="{AE6C4B34-EC77-4441-AEF3-7003E8574132}"/>
          </ac:spMkLst>
        </pc:spChg>
      </pc:sldChg>
    </pc:docChg>
  </pc:docChgLst>
  <pc:docChgLst>
    <pc:chgData name="Eysell de Jesús Acosta Soza" userId="S::e.acosta@unadeca.net::accd6d08-2ca6-4a33-9fa1-25a149373d0e" providerId="AD" clId="Web-{E201A98B-CEB1-74D2-0E50-9E4A5A431B4B}"/>
    <pc:docChg chg="addSld delSld modSld sldOrd">
      <pc:chgData name="Eysell de Jesús Acosta Soza" userId="S::e.acosta@unadeca.net::accd6d08-2ca6-4a33-9fa1-25a149373d0e" providerId="AD" clId="Web-{E201A98B-CEB1-74D2-0E50-9E4A5A431B4B}" dt="2019-03-27T11:59:11.092" v="884" actId="20577"/>
      <pc:docMkLst>
        <pc:docMk/>
      </pc:docMkLst>
      <pc:sldChg chg="ord">
        <pc:chgData name="Eysell de Jesús Acosta Soza" userId="S::e.acosta@unadeca.net::accd6d08-2ca6-4a33-9fa1-25a149373d0e" providerId="AD" clId="Web-{E201A98B-CEB1-74D2-0E50-9E4A5A431B4B}" dt="2019-03-27T11:44:41.702" v="1"/>
        <pc:sldMkLst>
          <pc:docMk/>
          <pc:sldMk cId="405365940" sldId="257"/>
        </pc:sldMkLst>
      </pc:sldChg>
      <pc:sldChg chg="modSp ord">
        <pc:chgData name="Eysell de Jesús Acosta Soza" userId="S::e.acosta@unadeca.net::accd6d08-2ca6-4a33-9fa1-25a149373d0e" providerId="AD" clId="Web-{E201A98B-CEB1-74D2-0E50-9E4A5A431B4B}" dt="2019-03-27T11:56:14.887" v="564" actId="20577"/>
        <pc:sldMkLst>
          <pc:docMk/>
          <pc:sldMk cId="1650875276" sldId="260"/>
        </pc:sldMkLst>
        <pc:spChg chg="mod">
          <ac:chgData name="Eysell de Jesús Acosta Soza" userId="S::e.acosta@unadeca.net::accd6d08-2ca6-4a33-9fa1-25a149373d0e" providerId="AD" clId="Web-{E201A98B-CEB1-74D2-0E50-9E4A5A431B4B}" dt="2019-03-27T11:51:35.832" v="72" actId="20577"/>
          <ac:spMkLst>
            <pc:docMk/>
            <pc:sldMk cId="1650875276" sldId="260"/>
            <ac:spMk id="2" creationId="{E7AAB39D-3A69-4B50-BD9C-5B00A4138404}"/>
          </ac:spMkLst>
        </pc:spChg>
        <pc:spChg chg="mod">
          <ac:chgData name="Eysell de Jesús Acosta Soza" userId="S::e.acosta@unadeca.net::accd6d08-2ca6-4a33-9fa1-25a149373d0e" providerId="AD" clId="Web-{E201A98B-CEB1-74D2-0E50-9E4A5A431B4B}" dt="2019-03-27T11:56:14.887" v="564" actId="20577"/>
          <ac:spMkLst>
            <pc:docMk/>
            <pc:sldMk cId="1650875276" sldId="260"/>
            <ac:spMk id="3" creationId="{C1F99F31-0C11-4A5C-B5DA-0ADBD21AF04F}"/>
          </ac:spMkLst>
        </pc:spChg>
      </pc:sldChg>
      <pc:sldChg chg="ord">
        <pc:chgData name="Eysell de Jesús Acosta Soza" userId="S::e.acosta@unadeca.net::accd6d08-2ca6-4a33-9fa1-25a149373d0e" providerId="AD" clId="Web-{E201A98B-CEB1-74D2-0E50-9E4A5A431B4B}" dt="2019-03-27T11:44:31.968" v="0"/>
        <pc:sldMkLst>
          <pc:docMk/>
          <pc:sldMk cId="133211716" sldId="264"/>
        </pc:sldMkLst>
      </pc:sldChg>
      <pc:sldChg chg="del ord">
        <pc:chgData name="Eysell de Jesús Acosta Soza" userId="S::e.acosta@unadeca.net::accd6d08-2ca6-4a33-9fa1-25a149373d0e" providerId="AD" clId="Web-{E201A98B-CEB1-74D2-0E50-9E4A5A431B4B}" dt="2019-03-27T11:46:51.032" v="3"/>
        <pc:sldMkLst>
          <pc:docMk/>
          <pc:sldMk cId="2242227472" sldId="265"/>
        </pc:sldMkLst>
      </pc:sldChg>
      <pc:sldChg chg="modSp add replId">
        <pc:chgData name="Eysell de Jesús Acosta Soza" userId="S::e.acosta@unadeca.net::accd6d08-2ca6-4a33-9fa1-25a149373d0e" providerId="AD" clId="Web-{E201A98B-CEB1-74D2-0E50-9E4A5A431B4B}" dt="2019-03-27T11:59:11.092" v="883" actId="20577"/>
        <pc:sldMkLst>
          <pc:docMk/>
          <pc:sldMk cId="303297924" sldId="267"/>
        </pc:sldMkLst>
        <pc:spChg chg="mod">
          <ac:chgData name="Eysell de Jesús Acosta Soza" userId="S::e.acosta@unadeca.net::accd6d08-2ca6-4a33-9fa1-25a149373d0e" providerId="AD" clId="Web-{E201A98B-CEB1-74D2-0E50-9E4A5A431B4B}" dt="2019-03-27T11:59:11.092" v="883" actId="20577"/>
          <ac:spMkLst>
            <pc:docMk/>
            <pc:sldMk cId="303297924" sldId="267"/>
            <ac:spMk id="3" creationId="{C1F99F31-0C11-4A5C-B5DA-0ADBD21AF04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8FA03-174E-4544-8F7A-9B4820819555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56F4BCFD-1ABA-45B4-A93D-990E632FCD03}">
      <dgm:prSet phldrT="[Texto]" custT="1"/>
      <dgm:spPr/>
      <dgm:t>
        <a:bodyPr/>
        <a:lstStyle/>
        <a:p>
          <a:pPr algn="ctr"/>
          <a:r>
            <a:rPr lang="es-GT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2011</a:t>
          </a:r>
        </a:p>
        <a:p>
          <a:pPr algn="ctr"/>
          <a:r>
            <a:rPr lang="es-GT" sz="1500" dirty="0">
              <a:cs typeface="Calibri"/>
            </a:rPr>
            <a:t> James </a:t>
          </a:r>
          <a:r>
            <a:rPr lang="es-GT" sz="1500" dirty="0" err="1">
              <a:cs typeface="Calibri"/>
            </a:rPr>
            <a:t>Tampin</a:t>
          </a:r>
          <a:r>
            <a:rPr lang="es-GT" sz="1500" dirty="0">
              <a:cs typeface="Calibri"/>
            </a:rPr>
            <a:t> y Andrew fundan </a:t>
          </a:r>
          <a:r>
            <a:rPr lang="es-GT" sz="1500" dirty="0" err="1">
              <a:cs typeface="Calibri"/>
            </a:rPr>
            <a:t>Envolve</a:t>
          </a:r>
          <a:endParaRPr lang="es-GT" sz="1500" dirty="0"/>
        </a:p>
      </dgm:t>
    </dgm:pt>
    <dgm:pt modelId="{5FA49714-28A3-4F81-BA5F-FFA39E21E11B}" type="parTrans" cxnId="{25779EE7-7F5D-4F46-85D0-024CB1D32371}">
      <dgm:prSet/>
      <dgm:spPr/>
      <dgm:t>
        <a:bodyPr/>
        <a:lstStyle/>
        <a:p>
          <a:endParaRPr lang="es-GT"/>
        </a:p>
      </dgm:t>
    </dgm:pt>
    <dgm:pt modelId="{6852BDE5-BCA8-4AB8-A903-181ECEFBDFB2}" type="sibTrans" cxnId="{25779EE7-7F5D-4F46-85D0-024CB1D32371}">
      <dgm:prSet/>
      <dgm:spPr/>
      <dgm:t>
        <a:bodyPr/>
        <a:lstStyle/>
        <a:p>
          <a:endParaRPr lang="es-GT"/>
        </a:p>
      </dgm:t>
    </dgm:pt>
    <dgm:pt modelId="{CBAC0B93-DF0C-497C-8193-1FDA3354FB57}">
      <dgm:prSet phldrT="[Texto]" custT="1"/>
      <dgm:spPr/>
      <dgm:t>
        <a:bodyPr/>
        <a:lstStyle/>
        <a:p>
          <a:pPr algn="ctr"/>
          <a:r>
            <a:rPr lang="es-GT" sz="1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2012</a:t>
          </a:r>
          <a:r>
            <a:rPr lang="es-GT" sz="18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 </a:t>
          </a:r>
        </a:p>
        <a:p>
          <a:pPr algn="ctr"/>
          <a:r>
            <a:rPr lang="es-GT" sz="1500" dirty="0">
              <a:cs typeface="Calibri"/>
            </a:rPr>
            <a:t>Separaron el sistema de chat y el sistema de arquitectura en tiempo real, dando como resultado </a:t>
          </a:r>
          <a:r>
            <a:rPr lang="es-GT" sz="1500" dirty="0" err="1">
              <a:cs typeface="Calibri"/>
            </a:rPr>
            <a:t>FireBase</a:t>
          </a:r>
          <a:endParaRPr lang="es-GT" sz="1500" dirty="0"/>
        </a:p>
      </dgm:t>
    </dgm:pt>
    <dgm:pt modelId="{575AB0E7-98A4-43C7-B133-AC12E2074B49}" type="parTrans" cxnId="{346D8378-4EFE-40C6-8AAC-827D4731B3AB}">
      <dgm:prSet/>
      <dgm:spPr/>
      <dgm:t>
        <a:bodyPr/>
        <a:lstStyle/>
        <a:p>
          <a:endParaRPr lang="es-GT"/>
        </a:p>
      </dgm:t>
    </dgm:pt>
    <dgm:pt modelId="{C38FE65A-DD5C-42AB-85F9-9123833E5F9C}" type="sibTrans" cxnId="{346D8378-4EFE-40C6-8AAC-827D4731B3AB}">
      <dgm:prSet/>
      <dgm:spPr/>
      <dgm:t>
        <a:bodyPr/>
        <a:lstStyle/>
        <a:p>
          <a:endParaRPr lang="es-GT"/>
        </a:p>
      </dgm:t>
    </dgm:pt>
    <dgm:pt modelId="{6810D7E5-03C3-425D-A1D1-F0735F335103}">
      <dgm:prSet phldrT="[Texto]" custT="1"/>
      <dgm:spPr/>
      <dgm:t>
        <a:bodyPr/>
        <a:lstStyle/>
        <a:p>
          <a:pPr algn="ctr"/>
          <a:r>
            <a:rPr lang="es-GT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2014</a:t>
          </a:r>
          <a:r>
            <a:rPr lang="es-GT" sz="1800" dirty="0">
              <a:solidFill>
                <a:schemeClr val="accent4"/>
              </a:solidFill>
              <a:cs typeface="Calibri"/>
            </a:rPr>
            <a:t> </a:t>
          </a:r>
        </a:p>
        <a:p>
          <a:pPr algn="ctr"/>
          <a:r>
            <a:rPr lang="es-GT" sz="1500" dirty="0" err="1">
              <a:cs typeface="Calibri"/>
            </a:rPr>
            <a:t>FireBase</a:t>
          </a:r>
          <a:r>
            <a:rPr lang="es-GT" sz="1500" dirty="0">
              <a:cs typeface="Calibri"/>
            </a:rPr>
            <a:t> fue comprado por Google</a:t>
          </a:r>
          <a:endParaRPr lang="es-GT" sz="1500" dirty="0"/>
        </a:p>
      </dgm:t>
    </dgm:pt>
    <dgm:pt modelId="{E1F763F2-DB30-4F00-9ED4-7A48FD7017B4}" type="parTrans" cxnId="{00E6F17A-D394-481E-A66C-F6C18A58B085}">
      <dgm:prSet/>
      <dgm:spPr/>
      <dgm:t>
        <a:bodyPr/>
        <a:lstStyle/>
        <a:p>
          <a:endParaRPr lang="es-GT"/>
        </a:p>
      </dgm:t>
    </dgm:pt>
    <dgm:pt modelId="{A2D36D19-6CB2-4F5C-969F-6A6D2A1CF63F}" type="sibTrans" cxnId="{00E6F17A-D394-481E-A66C-F6C18A58B085}">
      <dgm:prSet/>
      <dgm:spPr/>
      <dgm:t>
        <a:bodyPr/>
        <a:lstStyle/>
        <a:p>
          <a:endParaRPr lang="es-GT"/>
        </a:p>
      </dgm:t>
    </dgm:pt>
    <dgm:pt modelId="{D955993D-8194-41AA-93CA-37F86E99DC08}">
      <dgm:prSet phldrT="[Texto]" custT="1"/>
      <dgm:spPr/>
      <dgm:t>
        <a:bodyPr/>
        <a:lstStyle/>
        <a:p>
          <a:pPr algn="ctr"/>
          <a:r>
            <a:rPr lang="es-GT" sz="15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2015</a:t>
          </a:r>
          <a:r>
            <a:rPr lang="es-GT" sz="1500" b="1" dirty="0">
              <a:cs typeface="Calibri"/>
            </a:rPr>
            <a:t> </a:t>
          </a:r>
        </a:p>
        <a:p>
          <a:pPr algn="ctr"/>
          <a:r>
            <a:rPr lang="es-GT" sz="1500" dirty="0">
              <a:cs typeface="Calibri"/>
            </a:rPr>
            <a:t>Google fusiona </a:t>
          </a:r>
          <a:r>
            <a:rPr lang="es-GT" sz="1500" dirty="0" err="1">
              <a:cs typeface="Calibri"/>
            </a:rPr>
            <a:t>Divshot</a:t>
          </a:r>
          <a:r>
            <a:rPr lang="es-GT" sz="1500" dirty="0">
              <a:cs typeface="Calibri"/>
            </a:rPr>
            <a:t> con </a:t>
          </a:r>
          <a:r>
            <a:rPr lang="es-GT" sz="1500" dirty="0" err="1">
              <a:cs typeface="Calibri"/>
            </a:rPr>
            <a:t>FireBase</a:t>
          </a:r>
          <a:endParaRPr lang="es-GT" sz="1500" dirty="0"/>
        </a:p>
      </dgm:t>
    </dgm:pt>
    <dgm:pt modelId="{C69A3286-19AE-4CC8-907F-8064C06255BF}" type="parTrans" cxnId="{9853411A-50EA-406E-9CC7-87830CB3454A}">
      <dgm:prSet/>
      <dgm:spPr/>
      <dgm:t>
        <a:bodyPr/>
        <a:lstStyle/>
        <a:p>
          <a:endParaRPr lang="es-GT"/>
        </a:p>
      </dgm:t>
    </dgm:pt>
    <dgm:pt modelId="{A8C5EBD9-96B1-4311-A14B-E13DEC2CAB32}" type="sibTrans" cxnId="{9853411A-50EA-406E-9CC7-87830CB3454A}">
      <dgm:prSet/>
      <dgm:spPr/>
      <dgm:t>
        <a:bodyPr/>
        <a:lstStyle/>
        <a:p>
          <a:endParaRPr lang="es-GT"/>
        </a:p>
      </dgm:t>
    </dgm:pt>
    <dgm:pt modelId="{68CCDF77-78DC-45AE-9B4D-57AA5AB69EF8}">
      <dgm:prSet phldrT="[Texto]" custT="1"/>
      <dgm:spPr/>
      <dgm:t>
        <a:bodyPr/>
        <a:lstStyle/>
        <a:p>
          <a:pPr algn="ctr"/>
          <a:r>
            <a:rPr lang="es-GT" sz="15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2017</a:t>
          </a:r>
        </a:p>
        <a:p>
          <a:pPr algn="ctr"/>
          <a:r>
            <a:rPr lang="es-GT" sz="1500" dirty="0">
              <a:cs typeface="Calibri"/>
            </a:rPr>
            <a:t> Google adquiere Tejido y </a:t>
          </a:r>
          <a:r>
            <a:rPr lang="es-GT" sz="1500" dirty="0" err="1">
              <a:cs typeface="Calibri"/>
            </a:rPr>
            <a:t>Crashlytics</a:t>
          </a:r>
          <a:r>
            <a:rPr lang="es-GT" sz="1500" dirty="0">
              <a:cs typeface="Calibri"/>
            </a:rPr>
            <a:t> de Twitter para unir sus servicios con </a:t>
          </a:r>
          <a:r>
            <a:rPr lang="es-GT" sz="1500" dirty="0" err="1">
              <a:cs typeface="Calibri"/>
            </a:rPr>
            <a:t>FireBase</a:t>
          </a:r>
          <a:endParaRPr lang="es-GT" sz="1500" dirty="0"/>
        </a:p>
      </dgm:t>
    </dgm:pt>
    <dgm:pt modelId="{EB8353D1-18E3-4C61-BD80-B3980C39439E}" type="parTrans" cxnId="{09EB58F9-EEE1-4FCE-BA1A-D738FEBCB4B5}">
      <dgm:prSet/>
      <dgm:spPr/>
      <dgm:t>
        <a:bodyPr/>
        <a:lstStyle/>
        <a:p>
          <a:endParaRPr lang="es-GT"/>
        </a:p>
      </dgm:t>
    </dgm:pt>
    <dgm:pt modelId="{0C18B4EC-92AD-4F74-83E4-28E9CBBB9A5A}" type="sibTrans" cxnId="{09EB58F9-EEE1-4FCE-BA1A-D738FEBCB4B5}">
      <dgm:prSet/>
      <dgm:spPr/>
      <dgm:t>
        <a:bodyPr/>
        <a:lstStyle/>
        <a:p>
          <a:endParaRPr lang="es-GT"/>
        </a:p>
      </dgm:t>
    </dgm:pt>
    <dgm:pt modelId="{26EED429-E015-41EB-BF94-CA2C6C820F61}" type="pres">
      <dgm:prSet presAssocID="{AAB8FA03-174E-4544-8F7A-9B4820819555}" presName="arrowDiagram" presStyleCnt="0">
        <dgm:presLayoutVars>
          <dgm:chMax val="5"/>
          <dgm:dir/>
          <dgm:resizeHandles val="exact"/>
        </dgm:presLayoutVars>
      </dgm:prSet>
      <dgm:spPr/>
    </dgm:pt>
    <dgm:pt modelId="{47F4CDE8-BEA5-4936-BCB8-D93199515AE4}" type="pres">
      <dgm:prSet presAssocID="{AAB8FA03-174E-4544-8F7A-9B4820819555}" presName="arrow" presStyleLbl="bgShp" presStyleIdx="0" presStyleCnt="1"/>
      <dgm:spPr/>
    </dgm:pt>
    <dgm:pt modelId="{7B03EDB4-0CC5-4F44-B181-97CE7F6C0626}" type="pres">
      <dgm:prSet presAssocID="{AAB8FA03-174E-4544-8F7A-9B4820819555}" presName="arrowDiagram5" presStyleCnt="0"/>
      <dgm:spPr/>
    </dgm:pt>
    <dgm:pt modelId="{0966C48F-F2A5-4469-B2AE-4A304B6508CF}" type="pres">
      <dgm:prSet presAssocID="{56F4BCFD-1ABA-45B4-A93D-990E632FCD03}" presName="bullet5a" presStyleLbl="node1" presStyleIdx="0" presStyleCnt="5"/>
      <dgm:spPr/>
    </dgm:pt>
    <dgm:pt modelId="{9CA1D47A-09FA-4DA6-86D6-3EA66F394DC7}" type="pres">
      <dgm:prSet presAssocID="{56F4BCFD-1ABA-45B4-A93D-990E632FCD03}" presName="textBox5a" presStyleLbl="revTx" presStyleIdx="0" presStyleCnt="5" custScaleY="92139" custLinFactNeighborX="-18439" custLinFactNeighborY="12377">
        <dgm:presLayoutVars>
          <dgm:bulletEnabled val="1"/>
        </dgm:presLayoutVars>
      </dgm:prSet>
      <dgm:spPr/>
    </dgm:pt>
    <dgm:pt modelId="{A3DA6405-1179-4448-B5AA-1ACE69EE9A5A}" type="pres">
      <dgm:prSet presAssocID="{CBAC0B93-DF0C-497C-8193-1FDA3354FB57}" presName="bullet5b" presStyleLbl="node1" presStyleIdx="1" presStyleCnt="5"/>
      <dgm:spPr/>
    </dgm:pt>
    <dgm:pt modelId="{6493EFF7-8702-4471-AB30-E8141260471B}" type="pres">
      <dgm:prSet presAssocID="{CBAC0B93-DF0C-497C-8193-1FDA3354FB57}" presName="textBox5b" presStyleLbl="revTx" presStyleIdx="1" presStyleCnt="5" custLinFactNeighborX="-6790" custLinFactNeighborY="9717">
        <dgm:presLayoutVars>
          <dgm:bulletEnabled val="1"/>
        </dgm:presLayoutVars>
      </dgm:prSet>
      <dgm:spPr/>
    </dgm:pt>
    <dgm:pt modelId="{05ED7D9D-C0DA-4939-85B5-8E29745239BA}" type="pres">
      <dgm:prSet presAssocID="{6810D7E5-03C3-425D-A1D1-F0735F335103}" presName="bullet5c" presStyleLbl="node1" presStyleIdx="2" presStyleCnt="5"/>
      <dgm:spPr/>
    </dgm:pt>
    <dgm:pt modelId="{DD44EB03-2A68-4D5A-95FD-B976F9A8897D}" type="pres">
      <dgm:prSet presAssocID="{6810D7E5-03C3-425D-A1D1-F0735F335103}" presName="textBox5c" presStyleLbl="revTx" presStyleIdx="2" presStyleCnt="5" custScaleY="86131" custLinFactNeighborX="-15997" custLinFactNeighborY="7253">
        <dgm:presLayoutVars>
          <dgm:bulletEnabled val="1"/>
        </dgm:presLayoutVars>
      </dgm:prSet>
      <dgm:spPr/>
    </dgm:pt>
    <dgm:pt modelId="{DB5790E6-AEC4-4F9C-BD4A-9E4DAFFDF643}" type="pres">
      <dgm:prSet presAssocID="{D955993D-8194-41AA-93CA-37F86E99DC08}" presName="bullet5d" presStyleLbl="node1" presStyleIdx="3" presStyleCnt="5"/>
      <dgm:spPr/>
    </dgm:pt>
    <dgm:pt modelId="{5EC02364-3286-42BA-BB28-EA786D4345BE}" type="pres">
      <dgm:prSet presAssocID="{D955993D-8194-41AA-93CA-37F86E99DC08}" presName="textBox5d" presStyleLbl="revTx" presStyleIdx="3" presStyleCnt="5" custScaleY="69004" custLinFactNeighborX="-50000" custLinFactNeighborY="3749">
        <dgm:presLayoutVars>
          <dgm:bulletEnabled val="1"/>
        </dgm:presLayoutVars>
      </dgm:prSet>
      <dgm:spPr/>
    </dgm:pt>
    <dgm:pt modelId="{005A581F-5866-46D0-9587-AF159F3196A6}" type="pres">
      <dgm:prSet presAssocID="{68CCDF77-78DC-45AE-9B4D-57AA5AB69EF8}" presName="bullet5e" presStyleLbl="node1" presStyleIdx="4" presStyleCnt="5"/>
      <dgm:spPr/>
    </dgm:pt>
    <dgm:pt modelId="{5559D17D-DD17-48DC-B240-8A57ACA12782}" type="pres">
      <dgm:prSet presAssocID="{68CCDF77-78DC-45AE-9B4D-57AA5AB69EF8}" presName="textBox5e" presStyleLbl="revTx" presStyleIdx="4" presStyleCnt="5" custScaleY="67768" custLinFactNeighborX="-66173" custLinFactNeighborY="3954">
        <dgm:presLayoutVars>
          <dgm:bulletEnabled val="1"/>
        </dgm:presLayoutVars>
      </dgm:prSet>
      <dgm:spPr/>
    </dgm:pt>
  </dgm:ptLst>
  <dgm:cxnLst>
    <dgm:cxn modelId="{8B25AD06-FBAF-42DD-91C3-D87C45067CC0}" type="presOf" srcId="{56F4BCFD-1ABA-45B4-A93D-990E632FCD03}" destId="{9CA1D47A-09FA-4DA6-86D6-3EA66F394DC7}" srcOrd="0" destOrd="0" presId="urn:microsoft.com/office/officeart/2005/8/layout/arrow2"/>
    <dgm:cxn modelId="{9853411A-50EA-406E-9CC7-87830CB3454A}" srcId="{AAB8FA03-174E-4544-8F7A-9B4820819555}" destId="{D955993D-8194-41AA-93CA-37F86E99DC08}" srcOrd="3" destOrd="0" parTransId="{C69A3286-19AE-4CC8-907F-8064C06255BF}" sibTransId="{A8C5EBD9-96B1-4311-A14B-E13DEC2CAB32}"/>
    <dgm:cxn modelId="{25BD9426-1C86-4B47-86B7-4C0A4028ADDF}" type="presOf" srcId="{CBAC0B93-DF0C-497C-8193-1FDA3354FB57}" destId="{6493EFF7-8702-4471-AB30-E8141260471B}" srcOrd="0" destOrd="0" presId="urn:microsoft.com/office/officeart/2005/8/layout/arrow2"/>
    <dgm:cxn modelId="{1147F845-DE4F-47FD-9BB4-106682484026}" type="presOf" srcId="{AAB8FA03-174E-4544-8F7A-9B4820819555}" destId="{26EED429-E015-41EB-BF94-CA2C6C820F61}" srcOrd="0" destOrd="0" presId="urn:microsoft.com/office/officeart/2005/8/layout/arrow2"/>
    <dgm:cxn modelId="{F38AE74F-F502-45E9-A50C-D9001B64963C}" type="presOf" srcId="{6810D7E5-03C3-425D-A1D1-F0735F335103}" destId="{DD44EB03-2A68-4D5A-95FD-B976F9A8897D}" srcOrd="0" destOrd="0" presId="urn:microsoft.com/office/officeart/2005/8/layout/arrow2"/>
    <dgm:cxn modelId="{0556DD74-4374-4BFA-AED3-A32EDE7AF12B}" type="presOf" srcId="{68CCDF77-78DC-45AE-9B4D-57AA5AB69EF8}" destId="{5559D17D-DD17-48DC-B240-8A57ACA12782}" srcOrd="0" destOrd="0" presId="urn:microsoft.com/office/officeart/2005/8/layout/arrow2"/>
    <dgm:cxn modelId="{346D8378-4EFE-40C6-8AAC-827D4731B3AB}" srcId="{AAB8FA03-174E-4544-8F7A-9B4820819555}" destId="{CBAC0B93-DF0C-497C-8193-1FDA3354FB57}" srcOrd="1" destOrd="0" parTransId="{575AB0E7-98A4-43C7-B133-AC12E2074B49}" sibTransId="{C38FE65A-DD5C-42AB-85F9-9123833E5F9C}"/>
    <dgm:cxn modelId="{00E6F17A-D394-481E-A66C-F6C18A58B085}" srcId="{AAB8FA03-174E-4544-8F7A-9B4820819555}" destId="{6810D7E5-03C3-425D-A1D1-F0735F335103}" srcOrd="2" destOrd="0" parTransId="{E1F763F2-DB30-4F00-9ED4-7A48FD7017B4}" sibTransId="{A2D36D19-6CB2-4F5C-969F-6A6D2A1CF63F}"/>
    <dgm:cxn modelId="{C54F88DE-0800-4BAD-A902-E7093822C4BA}" type="presOf" srcId="{D955993D-8194-41AA-93CA-37F86E99DC08}" destId="{5EC02364-3286-42BA-BB28-EA786D4345BE}" srcOrd="0" destOrd="0" presId="urn:microsoft.com/office/officeart/2005/8/layout/arrow2"/>
    <dgm:cxn modelId="{25779EE7-7F5D-4F46-85D0-024CB1D32371}" srcId="{AAB8FA03-174E-4544-8F7A-9B4820819555}" destId="{56F4BCFD-1ABA-45B4-A93D-990E632FCD03}" srcOrd="0" destOrd="0" parTransId="{5FA49714-28A3-4F81-BA5F-FFA39E21E11B}" sibTransId="{6852BDE5-BCA8-4AB8-A903-181ECEFBDFB2}"/>
    <dgm:cxn modelId="{09EB58F9-EEE1-4FCE-BA1A-D738FEBCB4B5}" srcId="{AAB8FA03-174E-4544-8F7A-9B4820819555}" destId="{68CCDF77-78DC-45AE-9B4D-57AA5AB69EF8}" srcOrd="4" destOrd="0" parTransId="{EB8353D1-18E3-4C61-BD80-B3980C39439E}" sibTransId="{0C18B4EC-92AD-4F74-83E4-28E9CBBB9A5A}"/>
    <dgm:cxn modelId="{F1CC603D-74C5-4F1A-80C6-78E2E8105476}" type="presParOf" srcId="{26EED429-E015-41EB-BF94-CA2C6C820F61}" destId="{47F4CDE8-BEA5-4936-BCB8-D93199515AE4}" srcOrd="0" destOrd="0" presId="urn:microsoft.com/office/officeart/2005/8/layout/arrow2"/>
    <dgm:cxn modelId="{20656339-C54E-4275-8830-3F7C1EFD4EB8}" type="presParOf" srcId="{26EED429-E015-41EB-BF94-CA2C6C820F61}" destId="{7B03EDB4-0CC5-4F44-B181-97CE7F6C0626}" srcOrd="1" destOrd="0" presId="urn:microsoft.com/office/officeart/2005/8/layout/arrow2"/>
    <dgm:cxn modelId="{F180E4E6-295B-4A4B-8187-86E020CF99CD}" type="presParOf" srcId="{7B03EDB4-0CC5-4F44-B181-97CE7F6C0626}" destId="{0966C48F-F2A5-4469-B2AE-4A304B6508CF}" srcOrd="0" destOrd="0" presId="urn:microsoft.com/office/officeart/2005/8/layout/arrow2"/>
    <dgm:cxn modelId="{57CABF63-FDF3-44EC-A662-B4E31274A088}" type="presParOf" srcId="{7B03EDB4-0CC5-4F44-B181-97CE7F6C0626}" destId="{9CA1D47A-09FA-4DA6-86D6-3EA66F394DC7}" srcOrd="1" destOrd="0" presId="urn:microsoft.com/office/officeart/2005/8/layout/arrow2"/>
    <dgm:cxn modelId="{B9FBC4DF-450E-44CF-89BE-C39E133E4912}" type="presParOf" srcId="{7B03EDB4-0CC5-4F44-B181-97CE7F6C0626}" destId="{A3DA6405-1179-4448-B5AA-1ACE69EE9A5A}" srcOrd="2" destOrd="0" presId="urn:microsoft.com/office/officeart/2005/8/layout/arrow2"/>
    <dgm:cxn modelId="{1475EAD0-F29D-414C-829A-A32C526BD155}" type="presParOf" srcId="{7B03EDB4-0CC5-4F44-B181-97CE7F6C0626}" destId="{6493EFF7-8702-4471-AB30-E8141260471B}" srcOrd="3" destOrd="0" presId="urn:microsoft.com/office/officeart/2005/8/layout/arrow2"/>
    <dgm:cxn modelId="{CA136327-9833-4DAC-82AE-BA002BF6531B}" type="presParOf" srcId="{7B03EDB4-0CC5-4F44-B181-97CE7F6C0626}" destId="{05ED7D9D-C0DA-4939-85B5-8E29745239BA}" srcOrd="4" destOrd="0" presId="urn:microsoft.com/office/officeart/2005/8/layout/arrow2"/>
    <dgm:cxn modelId="{4B2D05A3-CFB8-4AD0-86F1-BACD33958387}" type="presParOf" srcId="{7B03EDB4-0CC5-4F44-B181-97CE7F6C0626}" destId="{DD44EB03-2A68-4D5A-95FD-B976F9A8897D}" srcOrd="5" destOrd="0" presId="urn:microsoft.com/office/officeart/2005/8/layout/arrow2"/>
    <dgm:cxn modelId="{25354E75-3117-410F-9943-F38279477214}" type="presParOf" srcId="{7B03EDB4-0CC5-4F44-B181-97CE7F6C0626}" destId="{DB5790E6-AEC4-4F9C-BD4A-9E4DAFFDF643}" srcOrd="6" destOrd="0" presId="urn:microsoft.com/office/officeart/2005/8/layout/arrow2"/>
    <dgm:cxn modelId="{68023190-5827-42B3-8552-321DE34E52E0}" type="presParOf" srcId="{7B03EDB4-0CC5-4F44-B181-97CE7F6C0626}" destId="{5EC02364-3286-42BA-BB28-EA786D4345BE}" srcOrd="7" destOrd="0" presId="urn:microsoft.com/office/officeart/2005/8/layout/arrow2"/>
    <dgm:cxn modelId="{EF4D897D-C06A-48A3-8686-72957341033D}" type="presParOf" srcId="{7B03EDB4-0CC5-4F44-B181-97CE7F6C0626}" destId="{005A581F-5866-46D0-9587-AF159F3196A6}" srcOrd="8" destOrd="0" presId="urn:microsoft.com/office/officeart/2005/8/layout/arrow2"/>
    <dgm:cxn modelId="{747DBC34-01F2-433B-94A4-AC025C3CC9F2}" type="presParOf" srcId="{7B03EDB4-0CC5-4F44-B181-97CE7F6C0626}" destId="{5559D17D-DD17-48DC-B240-8A57ACA1278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4CDE8-BEA5-4936-BCB8-D93199515AE4}">
      <dsp:nvSpPr>
        <dsp:cNvPr id="0" name=""/>
        <dsp:cNvSpPr/>
      </dsp:nvSpPr>
      <dsp:spPr>
        <a:xfrm>
          <a:off x="0" y="284975"/>
          <a:ext cx="8736037" cy="546002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6C48F-F2A5-4469-B2AE-4A304B6508CF}">
      <dsp:nvSpPr>
        <dsp:cNvPr id="0" name=""/>
        <dsp:cNvSpPr/>
      </dsp:nvSpPr>
      <dsp:spPr>
        <a:xfrm>
          <a:off x="860499" y="4345048"/>
          <a:ext cx="200928" cy="2009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1D47A-09FA-4DA6-86D6-3EA66F394DC7}">
      <dsp:nvSpPr>
        <dsp:cNvPr id="0" name=""/>
        <dsp:cNvSpPr/>
      </dsp:nvSpPr>
      <dsp:spPr>
        <a:xfrm>
          <a:off x="749944" y="4657426"/>
          <a:ext cx="1144420" cy="119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68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>
              <a:cs typeface="Calibri"/>
            </a:rPr>
            <a:t> James </a:t>
          </a:r>
          <a:r>
            <a:rPr lang="es-GT" sz="1500" kern="1200" dirty="0" err="1">
              <a:cs typeface="Calibri"/>
            </a:rPr>
            <a:t>Tampin</a:t>
          </a:r>
          <a:r>
            <a:rPr lang="es-GT" sz="1500" kern="1200" dirty="0">
              <a:cs typeface="Calibri"/>
            </a:rPr>
            <a:t> y Andrew fundan </a:t>
          </a:r>
          <a:r>
            <a:rPr lang="es-GT" sz="1500" kern="1200" dirty="0" err="1">
              <a:cs typeface="Calibri"/>
            </a:rPr>
            <a:t>Envolve</a:t>
          </a:r>
          <a:endParaRPr lang="es-GT" sz="1500" kern="1200" dirty="0"/>
        </a:p>
      </dsp:txBody>
      <dsp:txXfrm>
        <a:off x="749944" y="4657426"/>
        <a:ext cx="1144420" cy="1197332"/>
      </dsp:txXfrm>
    </dsp:sp>
    <dsp:sp modelId="{A3DA6405-1179-4448-B5AA-1ACE69EE9A5A}">
      <dsp:nvSpPr>
        <dsp:cNvPr id="0" name=""/>
        <dsp:cNvSpPr/>
      </dsp:nvSpPr>
      <dsp:spPr>
        <a:xfrm>
          <a:off x="1948136" y="3300000"/>
          <a:ext cx="314497" cy="3144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3EFF7-8702-4471-AB30-E8141260471B}">
      <dsp:nvSpPr>
        <dsp:cNvPr id="0" name=""/>
        <dsp:cNvSpPr/>
      </dsp:nvSpPr>
      <dsp:spPr>
        <a:xfrm>
          <a:off x="2006917" y="3679549"/>
          <a:ext cx="1450182" cy="22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6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2012</a:t>
          </a:r>
          <a:r>
            <a:rPr lang="es-GT" sz="1800" kern="1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>
              <a:cs typeface="Calibri"/>
            </a:rPr>
            <a:t>Separaron el sistema de chat y el sistema de arquitectura en tiempo real, dando como resultado </a:t>
          </a:r>
          <a:r>
            <a:rPr lang="es-GT" sz="1500" kern="1200" dirty="0" err="1">
              <a:cs typeface="Calibri"/>
            </a:rPr>
            <a:t>FireBase</a:t>
          </a:r>
          <a:endParaRPr lang="es-GT" sz="1500" kern="1200" dirty="0"/>
        </a:p>
      </dsp:txBody>
      <dsp:txXfrm>
        <a:off x="2006917" y="3679549"/>
        <a:ext cx="1450182" cy="2287749"/>
      </dsp:txXfrm>
    </dsp:sp>
    <dsp:sp modelId="{05ED7D9D-C0DA-4939-85B5-8E29745239BA}">
      <dsp:nvSpPr>
        <dsp:cNvPr id="0" name=""/>
        <dsp:cNvSpPr/>
      </dsp:nvSpPr>
      <dsp:spPr>
        <a:xfrm>
          <a:off x="3345902" y="2466800"/>
          <a:ext cx="419329" cy="4193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4EB03-2A68-4D5A-95FD-B976F9A8897D}">
      <dsp:nvSpPr>
        <dsp:cNvPr id="0" name=""/>
        <dsp:cNvSpPr/>
      </dsp:nvSpPr>
      <dsp:spPr>
        <a:xfrm>
          <a:off x="3285848" y="3111813"/>
          <a:ext cx="1686055" cy="264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194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2014</a:t>
          </a:r>
          <a:r>
            <a:rPr lang="es-GT" sz="1800" kern="1200" dirty="0">
              <a:solidFill>
                <a:schemeClr val="accent4"/>
              </a:solidFill>
              <a:cs typeface="Calibri"/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 err="1">
              <a:cs typeface="Calibri"/>
            </a:rPr>
            <a:t>FireBase</a:t>
          </a:r>
          <a:r>
            <a:rPr lang="es-GT" sz="1500" kern="1200" dirty="0">
              <a:cs typeface="Calibri"/>
            </a:rPr>
            <a:t> fue comprado por Google</a:t>
          </a:r>
          <a:endParaRPr lang="es-GT" sz="1500" kern="1200" dirty="0"/>
        </a:p>
      </dsp:txBody>
      <dsp:txXfrm>
        <a:off x="3285848" y="3111813"/>
        <a:ext cx="1686055" cy="2642958"/>
      </dsp:txXfrm>
    </dsp:sp>
    <dsp:sp modelId="{DB5790E6-AEC4-4F9C-BD4A-9E4DAFFDF643}">
      <dsp:nvSpPr>
        <dsp:cNvPr id="0" name=""/>
        <dsp:cNvSpPr/>
      </dsp:nvSpPr>
      <dsp:spPr>
        <a:xfrm>
          <a:off x="4970805" y="1815965"/>
          <a:ext cx="541634" cy="5416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02364-3286-42BA-BB28-EA786D4345BE}">
      <dsp:nvSpPr>
        <dsp:cNvPr id="0" name=""/>
        <dsp:cNvSpPr/>
      </dsp:nvSpPr>
      <dsp:spPr>
        <a:xfrm>
          <a:off x="4368018" y="2790879"/>
          <a:ext cx="1747207" cy="252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001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b="1" kern="1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2015</a:t>
          </a:r>
          <a:r>
            <a:rPr lang="es-GT" sz="1500" b="1" kern="1200" dirty="0">
              <a:cs typeface="Calibri"/>
            </a:rPr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>
              <a:cs typeface="Calibri"/>
            </a:rPr>
            <a:t>Google fusiona </a:t>
          </a:r>
          <a:r>
            <a:rPr lang="es-GT" sz="1500" kern="1200" dirty="0" err="1">
              <a:cs typeface="Calibri"/>
            </a:rPr>
            <a:t>Divshot</a:t>
          </a:r>
          <a:r>
            <a:rPr lang="es-GT" sz="1500" kern="1200" dirty="0">
              <a:cs typeface="Calibri"/>
            </a:rPr>
            <a:t> con </a:t>
          </a:r>
          <a:r>
            <a:rPr lang="es-GT" sz="1500" kern="1200" dirty="0" err="1">
              <a:cs typeface="Calibri"/>
            </a:rPr>
            <a:t>FireBase</a:t>
          </a:r>
          <a:endParaRPr lang="es-GT" sz="1500" kern="1200" dirty="0"/>
        </a:p>
      </dsp:txBody>
      <dsp:txXfrm>
        <a:off x="4368018" y="2790879"/>
        <a:ext cx="1747207" cy="2524315"/>
      </dsp:txXfrm>
    </dsp:sp>
    <dsp:sp modelId="{005A581F-5866-46D0-9587-AF159F3196A6}">
      <dsp:nvSpPr>
        <dsp:cNvPr id="0" name=""/>
        <dsp:cNvSpPr/>
      </dsp:nvSpPr>
      <dsp:spPr>
        <a:xfrm>
          <a:off x="6643756" y="1381348"/>
          <a:ext cx="690146" cy="6901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9D17D-DD17-48DC-B240-8A57ACA12782}">
      <dsp:nvSpPr>
        <dsp:cNvPr id="0" name=""/>
        <dsp:cNvSpPr/>
      </dsp:nvSpPr>
      <dsp:spPr>
        <a:xfrm>
          <a:off x="5832650" y="2532949"/>
          <a:ext cx="1747207" cy="272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695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b="1" kern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rPr>
            <a:t>2017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>
              <a:cs typeface="Calibri"/>
            </a:rPr>
            <a:t> Google adquiere Tejido y </a:t>
          </a:r>
          <a:r>
            <a:rPr lang="es-GT" sz="1500" kern="1200" dirty="0" err="1">
              <a:cs typeface="Calibri"/>
            </a:rPr>
            <a:t>Crashlytics</a:t>
          </a:r>
          <a:r>
            <a:rPr lang="es-GT" sz="1500" kern="1200" dirty="0">
              <a:cs typeface="Calibri"/>
            </a:rPr>
            <a:t> de Twitter para unir sus servicios con </a:t>
          </a:r>
          <a:r>
            <a:rPr lang="es-GT" sz="1500" kern="1200" dirty="0" err="1">
              <a:cs typeface="Calibri"/>
            </a:rPr>
            <a:t>FireBase</a:t>
          </a:r>
          <a:endParaRPr lang="es-GT" sz="1500" kern="1200" dirty="0"/>
        </a:p>
      </dsp:txBody>
      <dsp:txXfrm>
        <a:off x="5832650" y="2532949"/>
        <a:ext cx="1747207" cy="272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0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31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88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20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64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80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96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011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51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105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76AC-E44D-4438-9AB8-E6944B452E56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BA9C-820E-4415-91A9-E10B43D8E35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313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ses_de_datos_de_particulare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cticaplena.blogspot.com/2016/01/entendiendo-la-programacion-y-la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com/angular-2-authentication-made-easy-with-firebase-246c282d9ef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lucosio-project/whats-new-in-firebase-cloud-messaging-and-how-to-migrate-from-gcm-578019c216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CA4A2-BA43-42AB-83F2-BD915899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4750"/>
            <a:ext cx="9143999" cy="2387600"/>
          </a:xfrm>
        </p:spPr>
        <p:txBody>
          <a:bodyPr>
            <a:normAutofit/>
          </a:bodyPr>
          <a:lstStyle/>
          <a:p>
            <a:r>
              <a:rPr lang="es-GT" sz="4400" dirty="0">
                <a:solidFill>
                  <a:schemeClr val="bg1"/>
                </a:solidFill>
              </a:rPr>
              <a:t>Google </a:t>
            </a:r>
            <a:r>
              <a:rPr lang="es-GT" sz="4400" dirty="0" err="1">
                <a:solidFill>
                  <a:schemeClr val="bg1"/>
                </a:solidFill>
              </a:rPr>
              <a:t>FireBase</a:t>
            </a:r>
            <a:r>
              <a:rPr lang="es-GT" sz="4400" dirty="0">
                <a:solidFill>
                  <a:schemeClr val="bg1"/>
                </a:solidFill>
              </a:rPr>
              <a:t> en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32CF2-53C1-4233-9A1B-ECC5046E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09" y="4186292"/>
            <a:ext cx="6944264" cy="14166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s-GT" sz="6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/>
                <a:cs typeface="Angsana New"/>
              </a:rPr>
              <a:t>Eysell Acosta</a:t>
            </a:r>
            <a:endParaRPr lang="es-GT" sz="6000" dirty="0">
              <a:solidFill>
                <a:srgbClr val="FFC000"/>
              </a:solidFill>
              <a:latin typeface="Angsana New"/>
              <a:cs typeface="Angsana New"/>
            </a:endParaRPr>
          </a:p>
          <a:p>
            <a:pPr algn="l">
              <a:lnSpc>
                <a:spcPct val="100000"/>
              </a:lnSpc>
            </a:pPr>
            <a:r>
              <a:rPr lang="es-GT" sz="6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/>
                <a:cs typeface="Angsana New"/>
              </a:rPr>
              <a:t>Brenda Maldonad</a:t>
            </a:r>
            <a:r>
              <a:rPr lang="es-GT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C482BF-4F00-4872-8D73-C631FD9BA99B}"/>
              </a:ext>
            </a:extLst>
          </p:cNvPr>
          <p:cNvSpPr txBox="1"/>
          <p:nvPr/>
        </p:nvSpPr>
        <p:spPr>
          <a:xfrm>
            <a:off x="4207324" y="2023775"/>
            <a:ext cx="379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>
                <a:solidFill>
                  <a:schemeClr val="bg1"/>
                </a:solidFill>
              </a:rPr>
              <a:t>PROGRAMACIÓN III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163EF-4879-4BE9-8A0F-AC8596AD7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" y="294754"/>
            <a:ext cx="1338898" cy="14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9144-6465-454C-A93E-6CEBAD5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156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GT" sz="3600" b="1" dirty="0">
                <a:solidFill>
                  <a:schemeClr val="bg1"/>
                </a:solidFill>
              </a:rPr>
              <a:t>CONSOLA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F9512-B3FA-40B9-B018-BEC55AA1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9983"/>
            <a:ext cx="7886700" cy="3686980"/>
          </a:xfrm>
        </p:spPr>
        <p:txBody>
          <a:bodyPr>
            <a:normAutofit/>
          </a:bodyPr>
          <a:lstStyle/>
          <a:p>
            <a:r>
              <a:rPr lang="es-GT" sz="2400" dirty="0">
                <a:solidFill>
                  <a:schemeClr val="bg1"/>
                </a:solidFill>
              </a:rPr>
              <a:t>Ahora existe una consola totalmente renovada para la gestión de una app </a:t>
            </a:r>
            <a:r>
              <a:rPr lang="es-GT" sz="2400" dirty="0" err="1">
                <a:solidFill>
                  <a:schemeClr val="bg1"/>
                </a:solidFill>
              </a:rPr>
              <a:t>Firebase</a:t>
            </a:r>
            <a:r>
              <a:rPr lang="es-GT" sz="2400" dirty="0">
                <a:solidFill>
                  <a:schemeClr val="bg1"/>
                </a:solidFill>
              </a:rPr>
              <a:t>, a la que le han agregado diversas nuevas utilidades para cubrir la configuración de muchos nuevos servicios. Sustituye al antiguo "</a:t>
            </a:r>
            <a:r>
              <a:rPr lang="es-GT" sz="2400" dirty="0" err="1">
                <a:solidFill>
                  <a:schemeClr val="bg1"/>
                </a:solidFill>
              </a:rPr>
              <a:t>dashboard</a:t>
            </a:r>
            <a:r>
              <a:rPr lang="es-GT" sz="2400" dirty="0">
                <a:solidFill>
                  <a:schemeClr val="bg1"/>
                </a:solidFill>
              </a:rPr>
              <a:t>" de </a:t>
            </a:r>
            <a:r>
              <a:rPr lang="es-GT" sz="2400" dirty="0" err="1">
                <a:solidFill>
                  <a:schemeClr val="bg1"/>
                </a:solidFill>
              </a:rPr>
              <a:t>Firebase</a:t>
            </a:r>
            <a:r>
              <a:rPr lang="es-GT" sz="2400" dirty="0">
                <a:solidFill>
                  <a:schemeClr val="bg1"/>
                </a:solidFill>
              </a:rPr>
              <a:t> y accedes desde el sitio web de </a:t>
            </a:r>
            <a:r>
              <a:rPr lang="es-GT" sz="2400" dirty="0" err="1">
                <a:solidFill>
                  <a:schemeClr val="bg1"/>
                </a:solidFill>
              </a:rPr>
              <a:t>Firebase</a:t>
            </a:r>
            <a:r>
              <a:rPr lang="es-GT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GT" sz="2400" dirty="0">
              <a:solidFill>
                <a:schemeClr val="bg1"/>
              </a:solidFill>
            </a:endParaRPr>
          </a:p>
          <a:p>
            <a:r>
              <a:rPr lang="es-GT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https://console.firebase.google.com/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0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9144-6465-454C-A93E-6CEBAD5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156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GT" sz="3600" b="1">
                <a:solidFill>
                  <a:schemeClr val="bg1"/>
                </a:solidFill>
                <a:cs typeface="Calibri Light"/>
              </a:rPr>
              <a:t>Quiz</a:t>
            </a:r>
            <a:endParaRPr lang="es-GT" sz="36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F9512-B3FA-40B9-B018-BEC55AA1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9983"/>
            <a:ext cx="7886700" cy="368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400">
                <a:solidFill>
                  <a:schemeClr val="bg1"/>
                </a:solidFill>
                <a:cs typeface="Calibri"/>
              </a:rPr>
              <a:t>¿Qué es Firebase?</a:t>
            </a:r>
          </a:p>
          <a:p>
            <a:r>
              <a:rPr lang="es-GT" sz="2400">
                <a:solidFill>
                  <a:schemeClr val="bg1"/>
                </a:solidFill>
                <a:cs typeface="Calibri"/>
              </a:rPr>
              <a:t>¿Cómo se llamaba antes Firebase?</a:t>
            </a:r>
          </a:p>
          <a:p>
            <a:r>
              <a:rPr lang="es-GT" sz="2400">
                <a:solidFill>
                  <a:schemeClr val="bg1"/>
                </a:solidFill>
                <a:cs typeface="Calibri"/>
              </a:rPr>
              <a:t>¿Qué herramienta se usa para enviar una notificaión?</a:t>
            </a:r>
          </a:p>
          <a:p>
            <a:r>
              <a:rPr lang="es-GT" sz="2400">
                <a:solidFill>
                  <a:schemeClr val="bg1"/>
                </a:solidFill>
                <a:cs typeface="Calibri"/>
              </a:rPr>
              <a:t>Mencione alguna de las opciones que nos ofrece firebase.</a:t>
            </a:r>
            <a:endParaRPr lang="es-GT" sz="2400" dirty="0">
              <a:solidFill>
                <a:schemeClr val="bg1"/>
              </a:solidFill>
              <a:cs typeface="Calibri"/>
            </a:endParaRPr>
          </a:p>
          <a:p>
            <a:endParaRPr lang="es-GT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67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A9B4-B9D0-48FB-A188-EE90B762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203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GT" sz="8000" b="1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B187E-9BC9-45AA-B964-A2553E20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7599"/>
            <a:ext cx="7886700" cy="2519363"/>
          </a:xfrm>
        </p:spPr>
        <p:txBody>
          <a:bodyPr/>
          <a:lstStyle/>
          <a:p>
            <a:pPr marL="0" indent="0" algn="ctr">
              <a:buNone/>
            </a:pPr>
            <a:r>
              <a:rPr lang="es-GT" dirty="0">
                <a:solidFill>
                  <a:schemeClr val="bg1"/>
                </a:solidFill>
              </a:rPr>
              <a:t>Google </a:t>
            </a:r>
            <a:r>
              <a:rPr lang="es-GT" dirty="0" err="1">
                <a:solidFill>
                  <a:schemeClr val="bg1"/>
                </a:solidFill>
              </a:rPr>
              <a:t>FireBase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Notification</a:t>
            </a:r>
            <a:r>
              <a:rPr lang="es-GT" dirty="0">
                <a:solidFill>
                  <a:schemeClr val="bg1"/>
                </a:solidFill>
              </a:rPr>
              <a:t> en Android</a:t>
            </a:r>
          </a:p>
        </p:txBody>
      </p:sp>
    </p:spTree>
    <p:extLst>
      <p:ext uri="{BB962C8B-B14F-4D97-AF65-F5344CB8AC3E}">
        <p14:creationId xmlns:p14="http://schemas.microsoft.com/office/powerpoint/2010/main" val="3684056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3D94-B14F-40B3-8AE6-1ADD191D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461" y="681037"/>
            <a:ext cx="4091078" cy="1325563"/>
          </a:xfrm>
        </p:spPr>
        <p:txBody>
          <a:bodyPr>
            <a:normAutofit/>
          </a:bodyPr>
          <a:lstStyle/>
          <a:p>
            <a:pPr algn="ctr"/>
            <a:r>
              <a:rPr lang="es-GT" sz="3600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3290-CE65-4624-B184-CF517C46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GT" sz="2800" dirty="0" err="1">
                <a:solidFill>
                  <a:schemeClr val="bg1"/>
                </a:solidFill>
                <a:cs typeface="Calibri"/>
              </a:rPr>
              <a:t>Firebase</a:t>
            </a:r>
            <a:r>
              <a:rPr lang="es-GT" sz="2800" dirty="0">
                <a:solidFill>
                  <a:schemeClr val="bg1"/>
                </a:solidFill>
                <a:cs typeface="Calibri"/>
              </a:rPr>
              <a:t> comenzó a darse a conocer gracias que permite implementar una base de datos en tiempo real para aplicaciones móviles de manera muy sencilla.</a:t>
            </a:r>
          </a:p>
          <a:p>
            <a:r>
              <a:rPr lang="es-GT" sz="2800" dirty="0">
                <a:solidFill>
                  <a:schemeClr val="bg1"/>
                </a:solidFill>
                <a:cs typeface="Calibri"/>
              </a:rPr>
              <a:t>Cuentas con un </a:t>
            </a:r>
            <a:r>
              <a:rPr lang="es-GT" sz="2800" dirty="0" err="1">
                <a:solidFill>
                  <a:schemeClr val="bg1"/>
                </a:solidFill>
                <a:cs typeface="Calibri"/>
              </a:rPr>
              <a:t>backend</a:t>
            </a:r>
            <a:r>
              <a:rPr lang="es-GT" sz="2800" dirty="0">
                <a:solidFill>
                  <a:schemeClr val="bg1"/>
                </a:solidFill>
                <a:cs typeface="Calibri"/>
              </a:rPr>
              <a:t> disponible para las aplicaciones.</a:t>
            </a:r>
          </a:p>
          <a:p>
            <a:r>
              <a:rPr lang="es-GT" sz="2800" dirty="0">
                <a:solidFill>
                  <a:schemeClr val="bg1"/>
                </a:solidFill>
                <a:cs typeface="Calibri"/>
              </a:rPr>
              <a:t>Es un claro ejemplo de las posibilidades de desarrollo en la nube.</a:t>
            </a:r>
          </a:p>
          <a:p>
            <a:r>
              <a:rPr lang="es-GT" sz="2800" dirty="0">
                <a:solidFill>
                  <a:schemeClr val="bg1"/>
                </a:solidFill>
                <a:cs typeface="Calibri"/>
              </a:rPr>
              <a:t>Nos permite programar aplicaciones con datos que se sincronizan en tiempo real atreves de múltiples dispositivos.</a:t>
            </a:r>
          </a:p>
          <a:p>
            <a:r>
              <a:rPr lang="es-GT" sz="2800" dirty="0">
                <a:solidFill>
                  <a:schemeClr val="bg1"/>
                </a:solidFill>
                <a:cs typeface="Calibri"/>
              </a:rPr>
              <a:t>Menos tiempo al programar.</a:t>
            </a:r>
          </a:p>
          <a:p>
            <a:endParaRPr lang="es-GT" sz="2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4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1F1B-150E-49A9-9FD8-8B9124C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286121"/>
            <a:ext cx="7886700" cy="1325563"/>
          </a:xfrm>
        </p:spPr>
        <p:txBody>
          <a:bodyPr/>
          <a:lstStyle/>
          <a:p>
            <a:r>
              <a:rPr lang="es-G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ANTECEDENTES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29D615F-86EF-4228-8843-9F38C636FCA1}"/>
              </a:ext>
            </a:extLst>
          </p:cNvPr>
          <p:cNvSpPr txBox="1">
            <a:spLocks/>
          </p:cNvSpPr>
          <p:nvPr/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GT" sz="24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378890E-3B02-48BA-A555-B0C70EFD8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10021"/>
              </p:ext>
            </p:extLst>
          </p:nvPr>
        </p:nvGraphicFramePr>
        <p:xfrm>
          <a:off x="203981" y="638112"/>
          <a:ext cx="8736037" cy="602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8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F4CDE8-BEA5-4936-BCB8-D93199515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66C48F-F2A5-4469-B2AE-4A304B650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A1D47A-09FA-4DA6-86D6-3EA66F394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DA6405-1179-4448-B5AA-1ACE69EE9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3EFF7-8702-4471-AB30-E81412604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ED7D9D-C0DA-4939-85B5-8E2974523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4EB03-2A68-4D5A-95FD-B976F9A88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5790E6-AEC4-4F9C-BD4A-9E4DAFFDF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C02364-3286-42BA-BB28-EA786D434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5A581F-5866-46D0-9587-AF159F319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59D17D-DD17-48DC-B240-8A57ACA12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1F1B-150E-49A9-9FD8-8B9124C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000" b="1" dirty="0" err="1">
                <a:solidFill>
                  <a:schemeClr val="bg1"/>
                </a:solidFill>
                <a:cs typeface="Calibri Light"/>
              </a:rPr>
              <a:t>Firebase</a:t>
            </a:r>
            <a:r>
              <a:rPr lang="es-GT" sz="4000" b="1" dirty="0">
                <a:solidFill>
                  <a:schemeClr val="bg1"/>
                </a:solidFill>
                <a:cs typeface="Calibri Light"/>
              </a:rPr>
              <a:t> nos Ofrece: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C4B34-EC77-4441-AEF3-7003E857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GT" dirty="0">
                <a:solidFill>
                  <a:schemeClr val="bg1"/>
                </a:solidFill>
                <a:cs typeface="Calibri"/>
              </a:rPr>
              <a:t>Una serie de librerías mediante las cuales podemos conectarnos y mantenernos suscritos a los cambios de los datos.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Es compatible con los sistemas más comunes como IOS, Android, y Web.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Se pueden usar varios lenguajes de programación como </a:t>
            </a:r>
            <a:r>
              <a:rPr lang="es-GT" dirty="0" err="1">
                <a:solidFill>
                  <a:schemeClr val="bg1"/>
                </a:solidFill>
                <a:cs typeface="Calibri"/>
              </a:rPr>
              <a:t>Pyton</a:t>
            </a:r>
            <a:r>
              <a:rPr lang="es-GT" dirty="0">
                <a:solidFill>
                  <a:schemeClr val="bg1"/>
                </a:solidFill>
                <a:cs typeface="Calibri"/>
              </a:rPr>
              <a:t> y PHP.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Nos ofrece la autenticación, dejándonos realizar </a:t>
            </a:r>
            <a:r>
              <a:rPr lang="es-GT" dirty="0" err="1">
                <a:solidFill>
                  <a:schemeClr val="bg1"/>
                </a:solidFill>
                <a:cs typeface="Calibri"/>
              </a:rPr>
              <a:t>login</a:t>
            </a:r>
            <a:r>
              <a:rPr lang="es-GT" dirty="0">
                <a:solidFill>
                  <a:schemeClr val="bg1"/>
                </a:solidFill>
                <a:cs typeface="Calibri"/>
              </a:rPr>
              <a:t> en el sistema.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Nos permite crear aplicaciones multiusuarios sin tener que programar toda la parte de la autenticación.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Permite </a:t>
            </a:r>
            <a:r>
              <a:rPr lang="es-GT" dirty="0" err="1">
                <a:solidFill>
                  <a:schemeClr val="bg1"/>
                </a:solidFill>
                <a:cs typeface="Calibri"/>
              </a:rPr>
              <a:t>login</a:t>
            </a:r>
            <a:r>
              <a:rPr lang="es-GT" dirty="0">
                <a:solidFill>
                  <a:schemeClr val="bg1"/>
                </a:solidFill>
                <a:cs typeface="Calibri"/>
              </a:rPr>
              <a:t> con usuarios y clave, así como con distintos conectores sociales.  </a:t>
            </a:r>
            <a:endParaRPr lang="es-GT" dirty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6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3D94-B14F-40B3-8AE6-1ADD191D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>
                <a:solidFill>
                  <a:schemeClr val="bg1"/>
                </a:solidFill>
              </a:rPr>
              <a:t>¿QUÉ ES FIREBASE?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3290-CE65-4624-B184-CF517C46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GT" sz="4000" dirty="0">
                <a:solidFill>
                  <a:schemeClr val="bg1"/>
                </a:solidFill>
                <a:cs typeface="Calibri"/>
              </a:rPr>
              <a:t>Es una base de datos remota, alojada en la nube y capaz de ser accedidas desde navegadores y apps para dispositivos.</a:t>
            </a:r>
          </a:p>
          <a:p>
            <a:r>
              <a:rPr lang="es-GT" sz="4000" dirty="0">
                <a:solidFill>
                  <a:schemeClr val="bg1"/>
                </a:solidFill>
                <a:cs typeface="Calibri"/>
              </a:rPr>
              <a:t>Principal característica:</a:t>
            </a:r>
          </a:p>
          <a:p>
            <a:r>
              <a:rPr lang="es-GT" sz="4000" dirty="0">
                <a:solidFill>
                  <a:schemeClr val="bg1"/>
                </a:solidFill>
                <a:cs typeface="Calibri"/>
              </a:rPr>
              <a:t>Responde en tiempo real a los cambios realizados en los datos.</a:t>
            </a:r>
          </a:p>
          <a:p>
            <a:pPr marL="0" indent="0">
              <a:buNone/>
            </a:pPr>
            <a:endParaRPr lang="es-GT" sz="4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1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B39D-3A69-4B50-BD9C-5B00A41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  <a:cs typeface="Calibri Light"/>
              </a:rPr>
              <a:t>Opciones que nos ofrece </a:t>
            </a:r>
            <a:r>
              <a:rPr lang="es-GT" dirty="0" err="1">
                <a:solidFill>
                  <a:schemeClr val="bg1"/>
                </a:solidFill>
                <a:cs typeface="Calibri Light"/>
              </a:rPr>
              <a:t>firebase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99F31-0C11-4A5C-B5DA-0ADBD21A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GT" dirty="0">
                <a:solidFill>
                  <a:schemeClr val="bg1"/>
                </a:solidFill>
                <a:cs typeface="Calibri"/>
              </a:rPr>
              <a:t>Data: acceso para visualizar y editar.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Security y Rules: sección donde podemos escribir las reglas de acceso.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Simulador: podemos simular acceso en diversas situaciones.</a:t>
            </a:r>
          </a:p>
          <a:p>
            <a:r>
              <a:rPr lang="es-GT" dirty="0" err="1">
                <a:solidFill>
                  <a:schemeClr val="bg1"/>
                </a:solidFill>
                <a:cs typeface="Calibri"/>
              </a:rPr>
              <a:t>Analytics</a:t>
            </a:r>
            <a:r>
              <a:rPr lang="es-GT" dirty="0">
                <a:solidFill>
                  <a:schemeClr val="bg1"/>
                </a:solidFill>
                <a:cs typeface="Calibri"/>
              </a:rPr>
              <a:t>: podemos monitorear el estado de la aplicación y la cantidad de recursos para su funcionamiento.</a:t>
            </a:r>
          </a:p>
          <a:p>
            <a:endParaRPr lang="es-G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87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B39D-3A69-4B50-BD9C-5B00A41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  <a:cs typeface="Calibri Light"/>
              </a:rPr>
              <a:t>Opciones que nos ofrece </a:t>
            </a:r>
            <a:r>
              <a:rPr lang="es-GT" dirty="0" err="1">
                <a:solidFill>
                  <a:schemeClr val="bg1"/>
                </a:solidFill>
                <a:cs typeface="Calibri Light"/>
              </a:rPr>
              <a:t>firebase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99F31-0C11-4A5C-B5DA-0ADBD21A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GT" dirty="0">
                <a:solidFill>
                  <a:schemeClr val="bg1"/>
                </a:solidFill>
                <a:cs typeface="Calibri"/>
              </a:rPr>
              <a:t>Storage: almacenamiento de los archivos del usuario.</a:t>
            </a:r>
          </a:p>
          <a:p>
            <a:r>
              <a:rPr lang="es-GT" dirty="0">
                <a:solidFill>
                  <a:schemeClr val="bg1"/>
                </a:solidFill>
                <a:cs typeface="Calibri"/>
              </a:rPr>
              <a:t>Notificaciones: podemos mandar notificaciones usando servidores de notificaciones de </a:t>
            </a:r>
            <a:r>
              <a:rPr lang="es-GT" err="1">
                <a:solidFill>
                  <a:schemeClr val="bg1"/>
                </a:solidFill>
                <a:cs typeface="Calibri"/>
              </a:rPr>
              <a:t>google</a:t>
            </a:r>
            <a:r>
              <a:rPr lang="es-GT" dirty="0">
                <a:solidFill>
                  <a:schemeClr val="bg1"/>
                </a:solidFill>
                <a:cs typeface="Calibri"/>
              </a:rPr>
              <a:t>.</a:t>
            </a:r>
          </a:p>
          <a:p>
            <a:r>
              <a:rPr lang="es-GT">
                <a:solidFill>
                  <a:schemeClr val="bg1"/>
                </a:solidFill>
                <a:cs typeface="Calibri"/>
              </a:rPr>
              <a:t>Login &amp; Auth: para controlar los mecanismos que estarán disponibles para la autenticaión de los usuarios.</a:t>
            </a:r>
            <a:endParaRPr lang="es-GT" dirty="0">
              <a:solidFill>
                <a:schemeClr val="bg1"/>
              </a:solidFill>
              <a:cs typeface="Calibri"/>
            </a:endParaRPr>
          </a:p>
          <a:p>
            <a:r>
              <a:rPr lang="es-GT">
                <a:solidFill>
                  <a:schemeClr val="bg1"/>
                </a:solidFill>
                <a:cs typeface="Calibri"/>
              </a:rPr>
              <a:t>Hosting: espacio de alojamiento donde desplegar la app.</a:t>
            </a:r>
            <a:endParaRPr lang="es-GT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MX" dirty="0">
              <a:solidFill>
                <a:srgbClr val="FFFFFF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9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B39D-3A69-4B50-BD9C-5B00A41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solidFill>
                  <a:schemeClr val="bg1"/>
                </a:solidFill>
                <a:cs typeface="Calibri Light"/>
              </a:rPr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99F31-0C11-4A5C-B5DA-0ADBD21A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>
                <a:solidFill>
                  <a:schemeClr val="bg1"/>
                </a:solidFill>
                <a:cs typeface="Calibri"/>
              </a:rPr>
              <a:t>Usa la GUI de la consola </a:t>
            </a:r>
            <a:r>
              <a:rPr lang="es-MX">
                <a:solidFill>
                  <a:schemeClr val="bg1"/>
                </a:solidFill>
                <a:cs typeface="Calibri"/>
              </a:rPr>
              <a:t>the Notifications</a:t>
            </a:r>
            <a:r>
              <a:rPr lang="es-MX" dirty="0">
                <a:cs typeface="Calibri"/>
              </a:rPr>
              <a:t> </a:t>
            </a:r>
            <a:r>
              <a:rPr lang="es-MX">
                <a:solidFill>
                  <a:schemeClr val="bg1"/>
                </a:solidFill>
                <a:cs typeface="Calibri"/>
              </a:rPr>
              <a:t>composer</a:t>
            </a:r>
            <a:r>
              <a:rPr lang="es-MX" dirty="0">
                <a:cs typeface="Calibri"/>
              </a:rPr>
              <a:t> </a:t>
            </a:r>
            <a:r>
              <a:rPr lang="es-MX">
                <a:solidFill>
                  <a:schemeClr val="bg1"/>
                </a:solidFill>
                <a:cs typeface="Calibri"/>
              </a:rPr>
              <a:t>para redactar y enviar notificaciones a todos los destinos de mensajes admitidos. </a:t>
            </a:r>
            <a:endParaRPr lang="es-GT" dirty="0">
              <a:solidFill>
                <a:schemeClr val="bg1"/>
              </a:solidFill>
              <a:cs typeface="Calibri"/>
            </a:endParaRPr>
          </a:p>
          <a:p>
            <a:r>
              <a:rPr lang="es-MX">
                <a:solidFill>
                  <a:schemeClr val="bg1"/>
                </a:solidFill>
                <a:cs typeface="Calibri"/>
              </a:rPr>
              <a:t>Firebase Cloud Messaging se ocupa del enrutamiento y la entrega a los dispositivos de destino.</a:t>
            </a:r>
            <a:endParaRPr lang="es-MX" dirty="0">
              <a:solidFill>
                <a:schemeClr val="bg1"/>
              </a:solidFill>
              <a:cs typeface="Calibri"/>
            </a:endParaRPr>
          </a:p>
          <a:p>
            <a:r>
              <a:rPr lang="es-MX">
                <a:solidFill>
                  <a:schemeClr val="bg1"/>
                </a:solidFill>
                <a:cs typeface="Calibri"/>
              </a:rPr>
              <a:t>Para hacer funcionar a Firebase se tiene que cargar una librería JavaScript que contiene el código del API que este sistema nos proporciona para acceder a los datos. </a:t>
            </a:r>
            <a:endParaRPr lang="es-MX" dirty="0">
              <a:solidFill>
                <a:schemeClr val="bg1"/>
              </a:solidFill>
              <a:cs typeface="Calibri"/>
            </a:endParaRPr>
          </a:p>
          <a:p>
            <a:r>
              <a:rPr lang="es-MX">
                <a:solidFill>
                  <a:schemeClr val="bg1"/>
                </a:solidFill>
                <a:cs typeface="Calibri"/>
              </a:rPr>
              <a:t>Bower install Firebase</a:t>
            </a:r>
            <a:endParaRPr lang="es-MX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MX" dirty="0">
              <a:solidFill>
                <a:srgbClr val="FFFFFF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24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B39D-3A69-4B50-BD9C-5B00A41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solidFill>
                  <a:schemeClr val="bg1"/>
                </a:solidFill>
                <a:cs typeface="Calibri Light"/>
              </a:rPr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99F31-0C11-4A5C-B5DA-0ADBD21A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>
                <a:solidFill>
                  <a:schemeClr val="bg1"/>
                </a:solidFill>
                <a:cs typeface="Calibri"/>
              </a:rPr>
              <a:t>Una vez descargadas las dependencias, verás el archivo firebase.js dentro de </a:t>
            </a:r>
            <a:endParaRPr lang="es-MX" dirty="0">
              <a:solidFill>
                <a:schemeClr val="bg1"/>
              </a:solidFill>
              <a:cs typeface="Calibri"/>
            </a:endParaRPr>
          </a:p>
          <a:p>
            <a:r>
              <a:rPr lang="es-MX">
                <a:solidFill>
                  <a:schemeClr val="bg1"/>
                </a:solidFill>
                <a:cs typeface="Calibri"/>
              </a:rPr>
              <a:t>bower_components/Firebase</a:t>
            </a:r>
            <a:r>
              <a:rPr lang="es-MX">
                <a:cs typeface="Calibri"/>
              </a:rPr>
              <a:t>.</a:t>
            </a:r>
            <a:endParaRPr lang="es-MX">
              <a:solidFill>
                <a:schemeClr val="bg1"/>
              </a:solidFill>
              <a:cs typeface="Calibri"/>
            </a:endParaRPr>
          </a:p>
          <a:p>
            <a:r>
              <a:rPr lang="es-MX" dirty="0">
                <a:solidFill>
                  <a:schemeClr val="bg1"/>
                </a:solidFill>
                <a:cs typeface="Calibri"/>
              </a:rPr>
              <a:t> </a:t>
            </a:r>
            <a:r>
              <a:rPr lang="es-MX">
                <a:solidFill>
                  <a:schemeClr val="bg1"/>
                </a:solidFill>
                <a:cs typeface="Calibri"/>
              </a:rPr>
              <a:t>en la página .HTML que quieras usar Firebase debes colocar el script firebase.js en la cabecera. Eso nos permitirá usar el API de Firebase.</a:t>
            </a:r>
            <a:r>
              <a:rPr lang="es-MX" dirty="0">
                <a:solidFill>
                  <a:schemeClr val="bg1"/>
                </a:solidFill>
                <a:cs typeface="Calibri"/>
              </a:rPr>
              <a:t> </a:t>
            </a:r>
            <a:endParaRPr lang="es-MX">
              <a:solidFill>
                <a:schemeClr val="bg1"/>
              </a:solidFill>
            </a:endParaRPr>
          </a:p>
          <a:p>
            <a:r>
              <a:rPr lang="es-MX">
                <a:solidFill>
                  <a:schemeClr val="bg1"/>
                </a:solidFill>
                <a:cs typeface="Calibri"/>
              </a:rPr>
              <a:t>&lt;script src="bower_components/Firebase/firebase.js"&gt;&lt;/script&gt;</a:t>
            </a:r>
            <a:endParaRPr lang="es-MX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MX" dirty="0">
              <a:solidFill>
                <a:srgbClr val="FFFFFF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  <a:p>
            <a:endParaRPr lang="es-G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24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412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Google FireBase en Android</vt:lpstr>
      <vt:lpstr>Introducción</vt:lpstr>
      <vt:lpstr>ANTECEDENTES</vt:lpstr>
      <vt:lpstr>Firebase nos Ofrece:</vt:lpstr>
      <vt:lpstr>¿QUÉ ES FIREBASE?</vt:lpstr>
      <vt:lpstr>Opciones que nos ofrece firebase</vt:lpstr>
      <vt:lpstr>Opciones que nos ofrece firebase</vt:lpstr>
      <vt:lpstr>¿Cómo funciona?</vt:lpstr>
      <vt:lpstr>¿Cómo funciona?</vt:lpstr>
      <vt:lpstr>CONSOLA</vt:lpstr>
      <vt:lpstr>Quiz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Brenda Elizabeth Maldonado Buendía</dc:creator>
  <cp:lastModifiedBy>Brenda Elizabeth Maldonado Buendía</cp:lastModifiedBy>
  <cp:revision>269</cp:revision>
  <dcterms:created xsi:type="dcterms:W3CDTF">2019-03-26T20:03:38Z</dcterms:created>
  <dcterms:modified xsi:type="dcterms:W3CDTF">2019-03-27T20:37:20Z</dcterms:modified>
</cp:coreProperties>
</file>