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/>
    <p:restoredTop sz="91443"/>
  </p:normalViewPr>
  <p:slideViewPr>
    <p:cSldViewPr snapToGrid="0" snapToObjects="1" showGuides="1">
      <p:cViewPr varScale="1">
        <p:scale>
          <a:sx n="76" d="100"/>
          <a:sy n="76" d="100"/>
        </p:scale>
        <p:origin x="224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7AC4-6989-1E43-A609-0703BE8DF051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B607B-BC81-A344-8E17-C779B923C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B607B-BC81-A344-8E17-C779B923C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1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DC9D-700D-6949-BED5-0E0574762AA5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0042-8038-C547-A35D-6BEF4013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58" y="314793"/>
            <a:ext cx="6540327" cy="685800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4976734" y="1890635"/>
            <a:ext cx="3498573" cy="3706316"/>
          </a:xfrm>
          <a:prstGeom prst="donut">
            <a:avLst>
              <a:gd name="adj" fmla="val 5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endCxn id="3" idx="5"/>
          </p:cNvCxnSpPr>
          <p:nvPr/>
        </p:nvCxnSpPr>
        <p:spPr>
          <a:xfrm>
            <a:off x="5551714" y="2547257"/>
            <a:ext cx="2411239" cy="2506917"/>
          </a:xfrm>
          <a:prstGeom prst="line">
            <a:avLst/>
          </a:prstGeom>
          <a:ln w="139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3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/>
          <p:cNvSpPr/>
          <p:nvPr/>
        </p:nvSpPr>
        <p:spPr>
          <a:xfrm>
            <a:off x="4690533" y="982133"/>
            <a:ext cx="1168400" cy="1041400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4334933" y="1811866"/>
            <a:ext cx="1879600" cy="146473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/>
          <p:cNvSpPr/>
          <p:nvPr/>
        </p:nvSpPr>
        <p:spPr>
          <a:xfrm>
            <a:off x="4580466" y="1452031"/>
            <a:ext cx="1388534" cy="1092201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274733" y="3276598"/>
            <a:ext cx="0" cy="499535"/>
          </a:xfrm>
          <a:prstGeom prst="line">
            <a:avLst/>
          </a:prstGeom>
          <a:ln w="152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2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2933" y="1879600"/>
            <a:ext cx="2946400" cy="24722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>
            <a:off x="4080933" y="2167466"/>
            <a:ext cx="1930400" cy="1896534"/>
          </a:xfrm>
          <a:prstGeom prst="plus">
            <a:avLst>
              <a:gd name="adj" fmla="val 34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Spahn</dc:creator>
  <cp:lastModifiedBy>Emily Spahn</cp:lastModifiedBy>
  <cp:revision>4</cp:revision>
  <dcterms:created xsi:type="dcterms:W3CDTF">2017-02-11T04:38:45Z</dcterms:created>
  <dcterms:modified xsi:type="dcterms:W3CDTF">2017-02-11T05:32:49Z</dcterms:modified>
</cp:coreProperties>
</file>