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.jpg" ContentType="image/png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052" r:id="rId3"/>
    <p:sldId id="2037" r:id="rId4"/>
    <p:sldId id="2057" r:id="rId5"/>
    <p:sldId id="2058" r:id="rId6"/>
    <p:sldId id="2060" r:id="rId7"/>
    <p:sldId id="2053" r:id="rId8"/>
    <p:sldId id="2061" r:id="rId9"/>
    <p:sldId id="2062" r:id="rId10"/>
    <p:sldId id="2054" r:id="rId11"/>
    <p:sldId id="2063" r:id="rId12"/>
    <p:sldId id="2055" r:id="rId13"/>
    <p:sldId id="2064" r:id="rId14"/>
    <p:sldId id="2065" r:id="rId15"/>
    <p:sldId id="2056" r:id="rId16"/>
    <p:sldId id="319" r:id="rId17"/>
    <p:sldId id="20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pos="5087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42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5439"/>
  </p:normalViewPr>
  <p:slideViewPr>
    <p:cSldViewPr snapToGrid="0" snapToObjects="1" showGuides="1">
      <p:cViewPr varScale="1">
        <p:scale>
          <a:sx n="114" d="100"/>
          <a:sy n="114" d="100"/>
        </p:scale>
        <p:origin x="108" y="84"/>
      </p:cViewPr>
      <p:guideLst>
        <p:guide orient="horz" pos="2160"/>
        <p:guide pos="7242"/>
        <p:guide pos="5087"/>
        <p:guide pos="3840"/>
        <p:guide orient="horz" pos="346"/>
        <p:guide orient="horz" pos="3974"/>
        <p:guide pos="5541"/>
        <p:guide pos="2139"/>
        <p:guide pos="438"/>
        <p:guide orient="horz" pos="42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6B92F88-E2AC-F247-982C-13420405AE2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24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80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9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34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4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7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BAC24D-43A4-9845-AC8D-DB31356653C9}"/>
              </a:ext>
            </a:extLst>
          </p:cNvPr>
          <p:cNvGrpSpPr/>
          <p:nvPr userDrawn="1"/>
        </p:nvGrpSpPr>
        <p:grpSpPr>
          <a:xfrm>
            <a:off x="-96688" y="-187663"/>
            <a:ext cx="12411195" cy="7289071"/>
            <a:chOff x="-96688" y="-187663"/>
            <a:chExt cx="12411195" cy="7289071"/>
          </a:xfrm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3E24F157-A09C-094B-97A2-671033A2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0105" y="3467858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6FDEB056-C7E5-584F-9910-099191C4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880" y="3811164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CEB0D388-0C87-A246-BF47-C620793E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951" y="4148978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1DE3403-7B77-F245-9D83-A3488BA5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065" y="4481298"/>
              <a:ext cx="74156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52E447D-6A82-CB43-B563-BB4C342B4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474" y="480263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E76A994-72E9-FE42-B115-A25CFA6AA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0674" y="510748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AEFEEC5-4929-E84E-9807-BDF4624A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914" y="5393118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99D2A3E-FA06-F544-A291-E2A9C2EE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945" y="5662270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4F8188B-A74B-D745-8B26-F094F65B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258" y="590395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887E0B7-059E-D94A-BBF5-E2E66BBC9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852" y="6118180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6B4E7AB-82DE-3245-B77E-3BB1ED09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475" y="6307684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9AAD1F0-0429-F447-A45B-8A218B385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621" y="6461486"/>
              <a:ext cx="74154" cy="74156"/>
            </a:xfrm>
            <a:custGeom>
              <a:avLst/>
              <a:gdLst>
                <a:gd name="T0" fmla="*/ 60 w 120"/>
                <a:gd name="T1" fmla="*/ 118 h 119"/>
                <a:gd name="T2" fmla="*/ 60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60 w 120"/>
                <a:gd name="T9" fmla="*/ 0 h 119"/>
                <a:gd name="T10" fmla="*/ 60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60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60" y="118"/>
                  </a:moveTo>
                  <a:lnTo>
                    <a:pt x="60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60" y="11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8267DDF-5CA0-2E44-8754-02A55619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286" y="658507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EFE66BA-C17C-0746-ADA3-B263CEF0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1966" y="6672964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330533E-F0FA-3B4A-A22E-AE3B69FF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152" y="6727893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7DE2E80-97E3-E944-A7F2-887AB57EA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3592" y="6744369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E7D8D19-7314-7B4F-AADC-6393A34B7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286" y="6727893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901DEB8-3D31-324E-BFFB-91663881C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728" y="6672964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8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E6D5A54-5CA1-5E41-A756-B37083D07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154" y="658507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642A77D-5805-6443-B2E4-B875623EF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819" y="6461486"/>
              <a:ext cx="74156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59" y="11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9F24642-8CB3-0348-8970-5494F4FAD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963" y="6307684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207F8EF-9B1A-8C4A-B8BF-D37115B9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586" y="6118180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CAB2E658-3D56-8C46-B889-E5FD5D5A3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182" y="5903957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6F6BA54-9301-FC46-9FE3-5133D07F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93" y="5662270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644DEEC-42A6-F644-9968-0FA5C25B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5393118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7F31E4F0-0862-E642-B4A4-C590A5C6F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766" y="510748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3F33E1EA-58EE-5046-9895-86BCCC35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218" y="4802633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E7501FD2-F847-D54C-8FCF-6FCD490A2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4481298"/>
              <a:ext cx="74154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71E7E34-3353-1044-85DC-17988359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489" y="4148978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E982BAE-98C2-8240-8AFD-0BA38990B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60" y="3811164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E058E104-2F62-9E48-855F-60ED8406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081" y="3467858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3E407ECB-42E0-2546-8503-85A3564CF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60" y="3127298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6FE3F995-2E1B-0040-91F2-1BF52F6A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489" y="2786740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70D69F6-9FEE-DB48-8734-B7369FE28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2457165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283B1CA-689E-2D40-8F2E-D3B94828B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218" y="2135832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F533C675-C52A-3D49-9415-38CFCB22B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766" y="1830976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43877CD-C61F-B648-A2A3-F3F39D74D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1542598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78CF5F9D-A679-6143-BE3D-FAB3564D3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93" y="1276192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7311EE2-8C91-BD46-B2BD-76F7BB86F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182" y="1034506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0607CBE9-9B83-E74A-A238-7DBB2CA37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586" y="817536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B9008EF-5BE7-0E42-B8A8-C213681BE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963" y="630778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19FBD96E-1BF1-8842-A8E1-FB092886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819" y="474230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89DC4C8D-3DCE-874F-9359-A43F437ED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154" y="353388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CD6C636D-FF16-B54B-AC40-6097D7682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728" y="262755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5E8F08B8-18B2-CC46-B9F0-210F57C86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286" y="210572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4675FD6-2F41-444F-980F-81819E48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3592" y="191347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C1767894-3654-4644-BFFA-83A54DC8F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152" y="210572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7A62FF82-8223-0743-8870-FCC98A63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1966" y="262755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4034F126-810B-5748-9989-6D0995E05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286" y="353388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D0BAC34F-59AB-E647-99A7-91AFEF19C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621" y="474230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071EC05A-19C2-C249-BC08-ACD02D316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475" y="63077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0D216981-6E84-6246-B755-B44773AC1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852" y="817536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F38834D8-01F4-BD47-AC34-A036EB320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258" y="1034506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BE026E97-FFCD-654F-B171-F98BDFE6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945" y="1276192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E850B2B0-BC87-EA40-8AB7-873CD6DB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914" y="1542598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4B1FD11-1681-9240-BF90-9031F2780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0674" y="1830976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C5887F2-3BEE-554A-ACB3-0FA4BF1D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474" y="2135832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B2BB13EC-D1C2-A64C-AC86-1115E938A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065" y="2457165"/>
              <a:ext cx="74156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59">
              <a:extLst>
                <a:ext uri="{FF2B5EF4-FFF2-40B4-BE49-F238E27FC236}">
                  <a16:creationId xmlns:a16="http://schemas.microsoft.com/office/drawing/2014/main" id="{95625642-4DFE-0F4E-99FE-5ACA1739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951" y="2786740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60">
              <a:extLst>
                <a:ext uri="{FF2B5EF4-FFF2-40B4-BE49-F238E27FC236}">
                  <a16:creationId xmlns:a16="http://schemas.microsoft.com/office/drawing/2014/main" id="{7DEF8543-5D51-C64B-944F-3BDA0F8D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880" y="3127298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E679C3F5-5AB2-D446-9718-623747CE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6511" y="3462366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9 h 137"/>
                <a:gd name="T6" fmla="*/ 137 w 138"/>
                <a:gd name="T7" fmla="*/ 69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9 h 137"/>
                <a:gd name="T14" fmla="*/ 0 w 138"/>
                <a:gd name="T15" fmla="*/ 69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5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5"/>
                    <a:pt x="31" y="136"/>
                    <a:pt x="69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D8493B3F-DC27-214D-B019-C514AB8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033" y="380567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63">
              <a:extLst>
                <a:ext uri="{FF2B5EF4-FFF2-40B4-BE49-F238E27FC236}">
                  <a16:creationId xmlns:a16="http://schemas.microsoft.com/office/drawing/2014/main" id="{9F7406F0-ED11-BD49-9154-59552C71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596" y="414623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64">
              <a:extLst>
                <a:ext uri="{FF2B5EF4-FFF2-40B4-BE49-F238E27FC236}">
                  <a16:creationId xmlns:a16="http://schemas.microsoft.com/office/drawing/2014/main" id="{B3BFDC52-D6CE-1E45-98A5-E876A2D47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4478552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65">
              <a:extLst>
                <a:ext uri="{FF2B5EF4-FFF2-40B4-BE49-F238E27FC236}">
                  <a16:creationId xmlns:a16="http://schemas.microsoft.com/office/drawing/2014/main" id="{52F9BB7A-B26F-754E-8B23-D788B92BD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598" y="4802633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66">
              <a:extLst>
                <a:ext uri="{FF2B5EF4-FFF2-40B4-BE49-F238E27FC236}">
                  <a16:creationId xmlns:a16="http://schemas.microsoft.com/office/drawing/2014/main" id="{FDFEE48B-A53F-1B47-9D42-5D7AD3172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036" y="5112981"/>
              <a:ext cx="82394" cy="82394"/>
            </a:xfrm>
            <a:custGeom>
              <a:avLst/>
              <a:gdLst>
                <a:gd name="T0" fmla="*/ 66 w 134"/>
                <a:gd name="T1" fmla="*/ 133 h 134"/>
                <a:gd name="T2" fmla="*/ 66 w 134"/>
                <a:gd name="T3" fmla="*/ 133 h 134"/>
                <a:gd name="T4" fmla="*/ 133 w 134"/>
                <a:gd name="T5" fmla="*/ 66 h 134"/>
                <a:gd name="T6" fmla="*/ 133 w 134"/>
                <a:gd name="T7" fmla="*/ 66 h 134"/>
                <a:gd name="T8" fmla="*/ 66 w 134"/>
                <a:gd name="T9" fmla="*/ 0 h 134"/>
                <a:gd name="T10" fmla="*/ 66 w 134"/>
                <a:gd name="T11" fmla="*/ 0 h 134"/>
                <a:gd name="T12" fmla="*/ 0 w 134"/>
                <a:gd name="T13" fmla="*/ 66 h 134"/>
                <a:gd name="T14" fmla="*/ 0 w 134"/>
                <a:gd name="T15" fmla="*/ 66 h 134"/>
                <a:gd name="T16" fmla="*/ 66 w 134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4">
                  <a:moveTo>
                    <a:pt x="66" y="133"/>
                  </a:moveTo>
                  <a:lnTo>
                    <a:pt x="66" y="133"/>
                  </a:lnTo>
                  <a:cubicBezTo>
                    <a:pt x="104" y="133"/>
                    <a:pt x="133" y="103"/>
                    <a:pt x="133" y="66"/>
                  </a:cubicBezTo>
                  <a:lnTo>
                    <a:pt x="133" y="66"/>
                  </a:lnTo>
                  <a:cubicBezTo>
                    <a:pt x="133" y="30"/>
                    <a:pt x="104" y="0"/>
                    <a:pt x="66" y="0"/>
                  </a:cubicBezTo>
                  <a:lnTo>
                    <a:pt x="66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66"/>
                  </a:lnTo>
                  <a:cubicBezTo>
                    <a:pt x="0" y="103"/>
                    <a:pt x="30" y="133"/>
                    <a:pt x="66" y="1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155495A5-FA96-E84D-943F-DDE0AC74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011" y="5409597"/>
              <a:ext cx="85139" cy="85139"/>
            </a:xfrm>
            <a:custGeom>
              <a:avLst/>
              <a:gdLst>
                <a:gd name="T0" fmla="*/ 69 w 138"/>
                <a:gd name="T1" fmla="*/ 135 h 136"/>
                <a:gd name="T2" fmla="*/ 69 w 138"/>
                <a:gd name="T3" fmla="*/ 135 h 136"/>
                <a:gd name="T4" fmla="*/ 137 w 138"/>
                <a:gd name="T5" fmla="*/ 67 h 136"/>
                <a:gd name="T6" fmla="*/ 137 w 138"/>
                <a:gd name="T7" fmla="*/ 67 h 136"/>
                <a:gd name="T8" fmla="*/ 69 w 138"/>
                <a:gd name="T9" fmla="*/ 0 h 136"/>
                <a:gd name="T10" fmla="*/ 69 w 138"/>
                <a:gd name="T11" fmla="*/ 0 h 136"/>
                <a:gd name="T12" fmla="*/ 0 w 138"/>
                <a:gd name="T13" fmla="*/ 67 h 136"/>
                <a:gd name="T14" fmla="*/ 0 w 138"/>
                <a:gd name="T15" fmla="*/ 67 h 136"/>
                <a:gd name="T16" fmla="*/ 69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9" y="135"/>
                  </a:moveTo>
                  <a:lnTo>
                    <a:pt x="69" y="135"/>
                  </a:lnTo>
                  <a:cubicBezTo>
                    <a:pt x="106" y="135"/>
                    <a:pt x="137" y="105"/>
                    <a:pt x="137" y="67"/>
                  </a:cubicBezTo>
                  <a:lnTo>
                    <a:pt x="137" y="67"/>
                  </a:lnTo>
                  <a:cubicBezTo>
                    <a:pt x="137" y="29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29"/>
                    <a:pt x="0" y="67"/>
                  </a:cubicBezTo>
                  <a:lnTo>
                    <a:pt x="0" y="67"/>
                  </a:lnTo>
                  <a:cubicBezTo>
                    <a:pt x="0" y="105"/>
                    <a:pt x="31" y="135"/>
                    <a:pt x="69" y="13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F6937685-B417-1D48-986D-54345180B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774" y="5686989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69">
              <a:extLst>
                <a:ext uri="{FF2B5EF4-FFF2-40B4-BE49-F238E27FC236}">
                  <a16:creationId xmlns:a16="http://schemas.microsoft.com/office/drawing/2014/main" id="{7AEF97F1-B246-DB43-9051-A97BC49D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564" y="5942409"/>
              <a:ext cx="85139" cy="85139"/>
            </a:xfrm>
            <a:custGeom>
              <a:avLst/>
              <a:gdLst>
                <a:gd name="T0" fmla="*/ 67 w 135"/>
                <a:gd name="T1" fmla="*/ 134 h 135"/>
                <a:gd name="T2" fmla="*/ 67 w 135"/>
                <a:gd name="T3" fmla="*/ 134 h 135"/>
                <a:gd name="T4" fmla="*/ 134 w 135"/>
                <a:gd name="T5" fmla="*/ 67 h 135"/>
                <a:gd name="T6" fmla="*/ 134 w 135"/>
                <a:gd name="T7" fmla="*/ 67 h 135"/>
                <a:gd name="T8" fmla="*/ 67 w 135"/>
                <a:gd name="T9" fmla="*/ 0 h 135"/>
                <a:gd name="T10" fmla="*/ 67 w 135"/>
                <a:gd name="T11" fmla="*/ 0 h 135"/>
                <a:gd name="T12" fmla="*/ 0 w 135"/>
                <a:gd name="T13" fmla="*/ 67 h 135"/>
                <a:gd name="T14" fmla="*/ 0 w 135"/>
                <a:gd name="T15" fmla="*/ 67 h 135"/>
                <a:gd name="T16" fmla="*/ 67 w 135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67" y="134"/>
                  </a:moveTo>
                  <a:lnTo>
                    <a:pt x="67" y="134"/>
                  </a:lnTo>
                  <a:cubicBezTo>
                    <a:pt x="104" y="134"/>
                    <a:pt x="134" y="104"/>
                    <a:pt x="134" y="67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4"/>
                    <a:pt x="30" y="134"/>
                    <a:pt x="67" y="13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18532639-2993-9F4C-9A0D-14FD67D9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891" y="6175855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0330E4A8-7FED-754E-8450-4E3237560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992" y="6384586"/>
              <a:ext cx="85140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B1BF696B-992B-B942-B80D-668982EAF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869" y="6565852"/>
              <a:ext cx="85140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15341E0B-DE98-B64B-B8E6-3617498C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267" y="6716906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4A878903-DB8B-684F-89B2-52A6C840E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934" y="6840497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C4F5A0A-440A-A242-9AFE-6079E1CE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308" y="6887187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D00CB459-C8CD-0348-9E14-992B61CE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81" y="6782821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8819022-BE92-F74E-A25E-233350651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387" y="6645498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7BC3152-76E6-2B4E-A096-2633EB934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023" y="6477965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F779949-1384-9A4B-B475-BBD4710B0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140" y="6282967"/>
              <a:ext cx="85139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3C428DE-93C7-9144-9A84-FC7A48F4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480" y="6063251"/>
              <a:ext cx="85139" cy="85139"/>
            </a:xfrm>
            <a:custGeom>
              <a:avLst/>
              <a:gdLst>
                <a:gd name="T0" fmla="*/ 67 w 137"/>
                <a:gd name="T1" fmla="*/ 137 h 138"/>
                <a:gd name="T2" fmla="*/ 67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7 w 137"/>
                <a:gd name="T9" fmla="*/ 0 h 138"/>
                <a:gd name="T10" fmla="*/ 67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7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7" y="137"/>
                  </a:moveTo>
                  <a:lnTo>
                    <a:pt x="67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7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0B118C6-1C95-C44D-B9AC-E9D1FB2AD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39" y="5816072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4C885405-9C60-E64D-94DE-2595C98B1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316" y="554966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339EA57-AD56-6044-88A0-FE00966B9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812" y="5264035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D338789-0E47-C74F-A049-6F10B7DC4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264" y="4959179"/>
              <a:ext cx="85140" cy="85139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5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7E31CD5-5D81-8F4D-A386-01966F413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35" y="464059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D39E79E-4C71-7049-853C-E27A09C40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309" y="4313765"/>
              <a:ext cx="85139" cy="85140"/>
            </a:xfrm>
            <a:custGeom>
              <a:avLst/>
              <a:gdLst>
                <a:gd name="T0" fmla="*/ 68 w 138"/>
                <a:gd name="T1" fmla="*/ 135 h 136"/>
                <a:gd name="T2" fmla="*/ 68 w 138"/>
                <a:gd name="T3" fmla="*/ 135 h 136"/>
                <a:gd name="T4" fmla="*/ 137 w 138"/>
                <a:gd name="T5" fmla="*/ 68 h 136"/>
                <a:gd name="T6" fmla="*/ 137 w 138"/>
                <a:gd name="T7" fmla="*/ 68 h 136"/>
                <a:gd name="T8" fmla="*/ 68 w 138"/>
                <a:gd name="T9" fmla="*/ 0 h 136"/>
                <a:gd name="T10" fmla="*/ 68 w 138"/>
                <a:gd name="T11" fmla="*/ 0 h 136"/>
                <a:gd name="T12" fmla="*/ 0 w 138"/>
                <a:gd name="T13" fmla="*/ 68 h 136"/>
                <a:gd name="T14" fmla="*/ 0 w 138"/>
                <a:gd name="T15" fmla="*/ 68 h 136"/>
                <a:gd name="T16" fmla="*/ 68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8" y="135"/>
                  </a:moveTo>
                  <a:lnTo>
                    <a:pt x="68" y="135"/>
                  </a:lnTo>
                  <a:cubicBezTo>
                    <a:pt x="106" y="135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5"/>
                    <a:pt x="68" y="13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3B3B3542-FC9A-C347-902B-5F5CC5DA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394" y="3975951"/>
              <a:ext cx="85139" cy="85139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60603AA-5B2B-8A4A-9B66-9674115F6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436" y="3635393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D878D830-B86B-9A4C-ADD2-062BC771A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436" y="3292087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4DCE0DB-6CAF-B346-BFA8-511A9D67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394" y="2951527"/>
              <a:ext cx="85139" cy="85140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5124CD01-8A00-7E4B-9C96-6664733F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309" y="2613713"/>
              <a:ext cx="85139" cy="85139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0283327-0BD9-DE48-B36A-B34665BC6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35" y="228688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31FE3DA-E608-E942-ABE6-257AEBF8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264" y="1968299"/>
              <a:ext cx="85140" cy="85140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3700730-0D52-9748-8268-64BEB92E7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812" y="1663443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33942322-0A26-C14F-87D8-36D3B300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316" y="137781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2687E68-D1B6-2E4C-B57F-DFEDC84C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39" y="1108661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E71DAB0-5CF5-C447-9DF2-293D7F8DB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480" y="864227"/>
              <a:ext cx="85139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8C186836-2CE3-2346-ABBA-E8CA24776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140" y="641765"/>
              <a:ext cx="85139" cy="85139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AFD2555-1148-784B-9223-D9BFD6633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023" y="446766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66515E3-239F-5646-AE83-1FADBA11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387" y="281980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638D3D0-3501-C14D-9D18-4449B0A50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81" y="144657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5343E26-EE7C-1A46-A74D-FB6D57E7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308" y="37547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D31687C-79EC-CB4F-8F9C-5E5580B19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374" y="-36609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111">
              <a:extLst>
                <a:ext uri="{FF2B5EF4-FFF2-40B4-BE49-F238E27FC236}">
                  <a16:creationId xmlns:a16="http://schemas.microsoft.com/office/drawing/2014/main" id="{1D66E9A0-E6E4-7142-959F-A0E0D42C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00" y="-61326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112">
              <a:extLst>
                <a:ext uri="{FF2B5EF4-FFF2-40B4-BE49-F238E27FC236}">
                  <a16:creationId xmlns:a16="http://schemas.microsoft.com/office/drawing/2014/main" id="{D9C29286-0D2A-7E4C-BA65-C72DF52D6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612" y="-3651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113">
              <a:extLst>
                <a:ext uri="{FF2B5EF4-FFF2-40B4-BE49-F238E27FC236}">
                  <a16:creationId xmlns:a16="http://schemas.microsoft.com/office/drawing/2014/main" id="{E16E5027-68DD-7D4A-82EC-EE7B96A7A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934" y="86981"/>
              <a:ext cx="85139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114">
              <a:extLst>
                <a:ext uri="{FF2B5EF4-FFF2-40B4-BE49-F238E27FC236}">
                  <a16:creationId xmlns:a16="http://schemas.microsoft.com/office/drawing/2014/main" id="{ABCC9F1C-FE54-3343-B659-A0F5C3DA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267" y="207826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115">
              <a:extLst>
                <a:ext uri="{FF2B5EF4-FFF2-40B4-BE49-F238E27FC236}">
                  <a16:creationId xmlns:a16="http://schemas.microsoft.com/office/drawing/2014/main" id="{8CBDC9A3-AF2F-3A44-BE76-EEEBFBCA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869" y="361626"/>
              <a:ext cx="85140" cy="85139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116">
              <a:extLst>
                <a:ext uri="{FF2B5EF4-FFF2-40B4-BE49-F238E27FC236}">
                  <a16:creationId xmlns:a16="http://schemas.microsoft.com/office/drawing/2014/main" id="{FB589372-4F22-CD47-B80F-B374AAF1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992" y="542892"/>
              <a:ext cx="85140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F779C953-9D61-D347-A1C9-524210918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891" y="751623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118">
              <a:extLst>
                <a:ext uri="{FF2B5EF4-FFF2-40B4-BE49-F238E27FC236}">
                  <a16:creationId xmlns:a16="http://schemas.microsoft.com/office/drawing/2014/main" id="{1D7F9858-A9B2-924C-84EF-9F89CCD4B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5818" y="985071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119">
              <a:extLst>
                <a:ext uri="{FF2B5EF4-FFF2-40B4-BE49-F238E27FC236}">
                  <a16:creationId xmlns:a16="http://schemas.microsoft.com/office/drawing/2014/main" id="{CDFF22ED-BA7F-E748-8724-2AF47D007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774" y="1240490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120">
              <a:extLst>
                <a:ext uri="{FF2B5EF4-FFF2-40B4-BE49-F238E27FC236}">
                  <a16:creationId xmlns:a16="http://schemas.microsoft.com/office/drawing/2014/main" id="{F5B86771-1DD3-9D4B-AA83-30C08D17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011" y="1517881"/>
              <a:ext cx="85139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121">
              <a:extLst>
                <a:ext uri="{FF2B5EF4-FFF2-40B4-BE49-F238E27FC236}">
                  <a16:creationId xmlns:a16="http://schemas.microsoft.com/office/drawing/2014/main" id="{96CBFF96-6EEA-724D-B4A0-61F52FCE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036" y="1814497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1" name="Freeform 122">
              <a:extLst>
                <a:ext uri="{FF2B5EF4-FFF2-40B4-BE49-F238E27FC236}">
                  <a16:creationId xmlns:a16="http://schemas.microsoft.com/office/drawing/2014/main" id="{E9E88785-EB10-9947-A3F9-C5291E3FE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598" y="2124845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123">
              <a:extLst>
                <a:ext uri="{FF2B5EF4-FFF2-40B4-BE49-F238E27FC236}">
                  <a16:creationId xmlns:a16="http://schemas.microsoft.com/office/drawing/2014/main" id="{9B249BF6-7C54-6A40-A9E0-E423A05F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2448926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3" name="Freeform 124">
              <a:extLst>
                <a:ext uri="{FF2B5EF4-FFF2-40B4-BE49-F238E27FC236}">
                  <a16:creationId xmlns:a16="http://schemas.microsoft.com/office/drawing/2014/main" id="{B6774105-4140-E742-B0F7-267C70EF2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596" y="2781248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125">
              <a:extLst>
                <a:ext uri="{FF2B5EF4-FFF2-40B4-BE49-F238E27FC236}">
                  <a16:creationId xmlns:a16="http://schemas.microsoft.com/office/drawing/2014/main" id="{13EC6C21-3B0C-7641-98DA-5D7DA5270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033" y="312180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126">
              <a:extLst>
                <a:ext uri="{FF2B5EF4-FFF2-40B4-BE49-F238E27FC236}">
                  <a16:creationId xmlns:a16="http://schemas.microsoft.com/office/drawing/2014/main" id="{6DF81FF5-038F-A74B-A417-73AFDB6FD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5664" y="3459620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6 h 151"/>
                <a:gd name="T6" fmla="*/ 151 w 152"/>
                <a:gd name="T7" fmla="*/ 76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6 h 151"/>
                <a:gd name="T14" fmla="*/ 0 w 152"/>
                <a:gd name="T15" fmla="*/ 76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6" y="150"/>
                    <a:pt x="151" y="116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6"/>
                    <a:pt x="34" y="150"/>
                    <a:pt x="75" y="15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127">
              <a:extLst>
                <a:ext uri="{FF2B5EF4-FFF2-40B4-BE49-F238E27FC236}">
                  <a16:creationId xmlns:a16="http://schemas.microsoft.com/office/drawing/2014/main" id="{09FA4524-198D-2C4C-982B-0A343F9FF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85" y="3800180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128">
              <a:extLst>
                <a:ext uri="{FF2B5EF4-FFF2-40B4-BE49-F238E27FC236}">
                  <a16:creationId xmlns:a16="http://schemas.microsoft.com/office/drawing/2014/main" id="{26BC5A47-89D9-8245-9C80-92F6F0EE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494" y="4140740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8" name="Freeform 129">
              <a:extLst>
                <a:ext uri="{FF2B5EF4-FFF2-40B4-BE49-F238E27FC236}">
                  <a16:creationId xmlns:a16="http://schemas.microsoft.com/office/drawing/2014/main" id="{62764B16-3D57-7545-A7F6-AE31E7DE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340" y="447580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9" name="Freeform 130">
              <a:extLst>
                <a:ext uri="{FF2B5EF4-FFF2-40B4-BE49-F238E27FC236}">
                  <a16:creationId xmlns:a16="http://schemas.microsoft.com/office/drawing/2014/main" id="{227FB783-B746-CB41-AC83-AB47067E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231" y="4802633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0" name="Freeform 131">
              <a:extLst>
                <a:ext uri="{FF2B5EF4-FFF2-40B4-BE49-F238E27FC236}">
                  <a16:creationId xmlns:a16="http://schemas.microsoft.com/office/drawing/2014/main" id="{34BBEC50-B73D-3A4E-A95C-A29EEFFE0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654" y="511572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6" y="151"/>
                    <a:pt x="151" y="118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1" name="Freeform 132">
              <a:extLst>
                <a:ext uri="{FF2B5EF4-FFF2-40B4-BE49-F238E27FC236}">
                  <a16:creationId xmlns:a16="http://schemas.microsoft.com/office/drawing/2014/main" id="{BB7D303D-61C9-BD45-AA8E-35544C751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613" y="5417837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5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2" name="Freeform 133">
              <a:extLst>
                <a:ext uri="{FF2B5EF4-FFF2-40B4-BE49-F238E27FC236}">
                  <a16:creationId xmlns:a16="http://schemas.microsoft.com/office/drawing/2014/main" id="{C50A581F-FFDD-A142-A34D-E77047709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107" y="5706214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3" name="Freeform 134">
              <a:extLst>
                <a:ext uri="{FF2B5EF4-FFF2-40B4-BE49-F238E27FC236}">
                  <a16:creationId xmlns:a16="http://schemas.microsoft.com/office/drawing/2014/main" id="{A2DB4DAA-6B1D-FA4F-A3A1-09CBB0D20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884" y="597536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4" name="Freeform 135">
              <a:extLst>
                <a:ext uri="{FF2B5EF4-FFF2-40B4-BE49-F238E27FC236}">
                  <a16:creationId xmlns:a16="http://schemas.microsoft.com/office/drawing/2014/main" id="{62D4EFD2-30C5-654B-B6B9-C1281659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689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5" name="Freeform 136">
              <a:extLst>
                <a:ext uri="{FF2B5EF4-FFF2-40B4-BE49-F238E27FC236}">
                  <a16:creationId xmlns:a16="http://schemas.microsoft.com/office/drawing/2014/main" id="{7E9E8846-59D1-1F45-9A72-765984F0E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524" y="644775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6" name="Freeform 137">
              <a:extLst>
                <a:ext uri="{FF2B5EF4-FFF2-40B4-BE49-F238E27FC236}">
                  <a16:creationId xmlns:a16="http://schemas.microsoft.com/office/drawing/2014/main" id="{890503AE-9266-7C4E-8F9D-79DCBBDA2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133" y="664824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7" name="Freeform 138">
              <a:extLst>
                <a:ext uri="{FF2B5EF4-FFF2-40B4-BE49-F238E27FC236}">
                  <a16:creationId xmlns:a16="http://schemas.microsoft.com/office/drawing/2014/main" id="{CA6D7E66-8D60-C348-BDFC-987AE7728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517" y="682676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8" name="Freeform 149">
              <a:extLst>
                <a:ext uri="{FF2B5EF4-FFF2-40B4-BE49-F238E27FC236}">
                  <a16:creationId xmlns:a16="http://schemas.microsoft.com/office/drawing/2014/main" id="{2A6F18F4-14C2-F040-A6CC-32DBBC10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952" y="6824018"/>
              <a:ext cx="96127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20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4"/>
                    <a:pt x="77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150">
              <a:extLst>
                <a:ext uri="{FF2B5EF4-FFF2-40B4-BE49-F238E27FC236}">
                  <a16:creationId xmlns:a16="http://schemas.microsoft.com/office/drawing/2014/main" id="{4ABAF175-F423-BC44-A2C0-22C5D16B3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084" y="6648244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151">
              <a:extLst>
                <a:ext uri="{FF2B5EF4-FFF2-40B4-BE49-F238E27FC236}">
                  <a16:creationId xmlns:a16="http://schemas.microsoft.com/office/drawing/2014/main" id="{813E1BAA-C997-CE4F-AB71-A0DAA8D96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691" y="6447754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1" name="Freeform 152">
              <a:extLst>
                <a:ext uri="{FF2B5EF4-FFF2-40B4-BE49-F238E27FC236}">
                  <a16:creationId xmlns:a16="http://schemas.microsoft.com/office/drawing/2014/main" id="{BA57890F-8CFE-5B40-987B-57376EB22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6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153">
              <a:extLst>
                <a:ext uri="{FF2B5EF4-FFF2-40B4-BE49-F238E27FC236}">
                  <a16:creationId xmlns:a16="http://schemas.microsoft.com/office/drawing/2014/main" id="{F1146A74-3B40-7748-982F-9325F9860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329" y="5972619"/>
              <a:ext cx="96127" cy="96127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7 h 154"/>
                <a:gd name="T6" fmla="*/ 152 w 153"/>
                <a:gd name="T7" fmla="*/ 77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7 h 154"/>
                <a:gd name="T14" fmla="*/ 0 w 153"/>
                <a:gd name="T15" fmla="*/ 77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3" name="Freeform 154">
              <a:extLst>
                <a:ext uri="{FF2B5EF4-FFF2-40B4-BE49-F238E27FC236}">
                  <a16:creationId xmlns:a16="http://schemas.microsoft.com/office/drawing/2014/main" id="{7C835F14-6C6B-2C42-BF16-7FB82FE0C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08" y="5706213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155">
              <a:extLst>
                <a:ext uri="{FF2B5EF4-FFF2-40B4-BE49-F238E27FC236}">
                  <a16:creationId xmlns:a16="http://schemas.microsoft.com/office/drawing/2014/main" id="{EBD03E38-5F75-3F46-944D-F46E646D6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02" y="5417835"/>
              <a:ext cx="96125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20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3"/>
                    <a:pt x="76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5" name="Freeform 156">
              <a:extLst>
                <a:ext uri="{FF2B5EF4-FFF2-40B4-BE49-F238E27FC236}">
                  <a16:creationId xmlns:a16="http://schemas.microsoft.com/office/drawing/2014/main" id="{ACCF28BF-A815-2349-9967-DF4F5C639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561" y="5115727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157">
              <a:extLst>
                <a:ext uri="{FF2B5EF4-FFF2-40B4-BE49-F238E27FC236}">
                  <a16:creationId xmlns:a16="http://schemas.microsoft.com/office/drawing/2014/main" id="{D388F0F6-D819-2042-85FA-DD7C93C4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240" y="4802633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7" name="Freeform 158">
              <a:extLst>
                <a:ext uri="{FF2B5EF4-FFF2-40B4-BE49-F238E27FC236}">
                  <a16:creationId xmlns:a16="http://schemas.microsoft.com/office/drawing/2014/main" id="{73561632-9F04-B44E-AE79-C3E611909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875" y="4475805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159">
              <a:extLst>
                <a:ext uri="{FF2B5EF4-FFF2-40B4-BE49-F238E27FC236}">
                  <a16:creationId xmlns:a16="http://schemas.microsoft.com/office/drawing/2014/main" id="{DA7A3A60-50E8-4441-B7FD-D01EC3C73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974" y="4140738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9" name="Freeform 160">
              <a:extLst>
                <a:ext uri="{FF2B5EF4-FFF2-40B4-BE49-F238E27FC236}">
                  <a16:creationId xmlns:a16="http://schemas.microsoft.com/office/drawing/2014/main" id="{7EBB6088-C0BF-774C-967C-0B24FD993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84" y="3800178"/>
              <a:ext cx="96125" cy="96125"/>
            </a:xfrm>
            <a:custGeom>
              <a:avLst/>
              <a:gdLst>
                <a:gd name="T0" fmla="*/ 77 w 155"/>
                <a:gd name="T1" fmla="*/ 153 h 154"/>
                <a:gd name="T2" fmla="*/ 77 w 155"/>
                <a:gd name="T3" fmla="*/ 153 h 154"/>
                <a:gd name="T4" fmla="*/ 154 w 155"/>
                <a:gd name="T5" fmla="*/ 77 h 154"/>
                <a:gd name="T6" fmla="*/ 154 w 155"/>
                <a:gd name="T7" fmla="*/ 77 h 154"/>
                <a:gd name="T8" fmla="*/ 77 w 155"/>
                <a:gd name="T9" fmla="*/ 0 h 154"/>
                <a:gd name="T10" fmla="*/ 77 w 155"/>
                <a:gd name="T11" fmla="*/ 0 h 154"/>
                <a:gd name="T12" fmla="*/ 0 w 155"/>
                <a:gd name="T13" fmla="*/ 77 h 154"/>
                <a:gd name="T14" fmla="*/ 0 w 155"/>
                <a:gd name="T15" fmla="*/ 77 h 154"/>
                <a:gd name="T16" fmla="*/ 77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0" name="Freeform 161">
              <a:extLst>
                <a:ext uri="{FF2B5EF4-FFF2-40B4-BE49-F238E27FC236}">
                  <a16:creationId xmlns:a16="http://schemas.microsoft.com/office/drawing/2014/main" id="{C5A5AC88-FD33-3C42-9B14-645BFF60C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551" y="3456874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8 h 154"/>
                <a:gd name="T6" fmla="*/ 153 w 154"/>
                <a:gd name="T7" fmla="*/ 78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8 h 154"/>
                <a:gd name="T14" fmla="*/ 0 w 154"/>
                <a:gd name="T15" fmla="*/ 78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8"/>
                  </a:cubicBezTo>
                  <a:lnTo>
                    <a:pt x="153" y="78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8"/>
                  </a:cubicBezTo>
                  <a:lnTo>
                    <a:pt x="0" y="78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1" name="Freeform 162">
              <a:extLst>
                <a:ext uri="{FF2B5EF4-FFF2-40B4-BE49-F238E27FC236}">
                  <a16:creationId xmlns:a16="http://schemas.microsoft.com/office/drawing/2014/main" id="{BA4DA7DF-064E-4941-AF97-688222C7D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84" y="3116314"/>
              <a:ext cx="96125" cy="96127"/>
            </a:xfrm>
            <a:custGeom>
              <a:avLst/>
              <a:gdLst>
                <a:gd name="T0" fmla="*/ 77 w 155"/>
                <a:gd name="T1" fmla="*/ 152 h 153"/>
                <a:gd name="T2" fmla="*/ 77 w 155"/>
                <a:gd name="T3" fmla="*/ 152 h 153"/>
                <a:gd name="T4" fmla="*/ 154 w 155"/>
                <a:gd name="T5" fmla="*/ 76 h 153"/>
                <a:gd name="T6" fmla="*/ 154 w 155"/>
                <a:gd name="T7" fmla="*/ 76 h 153"/>
                <a:gd name="T8" fmla="*/ 77 w 155"/>
                <a:gd name="T9" fmla="*/ 0 h 153"/>
                <a:gd name="T10" fmla="*/ 77 w 155"/>
                <a:gd name="T11" fmla="*/ 0 h 153"/>
                <a:gd name="T12" fmla="*/ 0 w 155"/>
                <a:gd name="T13" fmla="*/ 76 h 153"/>
                <a:gd name="T14" fmla="*/ 0 w 155"/>
                <a:gd name="T15" fmla="*/ 76 h 153"/>
                <a:gd name="T16" fmla="*/ 77 w 15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3">
                  <a:moveTo>
                    <a:pt x="77" y="152"/>
                  </a:moveTo>
                  <a:lnTo>
                    <a:pt x="77" y="152"/>
                  </a:lnTo>
                  <a:cubicBezTo>
                    <a:pt x="119" y="152"/>
                    <a:pt x="154" y="119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2"/>
                    <a:pt x="77" y="15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2" name="Freeform 163">
              <a:extLst>
                <a:ext uri="{FF2B5EF4-FFF2-40B4-BE49-F238E27FC236}">
                  <a16:creationId xmlns:a16="http://schemas.microsoft.com/office/drawing/2014/main" id="{E5A9FE09-5E3C-5A4D-8676-DF7A99B23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974" y="2775754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3" name="Freeform 164">
              <a:extLst>
                <a:ext uri="{FF2B5EF4-FFF2-40B4-BE49-F238E27FC236}">
                  <a16:creationId xmlns:a16="http://schemas.microsoft.com/office/drawing/2014/main" id="{5FD58CE3-AC98-EC47-80D2-4887019E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875" y="2440688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165">
              <a:extLst>
                <a:ext uri="{FF2B5EF4-FFF2-40B4-BE49-F238E27FC236}">
                  <a16:creationId xmlns:a16="http://schemas.microsoft.com/office/drawing/2014/main" id="{1C72ACDA-8EC0-B749-A52B-24AA80BBB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240" y="2113861"/>
              <a:ext cx="96127" cy="96125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7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5" name="Freeform 166">
              <a:extLst>
                <a:ext uri="{FF2B5EF4-FFF2-40B4-BE49-F238E27FC236}">
                  <a16:creationId xmlns:a16="http://schemas.microsoft.com/office/drawing/2014/main" id="{824294FC-E0EE-7746-9398-F49D2E97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561" y="1800764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6" name="Freeform 167">
              <a:extLst>
                <a:ext uri="{FF2B5EF4-FFF2-40B4-BE49-F238E27FC236}">
                  <a16:creationId xmlns:a16="http://schemas.microsoft.com/office/drawing/2014/main" id="{DC440C2C-66FA-9B48-8C59-9E2D5F416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02" y="1495910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7" name="Freeform 168">
              <a:extLst>
                <a:ext uri="{FF2B5EF4-FFF2-40B4-BE49-F238E27FC236}">
                  <a16:creationId xmlns:a16="http://schemas.microsoft.com/office/drawing/2014/main" id="{25982211-6854-9343-9323-3CE30E6C9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08" y="1210279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8" name="Freeform 169">
              <a:extLst>
                <a:ext uri="{FF2B5EF4-FFF2-40B4-BE49-F238E27FC236}">
                  <a16:creationId xmlns:a16="http://schemas.microsoft.com/office/drawing/2014/main" id="{0897F5CE-F18D-014D-8C42-D758084C7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329" y="943873"/>
              <a:ext cx="96127" cy="96125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6 h 155"/>
                <a:gd name="T6" fmla="*/ 152 w 153"/>
                <a:gd name="T7" fmla="*/ 76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6 h 155"/>
                <a:gd name="T14" fmla="*/ 0 w 153"/>
                <a:gd name="T15" fmla="*/ 76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9" name="Freeform 170">
              <a:extLst>
                <a:ext uri="{FF2B5EF4-FFF2-40B4-BE49-F238E27FC236}">
                  <a16:creationId xmlns:a16="http://schemas.microsoft.com/office/drawing/2014/main" id="{980F2051-2321-EF4E-9587-33AC54A9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693946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171">
              <a:extLst>
                <a:ext uri="{FF2B5EF4-FFF2-40B4-BE49-F238E27FC236}">
                  <a16:creationId xmlns:a16="http://schemas.microsoft.com/office/drawing/2014/main" id="{D15EB086-C465-504E-A0AB-C845336E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691" y="468738"/>
              <a:ext cx="96127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1" name="Freeform 172">
              <a:extLst>
                <a:ext uri="{FF2B5EF4-FFF2-40B4-BE49-F238E27FC236}">
                  <a16:creationId xmlns:a16="http://schemas.microsoft.com/office/drawing/2014/main" id="{FA72193D-710F-8648-ACB4-C6CE7D0F4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082" y="268247"/>
              <a:ext cx="96125" cy="96125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6 h 154"/>
                <a:gd name="T6" fmla="*/ 152 w 153"/>
                <a:gd name="T7" fmla="*/ 76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6 h 154"/>
                <a:gd name="T14" fmla="*/ 0 w 153"/>
                <a:gd name="T15" fmla="*/ 76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8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3"/>
                    <a:pt x="76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2" name="Freeform 173">
              <a:extLst>
                <a:ext uri="{FF2B5EF4-FFF2-40B4-BE49-F238E27FC236}">
                  <a16:creationId xmlns:a16="http://schemas.microsoft.com/office/drawing/2014/main" id="{3ABE5A51-2A57-2C4A-9292-E173BE498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952" y="92474"/>
              <a:ext cx="96127" cy="96125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3" name="Freeform 174">
              <a:extLst>
                <a:ext uri="{FF2B5EF4-FFF2-40B4-BE49-F238E27FC236}">
                  <a16:creationId xmlns:a16="http://schemas.microsoft.com/office/drawing/2014/main" id="{0F825FCF-5E41-A14F-AC7C-CDBC191CA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300" y="-58580"/>
              <a:ext cx="96125" cy="96127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7 h 155"/>
                <a:gd name="T6" fmla="*/ 152 w 153"/>
                <a:gd name="T7" fmla="*/ 77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7 h 155"/>
                <a:gd name="T14" fmla="*/ 0 w 153"/>
                <a:gd name="T15" fmla="*/ 77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" name="Freeform 183">
              <a:extLst>
                <a:ext uri="{FF2B5EF4-FFF2-40B4-BE49-F238E27FC236}">
                  <a16:creationId xmlns:a16="http://schemas.microsoft.com/office/drawing/2014/main" id="{D4B19AFE-573A-F64B-AEE6-4520D4E0A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5" y="-58580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5" name="Freeform 184">
              <a:extLst>
                <a:ext uri="{FF2B5EF4-FFF2-40B4-BE49-F238E27FC236}">
                  <a16:creationId xmlns:a16="http://schemas.microsoft.com/office/drawing/2014/main" id="{C000356C-240A-6A4D-9F53-194ED7380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517" y="92474"/>
              <a:ext cx="96125" cy="96125"/>
            </a:xfrm>
            <a:custGeom>
              <a:avLst/>
              <a:gdLst>
                <a:gd name="T0" fmla="*/ 77 w 154"/>
                <a:gd name="T1" fmla="*/ 154 h 155"/>
                <a:gd name="T2" fmla="*/ 77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7 w 154"/>
                <a:gd name="T9" fmla="*/ 0 h 155"/>
                <a:gd name="T10" fmla="*/ 77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7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6" name="Freeform 185">
              <a:extLst>
                <a:ext uri="{FF2B5EF4-FFF2-40B4-BE49-F238E27FC236}">
                  <a16:creationId xmlns:a16="http://schemas.microsoft.com/office/drawing/2014/main" id="{2571F834-12C8-EE4B-AE53-F642A189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387" y="268247"/>
              <a:ext cx="96127" cy="96125"/>
            </a:xfrm>
            <a:custGeom>
              <a:avLst/>
              <a:gdLst>
                <a:gd name="T0" fmla="*/ 78 w 155"/>
                <a:gd name="T1" fmla="*/ 153 h 154"/>
                <a:gd name="T2" fmla="*/ 78 w 155"/>
                <a:gd name="T3" fmla="*/ 153 h 154"/>
                <a:gd name="T4" fmla="*/ 154 w 155"/>
                <a:gd name="T5" fmla="*/ 76 h 154"/>
                <a:gd name="T6" fmla="*/ 154 w 155"/>
                <a:gd name="T7" fmla="*/ 76 h 154"/>
                <a:gd name="T8" fmla="*/ 78 w 155"/>
                <a:gd name="T9" fmla="*/ 0 h 154"/>
                <a:gd name="T10" fmla="*/ 78 w 155"/>
                <a:gd name="T11" fmla="*/ 0 h 154"/>
                <a:gd name="T12" fmla="*/ 0 w 155"/>
                <a:gd name="T13" fmla="*/ 76 h 154"/>
                <a:gd name="T14" fmla="*/ 0 w 155"/>
                <a:gd name="T15" fmla="*/ 76 h 154"/>
                <a:gd name="T16" fmla="*/ 78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8" y="153"/>
                  </a:moveTo>
                  <a:lnTo>
                    <a:pt x="78" y="153"/>
                  </a:lnTo>
                  <a:cubicBezTo>
                    <a:pt x="120" y="153"/>
                    <a:pt x="154" y="118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20" y="0"/>
                    <a:pt x="78" y="0"/>
                  </a:cubicBezTo>
                  <a:lnTo>
                    <a:pt x="78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8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7" name="Freeform 186">
              <a:extLst>
                <a:ext uri="{FF2B5EF4-FFF2-40B4-BE49-F238E27FC236}">
                  <a16:creationId xmlns:a16="http://schemas.microsoft.com/office/drawing/2014/main" id="{1CC99B50-A173-564B-B1B6-F35A6572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777" y="468738"/>
              <a:ext cx="96125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4"/>
                    <a:pt x="77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8" name="Freeform 187">
              <a:extLst>
                <a:ext uri="{FF2B5EF4-FFF2-40B4-BE49-F238E27FC236}">
                  <a16:creationId xmlns:a16="http://schemas.microsoft.com/office/drawing/2014/main" id="{06B39008-3D02-754B-B8F3-365E91B7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1943" y="693946"/>
              <a:ext cx="96125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9" name="Freeform 188">
              <a:extLst>
                <a:ext uri="{FF2B5EF4-FFF2-40B4-BE49-F238E27FC236}">
                  <a16:creationId xmlns:a16="http://schemas.microsoft.com/office/drawing/2014/main" id="{BA194CEC-06CA-3E48-845A-42E38A95E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884" y="943873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0" name="Freeform 189">
              <a:extLst>
                <a:ext uri="{FF2B5EF4-FFF2-40B4-BE49-F238E27FC236}">
                  <a16:creationId xmlns:a16="http://schemas.microsoft.com/office/drawing/2014/main" id="{F9F57EE6-5220-A848-8183-290C00040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107" y="1210279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1" name="Freeform 190">
              <a:extLst>
                <a:ext uri="{FF2B5EF4-FFF2-40B4-BE49-F238E27FC236}">
                  <a16:creationId xmlns:a16="http://schemas.microsoft.com/office/drawing/2014/main" id="{6F7A5DD7-673B-C24E-B063-534E4540C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613" y="1498656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6"/>
                    <a:pt x="150" y="75"/>
                  </a:cubicBezTo>
                  <a:lnTo>
                    <a:pt x="150" y="75"/>
                  </a:lnTo>
                  <a:cubicBezTo>
                    <a:pt x="150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6"/>
                    <a:pt x="33" y="151"/>
                    <a:pt x="75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2" name="Freeform 191">
              <a:extLst>
                <a:ext uri="{FF2B5EF4-FFF2-40B4-BE49-F238E27FC236}">
                  <a16:creationId xmlns:a16="http://schemas.microsoft.com/office/drawing/2014/main" id="{2CF93712-B3C0-8E4D-BE07-580FD2F9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652" y="1800764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9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3" name="Freeform 192">
              <a:extLst>
                <a:ext uri="{FF2B5EF4-FFF2-40B4-BE49-F238E27FC236}">
                  <a16:creationId xmlns:a16="http://schemas.microsoft.com/office/drawing/2014/main" id="{E8DB440C-7970-AA49-AF06-5230C3E8E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231" y="211660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" name="Freeform 193">
              <a:extLst>
                <a:ext uri="{FF2B5EF4-FFF2-40B4-BE49-F238E27FC236}">
                  <a16:creationId xmlns:a16="http://schemas.microsoft.com/office/drawing/2014/main" id="{79375B51-C594-3846-964F-2BEB5035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340" y="2443434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5" name="Freeform 194">
              <a:extLst>
                <a:ext uri="{FF2B5EF4-FFF2-40B4-BE49-F238E27FC236}">
                  <a16:creationId xmlns:a16="http://schemas.microsoft.com/office/drawing/2014/main" id="{EC99F40E-9746-9F4F-BD09-FB4FA3B7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494" y="277575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6" name="Freeform 195">
              <a:extLst>
                <a:ext uri="{FF2B5EF4-FFF2-40B4-BE49-F238E27FC236}">
                  <a16:creationId xmlns:a16="http://schemas.microsoft.com/office/drawing/2014/main" id="{9CBC6296-F7C7-7D46-AA6A-37C40A431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85" y="3116314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5 h 151"/>
                <a:gd name="T6" fmla="*/ 151 w 152"/>
                <a:gd name="T7" fmla="*/ 75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5 h 151"/>
                <a:gd name="T14" fmla="*/ 0 w 152"/>
                <a:gd name="T15" fmla="*/ 75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7" y="150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0"/>
                    <a:pt x="75" y="15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7" name="Freeform 196">
              <a:extLst>
                <a:ext uri="{FF2B5EF4-FFF2-40B4-BE49-F238E27FC236}">
                  <a16:creationId xmlns:a16="http://schemas.microsoft.com/office/drawing/2014/main" id="{E5337C3A-146A-4849-B7B1-1AA55CCC0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2068" y="3454127"/>
              <a:ext cx="107110" cy="104365"/>
            </a:xfrm>
            <a:custGeom>
              <a:avLst/>
              <a:gdLst>
                <a:gd name="T0" fmla="*/ 84 w 170"/>
                <a:gd name="T1" fmla="*/ 166 h 167"/>
                <a:gd name="T2" fmla="*/ 84 w 170"/>
                <a:gd name="T3" fmla="*/ 166 h 167"/>
                <a:gd name="T4" fmla="*/ 169 w 170"/>
                <a:gd name="T5" fmla="*/ 84 h 167"/>
                <a:gd name="T6" fmla="*/ 169 w 170"/>
                <a:gd name="T7" fmla="*/ 84 h 167"/>
                <a:gd name="T8" fmla="*/ 84 w 170"/>
                <a:gd name="T9" fmla="*/ 0 h 167"/>
                <a:gd name="T10" fmla="*/ 84 w 170"/>
                <a:gd name="T11" fmla="*/ 0 h 167"/>
                <a:gd name="T12" fmla="*/ 0 w 170"/>
                <a:gd name="T13" fmla="*/ 84 h 167"/>
                <a:gd name="T14" fmla="*/ 0 w 170"/>
                <a:gd name="T15" fmla="*/ 84 h 167"/>
                <a:gd name="T16" fmla="*/ 84 w 170"/>
                <a:gd name="T17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67">
                  <a:moveTo>
                    <a:pt x="84" y="166"/>
                  </a:moveTo>
                  <a:lnTo>
                    <a:pt x="84" y="166"/>
                  </a:lnTo>
                  <a:cubicBezTo>
                    <a:pt x="131" y="166"/>
                    <a:pt x="169" y="129"/>
                    <a:pt x="169" y="84"/>
                  </a:cubicBezTo>
                  <a:lnTo>
                    <a:pt x="169" y="84"/>
                  </a:lnTo>
                  <a:cubicBezTo>
                    <a:pt x="169" y="37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29"/>
                    <a:pt x="38" y="166"/>
                    <a:pt x="84" y="16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8" name="Freeform 197">
              <a:extLst>
                <a:ext uri="{FF2B5EF4-FFF2-40B4-BE49-F238E27FC236}">
                  <a16:creationId xmlns:a16="http://schemas.microsoft.com/office/drawing/2014/main" id="{FAC7EC00-926C-E343-8322-08F1989B2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794686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9" name="Freeform 198">
              <a:extLst>
                <a:ext uri="{FF2B5EF4-FFF2-40B4-BE49-F238E27FC236}">
                  <a16:creationId xmlns:a16="http://schemas.microsoft.com/office/drawing/2014/main" id="{A2BEBA79-6B36-7942-AB6C-2FD1B51BE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393" y="4135245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0" name="Freeform 199">
              <a:extLst>
                <a:ext uri="{FF2B5EF4-FFF2-40B4-BE49-F238E27FC236}">
                  <a16:creationId xmlns:a16="http://schemas.microsoft.com/office/drawing/2014/main" id="{0C61314C-1F20-7743-BA4C-8535349C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985" y="4470313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1" name="Freeform 200">
              <a:extLst>
                <a:ext uri="{FF2B5EF4-FFF2-40B4-BE49-F238E27FC236}">
                  <a16:creationId xmlns:a16="http://schemas.microsoft.com/office/drawing/2014/main" id="{349B575F-0FB8-0B45-9D27-4D9EA889A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12" y="4799887"/>
              <a:ext cx="104365" cy="104365"/>
            </a:xfrm>
            <a:custGeom>
              <a:avLst/>
              <a:gdLst>
                <a:gd name="T0" fmla="*/ 83 w 169"/>
                <a:gd name="T1" fmla="*/ 167 h 168"/>
                <a:gd name="T2" fmla="*/ 83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3 w 169"/>
                <a:gd name="T9" fmla="*/ 0 h 168"/>
                <a:gd name="T10" fmla="*/ 83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3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3" y="167"/>
                  </a:moveTo>
                  <a:lnTo>
                    <a:pt x="83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3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7"/>
                    <a:pt x="83" y="1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2" name="Freeform 201">
              <a:extLst>
                <a:ext uri="{FF2B5EF4-FFF2-40B4-BE49-F238E27FC236}">
                  <a16:creationId xmlns:a16="http://schemas.microsoft.com/office/drawing/2014/main" id="{22494944-10FF-F446-91A8-C1F0AA65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775" y="5118473"/>
              <a:ext cx="104365" cy="104365"/>
            </a:xfrm>
            <a:custGeom>
              <a:avLst/>
              <a:gdLst>
                <a:gd name="T0" fmla="*/ 84 w 169"/>
                <a:gd name="T1" fmla="*/ 167 h 168"/>
                <a:gd name="T2" fmla="*/ 84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4 w 169"/>
                <a:gd name="T9" fmla="*/ 0 h 168"/>
                <a:gd name="T10" fmla="*/ 84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4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4" y="167"/>
                  </a:moveTo>
                  <a:lnTo>
                    <a:pt x="84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7"/>
                    <a:pt x="84" y="16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3" name="Freeform 202">
              <a:extLst>
                <a:ext uri="{FF2B5EF4-FFF2-40B4-BE49-F238E27FC236}">
                  <a16:creationId xmlns:a16="http://schemas.microsoft.com/office/drawing/2014/main" id="{82D94656-B316-454C-81A0-14284DD2D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23" y="5426076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1" y="168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8"/>
                    <a:pt x="84" y="16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" name="Freeform 203">
              <a:extLst>
                <a:ext uri="{FF2B5EF4-FFF2-40B4-BE49-F238E27FC236}">
                  <a16:creationId xmlns:a16="http://schemas.microsoft.com/office/drawing/2014/main" id="{C09AF10F-C67B-AC43-9557-73147EADD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2" y="5719945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1"/>
                    <a:pt x="167" y="84"/>
                  </a:cubicBezTo>
                  <a:lnTo>
                    <a:pt x="167" y="84"/>
                  </a:lnTo>
                  <a:cubicBezTo>
                    <a:pt x="167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7" y="168"/>
                    <a:pt x="84" y="16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5" name="Freeform 204">
              <a:extLst>
                <a:ext uri="{FF2B5EF4-FFF2-40B4-BE49-F238E27FC236}">
                  <a16:creationId xmlns:a16="http://schemas.microsoft.com/office/drawing/2014/main" id="{243D3FA4-13C7-6844-9903-EAA7D1C90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13" y="5997338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8" y="131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8" y="168"/>
                    <a:pt x="84" y="16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729AC832-C74E-B44C-8F99-E02C1AD7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503" y="6255504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81BE83E9-2566-D945-BEE6-EBDE161F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24" y="6497190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8" name="Freeform 207">
              <a:extLst>
                <a:ext uri="{FF2B5EF4-FFF2-40B4-BE49-F238E27FC236}">
                  <a16:creationId xmlns:a16="http://schemas.microsoft.com/office/drawing/2014/main" id="{3CF41C0C-0904-0A4E-BFDC-C3ADEF9B9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64" y="6716906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4 h 171"/>
                <a:gd name="T6" fmla="*/ 170 w 171"/>
                <a:gd name="T7" fmla="*/ 84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4 h 171"/>
                <a:gd name="T14" fmla="*/ 0 w 171"/>
                <a:gd name="T15" fmla="*/ 84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4"/>
                  </a:cubicBezTo>
                  <a:lnTo>
                    <a:pt x="170" y="84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9" name="Freeform 208">
              <a:extLst>
                <a:ext uri="{FF2B5EF4-FFF2-40B4-BE49-F238E27FC236}">
                  <a16:creationId xmlns:a16="http://schemas.microsoft.com/office/drawing/2014/main" id="{428ECF3A-C55C-3540-80B1-BDA8A2BF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527" y="6911904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0"/>
                    <a:pt x="167" y="84"/>
                  </a:cubicBezTo>
                  <a:lnTo>
                    <a:pt x="167" y="84"/>
                  </a:lnTo>
                  <a:cubicBezTo>
                    <a:pt x="167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8"/>
                    <a:pt x="84" y="16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0" name="Freeform 222">
              <a:extLst>
                <a:ext uri="{FF2B5EF4-FFF2-40B4-BE49-F238E27FC236}">
                  <a16:creationId xmlns:a16="http://schemas.microsoft.com/office/drawing/2014/main" id="{0D0C842A-DAF7-7343-A695-7B71E3B4C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888" y="6815779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1" name="Freeform 223">
              <a:extLst>
                <a:ext uri="{FF2B5EF4-FFF2-40B4-BE49-F238E27FC236}">
                  <a16:creationId xmlns:a16="http://schemas.microsoft.com/office/drawing/2014/main" id="{2E87A67E-728D-874A-8248-75410CCB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243" y="6609794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2" name="Freeform 224">
              <a:extLst>
                <a:ext uri="{FF2B5EF4-FFF2-40B4-BE49-F238E27FC236}">
                  <a16:creationId xmlns:a16="http://schemas.microsoft.com/office/drawing/2014/main" id="{A81CEE3D-B5FE-6C44-AFE1-4F1068DCC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824" y="6379094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3" name="Freeform 225">
              <a:extLst>
                <a:ext uri="{FF2B5EF4-FFF2-40B4-BE49-F238E27FC236}">
                  <a16:creationId xmlns:a16="http://schemas.microsoft.com/office/drawing/2014/main" id="{D19EA9FC-F30E-5341-8346-F7C22CC4D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6129167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" name="Freeform 226">
              <a:extLst>
                <a:ext uri="{FF2B5EF4-FFF2-40B4-BE49-F238E27FC236}">
                  <a16:creationId xmlns:a16="http://schemas.microsoft.com/office/drawing/2014/main" id="{E0A655EB-5F6C-4248-B073-C53835AE8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152" y="5860015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5" name="Freeform 227">
              <a:extLst>
                <a:ext uri="{FF2B5EF4-FFF2-40B4-BE49-F238E27FC236}">
                  <a16:creationId xmlns:a16="http://schemas.microsoft.com/office/drawing/2014/main" id="{880992C2-C2F7-FF44-8F80-583CD45AC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648" y="5574384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228">
              <a:extLst>
                <a:ext uri="{FF2B5EF4-FFF2-40B4-BE49-F238E27FC236}">
                  <a16:creationId xmlns:a16="http://schemas.microsoft.com/office/drawing/2014/main" id="{BBD1681C-B92F-3348-B2B5-E2761C615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61" y="5275022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229">
              <a:extLst>
                <a:ext uri="{FF2B5EF4-FFF2-40B4-BE49-F238E27FC236}">
                  <a16:creationId xmlns:a16="http://schemas.microsoft.com/office/drawing/2014/main" id="{FEC27114-8FE9-7B4F-B611-96CF3C59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792" y="4959181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6 h 172"/>
                <a:gd name="T6" fmla="*/ 171 w 172"/>
                <a:gd name="T7" fmla="*/ 86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6 h 172"/>
                <a:gd name="T14" fmla="*/ 0 w 172"/>
                <a:gd name="T15" fmla="*/ 86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3" y="171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230">
              <a:extLst>
                <a:ext uri="{FF2B5EF4-FFF2-40B4-BE49-F238E27FC236}">
                  <a16:creationId xmlns:a16="http://schemas.microsoft.com/office/drawing/2014/main" id="{C1765690-C01B-D845-B45D-A53672FA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188" y="4635100"/>
              <a:ext cx="107112" cy="107110"/>
            </a:xfrm>
            <a:custGeom>
              <a:avLst/>
              <a:gdLst>
                <a:gd name="T0" fmla="*/ 85 w 170"/>
                <a:gd name="T1" fmla="*/ 170 h 171"/>
                <a:gd name="T2" fmla="*/ 85 w 170"/>
                <a:gd name="T3" fmla="*/ 170 h 171"/>
                <a:gd name="T4" fmla="*/ 169 w 170"/>
                <a:gd name="T5" fmla="*/ 86 h 171"/>
                <a:gd name="T6" fmla="*/ 169 w 170"/>
                <a:gd name="T7" fmla="*/ 86 h 171"/>
                <a:gd name="T8" fmla="*/ 85 w 170"/>
                <a:gd name="T9" fmla="*/ 0 h 171"/>
                <a:gd name="T10" fmla="*/ 85 w 170"/>
                <a:gd name="T11" fmla="*/ 0 h 171"/>
                <a:gd name="T12" fmla="*/ 0 w 170"/>
                <a:gd name="T13" fmla="*/ 86 h 171"/>
                <a:gd name="T14" fmla="*/ 0 w 170"/>
                <a:gd name="T15" fmla="*/ 86 h 171"/>
                <a:gd name="T16" fmla="*/ 85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69" y="133"/>
                    <a:pt x="169" y="86"/>
                  </a:cubicBezTo>
                  <a:lnTo>
                    <a:pt x="169" y="86"/>
                  </a:lnTo>
                  <a:cubicBezTo>
                    <a:pt x="169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231">
              <a:extLst>
                <a:ext uri="{FF2B5EF4-FFF2-40B4-BE49-F238E27FC236}">
                  <a16:creationId xmlns:a16="http://schemas.microsoft.com/office/drawing/2014/main" id="{24EDEEAB-1C0C-3940-B959-43F6B7446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47" y="4305526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232">
              <a:extLst>
                <a:ext uri="{FF2B5EF4-FFF2-40B4-BE49-F238E27FC236}">
                  <a16:creationId xmlns:a16="http://schemas.microsoft.com/office/drawing/2014/main" id="{C669AFC1-479A-1C48-A7D5-C347341EA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72" y="3964966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3"/>
                    <a:pt x="170" y="85"/>
                  </a:cubicBezTo>
                  <a:lnTo>
                    <a:pt x="170" y="85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233">
              <a:extLst>
                <a:ext uri="{FF2B5EF4-FFF2-40B4-BE49-F238E27FC236}">
                  <a16:creationId xmlns:a16="http://schemas.microsoft.com/office/drawing/2014/main" id="{B37F195E-D255-7644-A5EB-988350254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624406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234">
              <a:extLst>
                <a:ext uri="{FF2B5EF4-FFF2-40B4-BE49-F238E27FC236}">
                  <a16:creationId xmlns:a16="http://schemas.microsoft.com/office/drawing/2014/main" id="{E1BAA713-DA24-7848-97BD-2B3C90963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281100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235">
              <a:extLst>
                <a:ext uri="{FF2B5EF4-FFF2-40B4-BE49-F238E27FC236}">
                  <a16:creationId xmlns:a16="http://schemas.microsoft.com/office/drawing/2014/main" id="{3D688AAA-D838-BE4A-A488-AEE82D475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72" y="2940540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236">
              <a:extLst>
                <a:ext uri="{FF2B5EF4-FFF2-40B4-BE49-F238E27FC236}">
                  <a16:creationId xmlns:a16="http://schemas.microsoft.com/office/drawing/2014/main" id="{69071449-C2DA-DA47-9CB0-D0E88112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47" y="2602728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237">
              <a:extLst>
                <a:ext uri="{FF2B5EF4-FFF2-40B4-BE49-F238E27FC236}">
                  <a16:creationId xmlns:a16="http://schemas.microsoft.com/office/drawing/2014/main" id="{CF488F4E-3716-5048-986B-8A9102E2D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188" y="2267661"/>
              <a:ext cx="107112" cy="107110"/>
            </a:xfrm>
            <a:custGeom>
              <a:avLst/>
              <a:gdLst>
                <a:gd name="T0" fmla="*/ 85 w 170"/>
                <a:gd name="T1" fmla="*/ 171 h 172"/>
                <a:gd name="T2" fmla="*/ 85 w 170"/>
                <a:gd name="T3" fmla="*/ 171 h 172"/>
                <a:gd name="T4" fmla="*/ 169 w 170"/>
                <a:gd name="T5" fmla="*/ 85 h 172"/>
                <a:gd name="T6" fmla="*/ 169 w 170"/>
                <a:gd name="T7" fmla="*/ 85 h 172"/>
                <a:gd name="T8" fmla="*/ 85 w 170"/>
                <a:gd name="T9" fmla="*/ 0 h 172"/>
                <a:gd name="T10" fmla="*/ 85 w 170"/>
                <a:gd name="T11" fmla="*/ 0 h 172"/>
                <a:gd name="T12" fmla="*/ 0 w 170"/>
                <a:gd name="T13" fmla="*/ 85 h 172"/>
                <a:gd name="T14" fmla="*/ 0 w 170"/>
                <a:gd name="T15" fmla="*/ 85 h 172"/>
                <a:gd name="T16" fmla="*/ 85 w 170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238">
              <a:extLst>
                <a:ext uri="{FF2B5EF4-FFF2-40B4-BE49-F238E27FC236}">
                  <a16:creationId xmlns:a16="http://schemas.microsoft.com/office/drawing/2014/main" id="{3BD45E8D-114C-7841-8310-308880E6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792" y="1946328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6 h 171"/>
                <a:gd name="T6" fmla="*/ 171 w 172"/>
                <a:gd name="T7" fmla="*/ 86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6 h 171"/>
                <a:gd name="T14" fmla="*/ 0 w 172"/>
                <a:gd name="T15" fmla="*/ 86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239">
              <a:extLst>
                <a:ext uri="{FF2B5EF4-FFF2-40B4-BE49-F238E27FC236}">
                  <a16:creationId xmlns:a16="http://schemas.microsoft.com/office/drawing/2014/main" id="{A64E64B8-6E3E-914E-88F0-D238C0CC2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61" y="1630485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240">
              <a:extLst>
                <a:ext uri="{FF2B5EF4-FFF2-40B4-BE49-F238E27FC236}">
                  <a16:creationId xmlns:a16="http://schemas.microsoft.com/office/drawing/2014/main" id="{35989FA1-300C-E541-A92F-AD0648A9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648" y="1331123"/>
              <a:ext cx="107112" cy="107112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241">
              <a:extLst>
                <a:ext uri="{FF2B5EF4-FFF2-40B4-BE49-F238E27FC236}">
                  <a16:creationId xmlns:a16="http://schemas.microsoft.com/office/drawing/2014/main" id="{F44DE1A6-0F2E-5E4B-9AF6-820D148ED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152" y="1045492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242">
              <a:extLst>
                <a:ext uri="{FF2B5EF4-FFF2-40B4-BE49-F238E27FC236}">
                  <a16:creationId xmlns:a16="http://schemas.microsoft.com/office/drawing/2014/main" id="{6C547820-41FB-5642-9A5E-8ECD38238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776340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243">
              <a:extLst>
                <a:ext uri="{FF2B5EF4-FFF2-40B4-BE49-F238E27FC236}">
                  <a16:creationId xmlns:a16="http://schemas.microsoft.com/office/drawing/2014/main" id="{D539A6F3-6F2E-8446-A1D2-9CCB05FF9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824" y="526415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244">
              <a:extLst>
                <a:ext uri="{FF2B5EF4-FFF2-40B4-BE49-F238E27FC236}">
                  <a16:creationId xmlns:a16="http://schemas.microsoft.com/office/drawing/2014/main" id="{ED893B0C-33CF-CC48-ADCD-A3E26AEE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243" y="298459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7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45">
              <a:extLst>
                <a:ext uri="{FF2B5EF4-FFF2-40B4-BE49-F238E27FC236}">
                  <a16:creationId xmlns:a16="http://schemas.microsoft.com/office/drawing/2014/main" id="{BA54AC90-624E-B145-87AA-59B452E18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888" y="89728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7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59">
              <a:extLst>
                <a:ext uri="{FF2B5EF4-FFF2-40B4-BE49-F238E27FC236}">
                  <a16:creationId xmlns:a16="http://schemas.microsoft.com/office/drawing/2014/main" id="{77A85022-C10F-2C4A-B25A-A655EF60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527" y="-6397"/>
              <a:ext cx="107110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60">
              <a:extLst>
                <a:ext uri="{FF2B5EF4-FFF2-40B4-BE49-F238E27FC236}">
                  <a16:creationId xmlns:a16="http://schemas.microsoft.com/office/drawing/2014/main" id="{5BAC7D48-952D-994A-833C-9019DD2BF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64" y="191347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6 h 172"/>
                <a:gd name="T6" fmla="*/ 170 w 171"/>
                <a:gd name="T7" fmla="*/ 86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6 h 172"/>
                <a:gd name="T14" fmla="*/ 0 w 171"/>
                <a:gd name="T15" fmla="*/ 86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6"/>
                  </a:cubicBezTo>
                  <a:lnTo>
                    <a:pt x="170" y="86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61">
              <a:extLst>
                <a:ext uri="{FF2B5EF4-FFF2-40B4-BE49-F238E27FC236}">
                  <a16:creationId xmlns:a16="http://schemas.microsoft.com/office/drawing/2014/main" id="{CAF258EC-2946-634B-B084-286C88606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24" y="408316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62">
              <a:extLst>
                <a:ext uri="{FF2B5EF4-FFF2-40B4-BE49-F238E27FC236}">
                  <a16:creationId xmlns:a16="http://schemas.microsoft.com/office/drawing/2014/main" id="{BC1AED8B-2C36-9A41-A470-F736DED10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503" y="650003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63">
              <a:extLst>
                <a:ext uri="{FF2B5EF4-FFF2-40B4-BE49-F238E27FC236}">
                  <a16:creationId xmlns:a16="http://schemas.microsoft.com/office/drawing/2014/main" id="{87C07467-A6F0-B142-ABF8-74A320F5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4965" y="908171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64">
              <a:extLst>
                <a:ext uri="{FF2B5EF4-FFF2-40B4-BE49-F238E27FC236}">
                  <a16:creationId xmlns:a16="http://schemas.microsoft.com/office/drawing/2014/main" id="{4137E1AA-5795-A341-8D08-150E9D86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1185562"/>
              <a:ext cx="107112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265">
              <a:extLst>
                <a:ext uri="{FF2B5EF4-FFF2-40B4-BE49-F238E27FC236}">
                  <a16:creationId xmlns:a16="http://schemas.microsoft.com/office/drawing/2014/main" id="{1014B92C-5913-6E42-B89C-05DB3640B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23" y="1479431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66">
              <a:extLst>
                <a:ext uri="{FF2B5EF4-FFF2-40B4-BE49-F238E27FC236}">
                  <a16:creationId xmlns:a16="http://schemas.microsoft.com/office/drawing/2014/main" id="{80A0C406-EFEC-9646-9647-26ED930A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777" y="1787033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67">
              <a:extLst>
                <a:ext uri="{FF2B5EF4-FFF2-40B4-BE49-F238E27FC236}">
                  <a16:creationId xmlns:a16="http://schemas.microsoft.com/office/drawing/2014/main" id="{F71FF8CD-4BBD-E54B-84C2-C474F7D6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14" y="2105620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3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9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5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68">
              <a:extLst>
                <a:ext uri="{FF2B5EF4-FFF2-40B4-BE49-F238E27FC236}">
                  <a16:creationId xmlns:a16="http://schemas.microsoft.com/office/drawing/2014/main" id="{43A92638-CFE4-5540-88CB-B31F7FF43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985" y="2435196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269">
              <a:extLst>
                <a:ext uri="{FF2B5EF4-FFF2-40B4-BE49-F238E27FC236}">
                  <a16:creationId xmlns:a16="http://schemas.microsoft.com/office/drawing/2014/main" id="{AFE22D81-48B6-5E40-8C36-A45ACB1CC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393" y="2770261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270">
              <a:extLst>
                <a:ext uri="{FF2B5EF4-FFF2-40B4-BE49-F238E27FC236}">
                  <a16:creationId xmlns:a16="http://schemas.microsoft.com/office/drawing/2014/main" id="{234FDB1D-3453-FF42-B063-19853133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110821"/>
              <a:ext cx="107112" cy="107112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271">
              <a:extLst>
                <a:ext uri="{FF2B5EF4-FFF2-40B4-BE49-F238E27FC236}">
                  <a16:creationId xmlns:a16="http://schemas.microsoft.com/office/drawing/2014/main" id="{7635CC31-48A8-774E-86DD-C35466A74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8474" y="3445887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6 h 190"/>
                <a:gd name="T6" fmla="*/ 190 w 191"/>
                <a:gd name="T7" fmla="*/ 96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6 h 190"/>
                <a:gd name="T14" fmla="*/ 0 w 191"/>
                <a:gd name="T15" fmla="*/ 96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6"/>
                  </a:cubicBezTo>
                  <a:lnTo>
                    <a:pt x="190" y="96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272">
              <a:extLst>
                <a:ext uri="{FF2B5EF4-FFF2-40B4-BE49-F238E27FC236}">
                  <a16:creationId xmlns:a16="http://schemas.microsoft.com/office/drawing/2014/main" id="{A83D05BD-4CFD-F340-BCAE-AA74E9732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789193"/>
              <a:ext cx="118096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273">
              <a:extLst>
                <a:ext uri="{FF2B5EF4-FFF2-40B4-BE49-F238E27FC236}">
                  <a16:creationId xmlns:a16="http://schemas.microsoft.com/office/drawing/2014/main" id="{79116264-58C3-8244-A3C7-F7BE72E8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4129753"/>
              <a:ext cx="118096" cy="118096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6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274">
              <a:extLst>
                <a:ext uri="{FF2B5EF4-FFF2-40B4-BE49-F238E27FC236}">
                  <a16:creationId xmlns:a16="http://schemas.microsoft.com/office/drawing/2014/main" id="{2A7D2A30-5FFD-D241-AD05-82422F920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629" y="4467565"/>
              <a:ext cx="118098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275">
              <a:extLst>
                <a:ext uri="{FF2B5EF4-FFF2-40B4-BE49-F238E27FC236}">
                  <a16:creationId xmlns:a16="http://schemas.microsoft.com/office/drawing/2014/main" id="{9857A606-0ADC-E347-970B-BC1C150D5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4797139"/>
              <a:ext cx="118096" cy="118098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276">
              <a:extLst>
                <a:ext uri="{FF2B5EF4-FFF2-40B4-BE49-F238E27FC236}">
                  <a16:creationId xmlns:a16="http://schemas.microsoft.com/office/drawing/2014/main" id="{50405084-EEDA-254B-BD01-1DE24CFC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152" y="5118473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277">
              <a:extLst>
                <a:ext uri="{FF2B5EF4-FFF2-40B4-BE49-F238E27FC236}">
                  <a16:creationId xmlns:a16="http://schemas.microsoft.com/office/drawing/2014/main" id="{0EFA528F-A4C1-774C-89B8-A94758BF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39" y="5431568"/>
              <a:ext cx="118096" cy="118096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278">
              <a:extLst>
                <a:ext uri="{FF2B5EF4-FFF2-40B4-BE49-F238E27FC236}">
                  <a16:creationId xmlns:a16="http://schemas.microsoft.com/office/drawing/2014/main" id="{B6725C6E-A637-9E47-9320-D1210E0FF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5804" y="5730932"/>
              <a:ext cx="118098" cy="115350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187 w 188"/>
                <a:gd name="T7" fmla="*/ 93 h 187"/>
                <a:gd name="T8" fmla="*/ 93 w 188"/>
                <a:gd name="T9" fmla="*/ 0 h 187"/>
                <a:gd name="T10" fmla="*/ 93 w 188"/>
                <a:gd name="T11" fmla="*/ 0 h 187"/>
                <a:gd name="T12" fmla="*/ 0 w 188"/>
                <a:gd name="T13" fmla="*/ 93 h 187"/>
                <a:gd name="T14" fmla="*/ 0 w 188"/>
                <a:gd name="T15" fmla="*/ 93 h 187"/>
                <a:gd name="T16" fmla="*/ 93 w 188"/>
                <a:gd name="T1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5" y="186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1" y="186"/>
                    <a:pt x="93" y="18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279">
              <a:extLst>
                <a:ext uri="{FF2B5EF4-FFF2-40B4-BE49-F238E27FC236}">
                  <a16:creationId xmlns:a16="http://schemas.microsoft.com/office/drawing/2014/main" id="{086B7B9C-11F5-7440-AD25-8DDECB4DE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6300" y="6013815"/>
              <a:ext cx="118096" cy="118096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280">
              <a:extLst>
                <a:ext uri="{FF2B5EF4-FFF2-40B4-BE49-F238E27FC236}">
                  <a16:creationId xmlns:a16="http://schemas.microsoft.com/office/drawing/2014/main" id="{7F7246F6-968D-C94F-B6D6-E74718133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077" y="6285713"/>
              <a:ext cx="118096" cy="11809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5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3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281">
              <a:extLst>
                <a:ext uri="{FF2B5EF4-FFF2-40B4-BE49-F238E27FC236}">
                  <a16:creationId xmlns:a16="http://schemas.microsoft.com/office/drawing/2014/main" id="{475EECAC-7A22-B844-8C0F-044D34DF6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374" y="6538387"/>
              <a:ext cx="118096" cy="118098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282">
              <a:extLst>
                <a:ext uri="{FF2B5EF4-FFF2-40B4-BE49-F238E27FC236}">
                  <a16:creationId xmlns:a16="http://schemas.microsoft.com/office/drawing/2014/main" id="{3C8FF307-4F32-8242-91A4-B7DFE4458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703" y="6769089"/>
              <a:ext cx="118096" cy="118098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5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3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300">
              <a:extLst>
                <a:ext uri="{FF2B5EF4-FFF2-40B4-BE49-F238E27FC236}">
                  <a16:creationId xmlns:a16="http://schemas.microsoft.com/office/drawing/2014/main" id="{A6EF197B-3A0F-304B-ABAC-58900B86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795" y="6769089"/>
              <a:ext cx="118098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301">
              <a:extLst>
                <a:ext uri="{FF2B5EF4-FFF2-40B4-BE49-F238E27FC236}">
                  <a16:creationId xmlns:a16="http://schemas.microsoft.com/office/drawing/2014/main" id="{E5472EAA-6D1D-6344-946B-8B3C19537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68" y="6535640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302">
              <a:extLst>
                <a:ext uri="{FF2B5EF4-FFF2-40B4-BE49-F238E27FC236}">
                  <a16:creationId xmlns:a16="http://schemas.microsoft.com/office/drawing/2014/main" id="{07EEEE4F-FF0B-6C4E-A238-09BAE3A4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419" y="6282967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303">
              <a:extLst>
                <a:ext uri="{FF2B5EF4-FFF2-40B4-BE49-F238E27FC236}">
                  <a16:creationId xmlns:a16="http://schemas.microsoft.com/office/drawing/2014/main" id="{39B038D1-9880-784A-A2C0-1C39792CB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98" y="6013815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304">
              <a:extLst>
                <a:ext uri="{FF2B5EF4-FFF2-40B4-BE49-F238E27FC236}">
                  <a16:creationId xmlns:a16="http://schemas.microsoft.com/office/drawing/2014/main" id="{FF06A33A-0E97-1B44-9417-7247062A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692" y="5730932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6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305">
              <a:extLst>
                <a:ext uri="{FF2B5EF4-FFF2-40B4-BE49-F238E27FC236}">
                  <a16:creationId xmlns:a16="http://schemas.microsoft.com/office/drawing/2014/main" id="{0CADC06D-6A4F-6E43-9868-1A8B38B9D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59" y="543156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306">
              <a:extLst>
                <a:ext uri="{FF2B5EF4-FFF2-40B4-BE49-F238E27FC236}">
                  <a16:creationId xmlns:a16="http://schemas.microsoft.com/office/drawing/2014/main" id="{CF1D797F-B8F8-1E47-BE2C-412E94829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3" y="5118473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307">
              <a:extLst>
                <a:ext uri="{FF2B5EF4-FFF2-40B4-BE49-F238E27FC236}">
                  <a16:creationId xmlns:a16="http://schemas.microsoft.com/office/drawing/2014/main" id="{45086E55-7566-3241-B7D1-068620147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247" y="4797139"/>
              <a:ext cx="118096" cy="118098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4 h 190"/>
                <a:gd name="T6" fmla="*/ 189 w 190"/>
                <a:gd name="T7" fmla="*/ 94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4 h 190"/>
                <a:gd name="T14" fmla="*/ 0 w 190"/>
                <a:gd name="T15" fmla="*/ 94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308">
              <a:extLst>
                <a:ext uri="{FF2B5EF4-FFF2-40B4-BE49-F238E27FC236}">
                  <a16:creationId xmlns:a16="http://schemas.microsoft.com/office/drawing/2014/main" id="{9686E2AA-918B-804A-9D5B-1A3F3F5A0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866" y="4467565"/>
              <a:ext cx="118096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309">
              <a:extLst>
                <a:ext uri="{FF2B5EF4-FFF2-40B4-BE49-F238E27FC236}">
                  <a16:creationId xmlns:a16="http://schemas.microsoft.com/office/drawing/2014/main" id="{16735A32-500A-DD41-A426-1A2B4EBA6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4129753"/>
              <a:ext cx="118098" cy="118096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310">
              <a:extLst>
                <a:ext uri="{FF2B5EF4-FFF2-40B4-BE49-F238E27FC236}">
                  <a16:creationId xmlns:a16="http://schemas.microsoft.com/office/drawing/2014/main" id="{D2D54171-944F-2141-A0D1-F3407B842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789193"/>
              <a:ext cx="118098" cy="118096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311">
              <a:extLst>
                <a:ext uri="{FF2B5EF4-FFF2-40B4-BE49-F238E27FC236}">
                  <a16:creationId xmlns:a16="http://schemas.microsoft.com/office/drawing/2014/main" id="{7336A311-6347-5646-B011-39E62D0B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024" y="3445887"/>
              <a:ext cx="118096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6 h 190"/>
                <a:gd name="T6" fmla="*/ 189 w 190"/>
                <a:gd name="T7" fmla="*/ 96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6 h 190"/>
                <a:gd name="T14" fmla="*/ 0 w 190"/>
                <a:gd name="T15" fmla="*/ 96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6"/>
                  </a:cubicBezTo>
                  <a:lnTo>
                    <a:pt x="189" y="96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312">
              <a:extLst>
                <a:ext uri="{FF2B5EF4-FFF2-40B4-BE49-F238E27FC236}">
                  <a16:creationId xmlns:a16="http://schemas.microsoft.com/office/drawing/2014/main" id="{F0B0E5A3-41E1-584E-B615-B88EFE8DF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105327"/>
              <a:ext cx="118098" cy="118098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313">
              <a:extLst>
                <a:ext uri="{FF2B5EF4-FFF2-40B4-BE49-F238E27FC236}">
                  <a16:creationId xmlns:a16="http://schemas.microsoft.com/office/drawing/2014/main" id="{59E541C5-BD25-3D4E-99E8-FA68D794E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2764769"/>
              <a:ext cx="118098" cy="118098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314">
              <a:extLst>
                <a:ext uri="{FF2B5EF4-FFF2-40B4-BE49-F238E27FC236}">
                  <a16:creationId xmlns:a16="http://schemas.microsoft.com/office/drawing/2014/main" id="{B8C04FC4-0D86-054C-975D-C9FFF3D7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866" y="2426955"/>
              <a:ext cx="118096" cy="118096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4 h 191"/>
                <a:gd name="T6" fmla="*/ 189 w 190"/>
                <a:gd name="T7" fmla="*/ 94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4 h 191"/>
                <a:gd name="T14" fmla="*/ 0 w 190"/>
                <a:gd name="T15" fmla="*/ 94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90"/>
                    <a:pt x="94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315">
              <a:extLst>
                <a:ext uri="{FF2B5EF4-FFF2-40B4-BE49-F238E27FC236}">
                  <a16:creationId xmlns:a16="http://schemas.microsoft.com/office/drawing/2014/main" id="{55E02D71-9941-C54A-B561-31B29DA8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247" y="2097382"/>
              <a:ext cx="118096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316">
              <a:extLst>
                <a:ext uri="{FF2B5EF4-FFF2-40B4-BE49-F238E27FC236}">
                  <a16:creationId xmlns:a16="http://schemas.microsoft.com/office/drawing/2014/main" id="{0897B84F-6344-0A44-AAC2-D9CEEFF3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3" y="1776047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317">
              <a:extLst>
                <a:ext uri="{FF2B5EF4-FFF2-40B4-BE49-F238E27FC236}">
                  <a16:creationId xmlns:a16="http://schemas.microsoft.com/office/drawing/2014/main" id="{22F8A2EE-8463-5E4B-93CC-0B3A43FFC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59" y="1462952"/>
              <a:ext cx="118098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318">
              <a:extLst>
                <a:ext uri="{FF2B5EF4-FFF2-40B4-BE49-F238E27FC236}">
                  <a16:creationId xmlns:a16="http://schemas.microsoft.com/office/drawing/2014/main" id="{AEA2EB0D-7F2E-5F48-9999-320EB828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692" y="1163588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319">
              <a:extLst>
                <a:ext uri="{FF2B5EF4-FFF2-40B4-BE49-F238E27FC236}">
                  <a16:creationId xmlns:a16="http://schemas.microsoft.com/office/drawing/2014/main" id="{772D8B1C-2FAC-D64A-8105-DA091174A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98" y="87795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320">
              <a:extLst>
                <a:ext uri="{FF2B5EF4-FFF2-40B4-BE49-F238E27FC236}">
                  <a16:creationId xmlns:a16="http://schemas.microsoft.com/office/drawing/2014/main" id="{7C7739B8-65A3-4A45-9802-0D8FC9B8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419" y="608807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321">
              <a:extLst>
                <a:ext uri="{FF2B5EF4-FFF2-40B4-BE49-F238E27FC236}">
                  <a16:creationId xmlns:a16="http://schemas.microsoft.com/office/drawing/2014/main" id="{07E73494-D6F3-7641-BF62-89F2D2CF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68" y="358880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322">
              <a:extLst>
                <a:ext uri="{FF2B5EF4-FFF2-40B4-BE49-F238E27FC236}">
                  <a16:creationId xmlns:a16="http://schemas.microsoft.com/office/drawing/2014/main" id="{BF0D5ADE-1B95-F34F-880E-0C97D24A9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795" y="125432"/>
              <a:ext cx="118098" cy="118096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323">
              <a:extLst>
                <a:ext uri="{FF2B5EF4-FFF2-40B4-BE49-F238E27FC236}">
                  <a16:creationId xmlns:a16="http://schemas.microsoft.com/office/drawing/2014/main" id="{BB5F407D-C2FA-8D4F-8151-8B1E84CB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947" y="-88792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339">
              <a:extLst>
                <a:ext uri="{FF2B5EF4-FFF2-40B4-BE49-F238E27FC236}">
                  <a16:creationId xmlns:a16="http://schemas.microsoft.com/office/drawing/2014/main" id="{9CC06394-77FB-AD47-A382-3368F78E4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805" y="-88792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340">
              <a:extLst>
                <a:ext uri="{FF2B5EF4-FFF2-40B4-BE49-F238E27FC236}">
                  <a16:creationId xmlns:a16="http://schemas.microsoft.com/office/drawing/2014/main" id="{1DDEF961-59B3-7E4D-8B80-485A2F74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703" y="125432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341">
              <a:extLst>
                <a:ext uri="{FF2B5EF4-FFF2-40B4-BE49-F238E27FC236}">
                  <a16:creationId xmlns:a16="http://schemas.microsoft.com/office/drawing/2014/main" id="{87DEA97C-9901-D34C-96C8-1FADFFAD7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628" y="358880"/>
              <a:ext cx="118098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6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342">
              <a:extLst>
                <a:ext uri="{FF2B5EF4-FFF2-40B4-BE49-F238E27FC236}">
                  <a16:creationId xmlns:a16="http://schemas.microsoft.com/office/drawing/2014/main" id="{3BAF20AC-9B12-B84D-BC4D-2E560884F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077" y="608807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343">
              <a:extLst>
                <a:ext uri="{FF2B5EF4-FFF2-40B4-BE49-F238E27FC236}">
                  <a16:creationId xmlns:a16="http://schemas.microsoft.com/office/drawing/2014/main" id="{86B18141-3AD7-6442-8B27-277B82D2A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554" y="87795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344">
              <a:extLst>
                <a:ext uri="{FF2B5EF4-FFF2-40B4-BE49-F238E27FC236}">
                  <a16:creationId xmlns:a16="http://schemas.microsoft.com/office/drawing/2014/main" id="{E694270E-045A-9641-B88B-002D8401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5804" y="116358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345">
              <a:extLst>
                <a:ext uri="{FF2B5EF4-FFF2-40B4-BE49-F238E27FC236}">
                  <a16:creationId xmlns:a16="http://schemas.microsoft.com/office/drawing/2014/main" id="{07DDFC5C-F640-F847-BA9E-0EA0B7CAE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39" y="1462952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346">
              <a:extLst>
                <a:ext uri="{FF2B5EF4-FFF2-40B4-BE49-F238E27FC236}">
                  <a16:creationId xmlns:a16="http://schemas.microsoft.com/office/drawing/2014/main" id="{143FFED5-30F6-D245-986C-D4EB5614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152" y="1776047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347">
              <a:extLst>
                <a:ext uri="{FF2B5EF4-FFF2-40B4-BE49-F238E27FC236}">
                  <a16:creationId xmlns:a16="http://schemas.microsoft.com/office/drawing/2014/main" id="{9794B826-7F27-C24C-8BA0-199FB578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251" y="2097382"/>
              <a:ext cx="118098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348">
              <a:extLst>
                <a:ext uri="{FF2B5EF4-FFF2-40B4-BE49-F238E27FC236}">
                  <a16:creationId xmlns:a16="http://schemas.microsoft.com/office/drawing/2014/main" id="{F1EE190D-5C31-C649-9D98-2048F2050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629" y="2426955"/>
              <a:ext cx="118098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349">
              <a:extLst>
                <a:ext uri="{FF2B5EF4-FFF2-40B4-BE49-F238E27FC236}">
                  <a16:creationId xmlns:a16="http://schemas.microsoft.com/office/drawing/2014/main" id="{27C668A3-4EE8-2844-938E-B90625DD3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2764769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350">
              <a:extLst>
                <a:ext uri="{FF2B5EF4-FFF2-40B4-BE49-F238E27FC236}">
                  <a16:creationId xmlns:a16="http://schemas.microsoft.com/office/drawing/2014/main" id="{54377E1D-D293-F543-BFDB-7565AAD75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105327"/>
              <a:ext cx="118096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351">
              <a:extLst>
                <a:ext uri="{FF2B5EF4-FFF2-40B4-BE49-F238E27FC236}">
                  <a16:creationId xmlns:a16="http://schemas.microsoft.com/office/drawing/2014/main" id="{4FE24AE1-9EAF-8546-8417-834935E8C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7624" y="3440395"/>
              <a:ext cx="129085" cy="129085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4 h 207"/>
                <a:gd name="T6" fmla="*/ 207 w 208"/>
                <a:gd name="T7" fmla="*/ 104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4 h 207"/>
                <a:gd name="T14" fmla="*/ 0 w 208"/>
                <a:gd name="T15" fmla="*/ 104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352">
              <a:extLst>
                <a:ext uri="{FF2B5EF4-FFF2-40B4-BE49-F238E27FC236}">
                  <a16:creationId xmlns:a16="http://schemas.microsoft.com/office/drawing/2014/main" id="{B6BEB145-19F6-AA41-B948-D9B43151A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78369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68C3AA9B-04AE-F046-910A-5C4840419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412425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4271B06E-EC60-5341-8555-31E5AA76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4462073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7" y="207"/>
                    <a:pt x="104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F99668CE-5433-9B48-9A80-94679856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387" y="4794392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35E864D5-F62F-0449-AC3F-421FF7618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30" y="5118473"/>
              <a:ext cx="129085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357">
              <a:extLst>
                <a:ext uri="{FF2B5EF4-FFF2-40B4-BE49-F238E27FC236}">
                  <a16:creationId xmlns:a16="http://schemas.microsoft.com/office/drawing/2014/main" id="{B8AC5FB0-277D-A14F-9506-950DAFB3C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208" y="5434314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358">
              <a:extLst>
                <a:ext uri="{FF2B5EF4-FFF2-40B4-BE49-F238E27FC236}">
                  <a16:creationId xmlns:a16="http://schemas.microsoft.com/office/drawing/2014/main" id="{FE271B3C-31DA-9F40-A3FC-EBF33179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914" y="5739170"/>
              <a:ext cx="129085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359">
              <a:extLst>
                <a:ext uri="{FF2B5EF4-FFF2-40B4-BE49-F238E27FC236}">
                  <a16:creationId xmlns:a16="http://schemas.microsoft.com/office/drawing/2014/main" id="{399254E3-2A0C-B94E-B0D2-879328B7C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9394" y="6030294"/>
              <a:ext cx="129083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360">
              <a:extLst>
                <a:ext uri="{FF2B5EF4-FFF2-40B4-BE49-F238E27FC236}">
                  <a16:creationId xmlns:a16="http://schemas.microsoft.com/office/drawing/2014/main" id="{F89DF900-5CDD-2B42-9BC7-DFC5CFAF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158" y="6307684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5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361">
              <a:extLst>
                <a:ext uri="{FF2B5EF4-FFF2-40B4-BE49-F238E27FC236}">
                  <a16:creationId xmlns:a16="http://schemas.microsoft.com/office/drawing/2014/main" id="{561CC4A6-E725-7042-AE29-BFF39597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442" y="6568598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362">
              <a:extLst>
                <a:ext uri="{FF2B5EF4-FFF2-40B4-BE49-F238E27FC236}">
                  <a16:creationId xmlns:a16="http://schemas.microsoft.com/office/drawing/2014/main" id="{CD88A638-2C0C-1147-8065-2A7A1319F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753" y="6813031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383">
              <a:extLst>
                <a:ext uri="{FF2B5EF4-FFF2-40B4-BE49-F238E27FC236}">
                  <a16:creationId xmlns:a16="http://schemas.microsoft.com/office/drawing/2014/main" id="{56206362-BBC6-1847-B428-B83A1DDF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65" y="6692189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384">
              <a:extLst>
                <a:ext uri="{FF2B5EF4-FFF2-40B4-BE49-F238E27FC236}">
                  <a16:creationId xmlns:a16="http://schemas.microsoft.com/office/drawing/2014/main" id="{26984E83-4637-264E-A32B-47996E549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465" y="6439515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385">
              <a:extLst>
                <a:ext uri="{FF2B5EF4-FFF2-40B4-BE49-F238E27FC236}">
                  <a16:creationId xmlns:a16="http://schemas.microsoft.com/office/drawing/2014/main" id="{E7B861C9-E761-814A-ADF7-5AF16DD97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88" y="6170363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386">
              <a:extLst>
                <a:ext uri="{FF2B5EF4-FFF2-40B4-BE49-F238E27FC236}">
                  <a16:creationId xmlns:a16="http://schemas.microsoft.com/office/drawing/2014/main" id="{0A63C2E6-6D24-F941-9D9C-4DD26666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484" y="5884732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7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387">
              <a:extLst>
                <a:ext uri="{FF2B5EF4-FFF2-40B4-BE49-F238E27FC236}">
                  <a16:creationId xmlns:a16="http://schemas.microsoft.com/office/drawing/2014/main" id="{ED1CD8EE-ECAE-4945-B8D7-8E641D612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03" y="5588116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388">
              <a:extLst>
                <a:ext uri="{FF2B5EF4-FFF2-40B4-BE49-F238E27FC236}">
                  <a16:creationId xmlns:a16="http://schemas.microsoft.com/office/drawing/2014/main" id="{3145F032-5911-D949-B68A-E5BE3938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95" y="5277768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389">
              <a:extLst>
                <a:ext uri="{FF2B5EF4-FFF2-40B4-BE49-F238E27FC236}">
                  <a16:creationId xmlns:a16="http://schemas.microsoft.com/office/drawing/2014/main" id="{F4BC39DB-8337-0D42-89D5-6C6FE8035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05" y="4956433"/>
              <a:ext cx="129085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390">
              <a:extLst>
                <a:ext uri="{FF2B5EF4-FFF2-40B4-BE49-F238E27FC236}">
                  <a16:creationId xmlns:a16="http://schemas.microsoft.com/office/drawing/2014/main" id="{D10A7B97-3585-8D40-ADE2-17DCB8A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87" y="4626859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391">
              <a:extLst>
                <a:ext uri="{FF2B5EF4-FFF2-40B4-BE49-F238E27FC236}">
                  <a16:creationId xmlns:a16="http://schemas.microsoft.com/office/drawing/2014/main" id="{4E3A8C2C-6E95-CF40-8C94-9F3965220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4294540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392">
              <a:extLst>
                <a:ext uri="{FF2B5EF4-FFF2-40B4-BE49-F238E27FC236}">
                  <a16:creationId xmlns:a16="http://schemas.microsoft.com/office/drawing/2014/main" id="{A204A885-5E0A-3342-BCBB-4D13202A6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3953980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3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93">
              <a:extLst>
                <a:ext uri="{FF2B5EF4-FFF2-40B4-BE49-F238E27FC236}">
                  <a16:creationId xmlns:a16="http://schemas.microsoft.com/office/drawing/2014/main" id="{34A5AE4A-BFF1-7E4B-9134-029F5B87C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613420"/>
              <a:ext cx="129083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94">
              <a:extLst>
                <a:ext uri="{FF2B5EF4-FFF2-40B4-BE49-F238E27FC236}">
                  <a16:creationId xmlns:a16="http://schemas.microsoft.com/office/drawing/2014/main" id="{10FF773A-692E-A046-B06F-7F9611AFB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270114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95">
              <a:extLst>
                <a:ext uri="{FF2B5EF4-FFF2-40B4-BE49-F238E27FC236}">
                  <a16:creationId xmlns:a16="http://schemas.microsoft.com/office/drawing/2014/main" id="{95A8EFE8-48CC-7342-9F10-2EC95A017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2926810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3" y="210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10"/>
                    <a:pt x="104" y="21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96">
              <a:extLst>
                <a:ext uri="{FF2B5EF4-FFF2-40B4-BE49-F238E27FC236}">
                  <a16:creationId xmlns:a16="http://schemas.microsoft.com/office/drawing/2014/main" id="{4A3FDD85-827B-C94B-8AB9-F9A26A206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2588996"/>
              <a:ext cx="129085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97">
              <a:extLst>
                <a:ext uri="{FF2B5EF4-FFF2-40B4-BE49-F238E27FC236}">
                  <a16:creationId xmlns:a16="http://schemas.microsoft.com/office/drawing/2014/main" id="{B0A314EF-C3F3-9546-9740-657AC0487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87" y="2253928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98">
              <a:extLst>
                <a:ext uri="{FF2B5EF4-FFF2-40B4-BE49-F238E27FC236}">
                  <a16:creationId xmlns:a16="http://schemas.microsoft.com/office/drawing/2014/main" id="{0F4B3B4A-4164-0A43-B05E-2B2633B74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05" y="1924355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99">
              <a:extLst>
                <a:ext uri="{FF2B5EF4-FFF2-40B4-BE49-F238E27FC236}">
                  <a16:creationId xmlns:a16="http://schemas.microsoft.com/office/drawing/2014/main" id="{6A4D24C5-C82A-EB4A-B21B-E25C98C1F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95" y="1605766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400">
              <a:extLst>
                <a:ext uri="{FF2B5EF4-FFF2-40B4-BE49-F238E27FC236}">
                  <a16:creationId xmlns:a16="http://schemas.microsoft.com/office/drawing/2014/main" id="{98C9A3FC-04A5-CA43-87DB-08DF8563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457" y="1295419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4 h 210"/>
                <a:gd name="T6" fmla="*/ 210 w 211"/>
                <a:gd name="T7" fmla="*/ 104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4 h 210"/>
                <a:gd name="T14" fmla="*/ 0 w 211"/>
                <a:gd name="T15" fmla="*/ 104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4"/>
                  </a:cubicBezTo>
                  <a:lnTo>
                    <a:pt x="210" y="104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401">
              <a:extLst>
                <a:ext uri="{FF2B5EF4-FFF2-40B4-BE49-F238E27FC236}">
                  <a16:creationId xmlns:a16="http://schemas.microsoft.com/office/drawing/2014/main" id="{FBF5C925-9A58-7344-B6D7-53E48A7DA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736" y="996056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5 h 210"/>
                <a:gd name="T6" fmla="*/ 210 w 211"/>
                <a:gd name="T7" fmla="*/ 105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5 h 210"/>
                <a:gd name="T14" fmla="*/ 0 w 211"/>
                <a:gd name="T15" fmla="*/ 105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5"/>
                  </a:cubicBezTo>
                  <a:lnTo>
                    <a:pt x="210" y="105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2">
              <a:extLst>
                <a:ext uri="{FF2B5EF4-FFF2-40B4-BE49-F238E27FC236}">
                  <a16:creationId xmlns:a16="http://schemas.microsoft.com/office/drawing/2014/main" id="{6DE9D3EA-7497-E443-868B-C7E87D4C8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88" y="713173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2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8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8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4" y="21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03">
              <a:extLst>
                <a:ext uri="{FF2B5EF4-FFF2-40B4-BE49-F238E27FC236}">
                  <a16:creationId xmlns:a16="http://schemas.microsoft.com/office/drawing/2014/main" id="{AA66AC76-8BF8-4841-BFB5-A2452202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465" y="441272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09"/>
                    <a:pt x="104" y="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04">
              <a:extLst>
                <a:ext uri="{FF2B5EF4-FFF2-40B4-BE49-F238E27FC236}">
                  <a16:creationId xmlns:a16="http://schemas.microsoft.com/office/drawing/2014/main" id="{14A1F54C-9A84-6E42-A9CF-0AC684227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67" y="188599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05">
              <a:extLst>
                <a:ext uri="{FF2B5EF4-FFF2-40B4-BE49-F238E27FC236}">
                  <a16:creationId xmlns:a16="http://schemas.microsoft.com/office/drawing/2014/main" id="{D1FAABC2-FF09-7149-BDC3-28EB3135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093" y="-47596"/>
              <a:ext cx="131829" cy="131829"/>
            </a:xfrm>
            <a:custGeom>
              <a:avLst/>
              <a:gdLst>
                <a:gd name="T0" fmla="*/ 105 w 210"/>
                <a:gd name="T1" fmla="*/ 210 h 211"/>
                <a:gd name="T2" fmla="*/ 105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5 w 210"/>
                <a:gd name="T9" fmla="*/ 0 h 211"/>
                <a:gd name="T10" fmla="*/ 105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5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5" y="210"/>
                  </a:moveTo>
                  <a:lnTo>
                    <a:pt x="105" y="210"/>
                  </a:lnTo>
                  <a:cubicBezTo>
                    <a:pt x="163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5" y="21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25">
              <a:extLst>
                <a:ext uri="{FF2B5EF4-FFF2-40B4-BE49-F238E27FC236}">
                  <a16:creationId xmlns:a16="http://schemas.microsoft.com/office/drawing/2014/main" id="{94B40C29-850E-5F4F-A89C-745C6302B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753" y="70503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26">
              <a:extLst>
                <a:ext uri="{FF2B5EF4-FFF2-40B4-BE49-F238E27FC236}">
                  <a16:creationId xmlns:a16="http://schemas.microsoft.com/office/drawing/2014/main" id="{E57C7C5E-02A5-9449-BDEF-5E92131A5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442" y="314936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27">
              <a:extLst>
                <a:ext uri="{FF2B5EF4-FFF2-40B4-BE49-F238E27FC236}">
                  <a16:creationId xmlns:a16="http://schemas.microsoft.com/office/drawing/2014/main" id="{55B612C2-9880-0F43-AD35-43B2B2C0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158" y="57584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28">
              <a:extLst>
                <a:ext uri="{FF2B5EF4-FFF2-40B4-BE49-F238E27FC236}">
                  <a16:creationId xmlns:a16="http://schemas.microsoft.com/office/drawing/2014/main" id="{783AA51E-0CFE-A640-8F99-362C0568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9394" y="853240"/>
              <a:ext cx="129083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29">
              <a:extLst>
                <a:ext uri="{FF2B5EF4-FFF2-40B4-BE49-F238E27FC236}">
                  <a16:creationId xmlns:a16="http://schemas.microsoft.com/office/drawing/2014/main" id="{65B73EF4-A000-DD42-9EE2-22CCC73AD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914" y="1144363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30">
              <a:extLst>
                <a:ext uri="{FF2B5EF4-FFF2-40B4-BE49-F238E27FC236}">
                  <a16:creationId xmlns:a16="http://schemas.microsoft.com/office/drawing/2014/main" id="{13C6AED7-7A63-F149-BC9C-FEB876F65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208" y="1449219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431">
              <a:extLst>
                <a:ext uri="{FF2B5EF4-FFF2-40B4-BE49-F238E27FC236}">
                  <a16:creationId xmlns:a16="http://schemas.microsoft.com/office/drawing/2014/main" id="{CBAC5EDE-101A-2142-91A5-2A2C0FC39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30" y="1765060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432">
              <a:extLst>
                <a:ext uri="{FF2B5EF4-FFF2-40B4-BE49-F238E27FC236}">
                  <a16:creationId xmlns:a16="http://schemas.microsoft.com/office/drawing/2014/main" id="{B050C86E-AABD-8946-B8DB-96D7361CD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387" y="2089141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433">
              <a:extLst>
                <a:ext uri="{FF2B5EF4-FFF2-40B4-BE49-F238E27FC236}">
                  <a16:creationId xmlns:a16="http://schemas.microsoft.com/office/drawing/2014/main" id="{5E97AA0E-CE23-BD49-9074-F238C2A1F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2421461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434">
              <a:extLst>
                <a:ext uri="{FF2B5EF4-FFF2-40B4-BE49-F238E27FC236}">
                  <a16:creationId xmlns:a16="http://schemas.microsoft.com/office/drawing/2014/main" id="{3F9BC452-D7D8-5644-98D2-65E2462E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275652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435">
              <a:extLst>
                <a:ext uri="{FF2B5EF4-FFF2-40B4-BE49-F238E27FC236}">
                  <a16:creationId xmlns:a16="http://schemas.microsoft.com/office/drawing/2014/main" id="{8677C7D0-6E24-FE48-BAFD-154C155D1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099835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436">
              <a:extLst>
                <a:ext uri="{FF2B5EF4-FFF2-40B4-BE49-F238E27FC236}">
                  <a16:creationId xmlns:a16="http://schemas.microsoft.com/office/drawing/2014/main" id="{79ED507B-B649-9B47-81D9-06CC4BF66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030" y="3434902"/>
              <a:ext cx="140067" cy="140069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4 h 226"/>
                <a:gd name="T6" fmla="*/ 226 w 227"/>
                <a:gd name="T7" fmla="*/ 114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4 h 226"/>
                <a:gd name="T14" fmla="*/ 0 w 227"/>
                <a:gd name="T15" fmla="*/ 114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437">
              <a:extLst>
                <a:ext uri="{FF2B5EF4-FFF2-40B4-BE49-F238E27FC236}">
                  <a16:creationId xmlns:a16="http://schemas.microsoft.com/office/drawing/2014/main" id="{9B943CDA-3450-204F-959C-6AF707059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778207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38">
              <a:extLst>
                <a:ext uri="{FF2B5EF4-FFF2-40B4-BE49-F238E27FC236}">
                  <a16:creationId xmlns:a16="http://schemas.microsoft.com/office/drawing/2014/main" id="{63D82434-B44D-B646-A0A5-7DCA64ADD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411876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439">
              <a:extLst>
                <a:ext uri="{FF2B5EF4-FFF2-40B4-BE49-F238E27FC236}">
                  <a16:creationId xmlns:a16="http://schemas.microsoft.com/office/drawing/2014/main" id="{21A97CE0-B835-244A-8F85-F8A918D92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4456580"/>
              <a:ext cx="142816" cy="140069"/>
            </a:xfrm>
            <a:custGeom>
              <a:avLst/>
              <a:gdLst>
                <a:gd name="T0" fmla="*/ 113 w 228"/>
                <a:gd name="T1" fmla="*/ 226 h 227"/>
                <a:gd name="T2" fmla="*/ 113 w 228"/>
                <a:gd name="T3" fmla="*/ 226 h 227"/>
                <a:gd name="T4" fmla="*/ 227 w 228"/>
                <a:gd name="T5" fmla="*/ 114 h 227"/>
                <a:gd name="T6" fmla="*/ 227 w 228"/>
                <a:gd name="T7" fmla="*/ 114 h 227"/>
                <a:gd name="T8" fmla="*/ 113 w 228"/>
                <a:gd name="T9" fmla="*/ 0 h 227"/>
                <a:gd name="T10" fmla="*/ 113 w 228"/>
                <a:gd name="T11" fmla="*/ 0 h 227"/>
                <a:gd name="T12" fmla="*/ 0 w 228"/>
                <a:gd name="T13" fmla="*/ 114 h 227"/>
                <a:gd name="T14" fmla="*/ 0 w 228"/>
                <a:gd name="T15" fmla="*/ 114 h 227"/>
                <a:gd name="T16" fmla="*/ 113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440">
              <a:extLst>
                <a:ext uri="{FF2B5EF4-FFF2-40B4-BE49-F238E27FC236}">
                  <a16:creationId xmlns:a16="http://schemas.microsoft.com/office/drawing/2014/main" id="{04BD89E6-68D1-A342-9808-B0D5C250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4788900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441">
              <a:extLst>
                <a:ext uri="{FF2B5EF4-FFF2-40B4-BE49-F238E27FC236}">
                  <a16:creationId xmlns:a16="http://schemas.microsoft.com/office/drawing/2014/main" id="{D144FD8F-688C-1544-880A-E095A828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414" y="5115725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442">
              <a:extLst>
                <a:ext uri="{FF2B5EF4-FFF2-40B4-BE49-F238E27FC236}">
                  <a16:creationId xmlns:a16="http://schemas.microsoft.com/office/drawing/2014/main" id="{D7E83251-E2BB-A34E-AA2E-898B9BE4D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332" y="5434316"/>
              <a:ext cx="140069" cy="140069"/>
            </a:xfrm>
            <a:custGeom>
              <a:avLst/>
              <a:gdLst>
                <a:gd name="T0" fmla="*/ 113 w 225"/>
                <a:gd name="T1" fmla="*/ 224 h 225"/>
                <a:gd name="T2" fmla="*/ 113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3 w 225"/>
                <a:gd name="T9" fmla="*/ 0 h 225"/>
                <a:gd name="T10" fmla="*/ 113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3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3" y="224"/>
                  </a:moveTo>
                  <a:lnTo>
                    <a:pt x="113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1" y="224"/>
                    <a:pt x="113" y="22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443">
              <a:extLst>
                <a:ext uri="{FF2B5EF4-FFF2-40B4-BE49-F238E27FC236}">
                  <a16:creationId xmlns:a16="http://schemas.microsoft.com/office/drawing/2014/main" id="{B9B3A2D8-2305-8949-A950-C14BBC3F1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024" y="5744665"/>
              <a:ext cx="140069" cy="140067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444">
              <a:extLst>
                <a:ext uri="{FF2B5EF4-FFF2-40B4-BE49-F238E27FC236}">
                  <a16:creationId xmlns:a16="http://schemas.microsoft.com/office/drawing/2014/main" id="{0A766A38-5A5C-FA4B-9AEC-4A5C3A7B6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6041280"/>
              <a:ext cx="140067" cy="140067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445">
              <a:extLst>
                <a:ext uri="{FF2B5EF4-FFF2-40B4-BE49-F238E27FC236}">
                  <a16:creationId xmlns:a16="http://schemas.microsoft.com/office/drawing/2014/main" id="{C6EB303F-8116-8543-B1E8-9161ABC9D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46" y="6324165"/>
              <a:ext cx="140067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446">
              <a:extLst>
                <a:ext uri="{FF2B5EF4-FFF2-40B4-BE49-F238E27FC236}">
                  <a16:creationId xmlns:a16="http://schemas.microsoft.com/office/drawing/2014/main" id="{C64BF84E-DEA3-CF45-9F89-F3E46474F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9" y="6596064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447">
              <a:extLst>
                <a:ext uri="{FF2B5EF4-FFF2-40B4-BE49-F238E27FC236}">
                  <a16:creationId xmlns:a16="http://schemas.microsoft.com/office/drawing/2014/main" id="{26A980CE-9E81-944A-BC61-A1297F627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5313" y="6851483"/>
              <a:ext cx="140067" cy="140069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470">
              <a:extLst>
                <a:ext uri="{FF2B5EF4-FFF2-40B4-BE49-F238E27FC236}">
                  <a16:creationId xmlns:a16="http://schemas.microsoft.com/office/drawing/2014/main" id="{7ED3371F-34B8-C241-85B2-7EA7ADBB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11" y="684873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471">
              <a:extLst>
                <a:ext uri="{FF2B5EF4-FFF2-40B4-BE49-F238E27FC236}">
                  <a16:creationId xmlns:a16="http://schemas.microsoft.com/office/drawing/2014/main" id="{FF936BBA-24D6-C643-892E-69498CC9B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509" y="6596064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472">
              <a:extLst>
                <a:ext uri="{FF2B5EF4-FFF2-40B4-BE49-F238E27FC236}">
                  <a16:creationId xmlns:a16="http://schemas.microsoft.com/office/drawing/2014/main" id="{647A69A2-0964-4249-8F69-9ED54808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780" y="6324165"/>
              <a:ext cx="140069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473">
              <a:extLst>
                <a:ext uri="{FF2B5EF4-FFF2-40B4-BE49-F238E27FC236}">
                  <a16:creationId xmlns:a16="http://schemas.microsoft.com/office/drawing/2014/main" id="{C81714A0-7BD1-0E4D-A427-FE67041A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528" y="6041280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474">
              <a:extLst>
                <a:ext uri="{FF2B5EF4-FFF2-40B4-BE49-F238E27FC236}">
                  <a16:creationId xmlns:a16="http://schemas.microsoft.com/office/drawing/2014/main" id="{1FE6CFF3-6CB4-9241-BAFD-3730A3C46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03" y="5741918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475">
              <a:extLst>
                <a:ext uri="{FF2B5EF4-FFF2-40B4-BE49-F238E27FC236}">
                  <a16:creationId xmlns:a16="http://schemas.microsoft.com/office/drawing/2014/main" id="{092B5F6E-FD0A-3E41-9AFE-AEA4E7EE7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7" y="5434316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476">
              <a:extLst>
                <a:ext uri="{FF2B5EF4-FFF2-40B4-BE49-F238E27FC236}">
                  <a16:creationId xmlns:a16="http://schemas.microsoft.com/office/drawing/2014/main" id="{6B5BC56E-6C07-9C48-8AB2-57FF775E3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12" y="5115725"/>
              <a:ext cx="140069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477">
              <a:extLst>
                <a:ext uri="{FF2B5EF4-FFF2-40B4-BE49-F238E27FC236}">
                  <a16:creationId xmlns:a16="http://schemas.microsoft.com/office/drawing/2014/main" id="{12627FAD-6A36-7047-BB73-3B3AA9C6E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4788900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478">
              <a:extLst>
                <a:ext uri="{FF2B5EF4-FFF2-40B4-BE49-F238E27FC236}">
                  <a16:creationId xmlns:a16="http://schemas.microsoft.com/office/drawing/2014/main" id="{08CB1A63-9B76-6944-9052-59B25DD4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4456580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479">
              <a:extLst>
                <a:ext uri="{FF2B5EF4-FFF2-40B4-BE49-F238E27FC236}">
                  <a16:creationId xmlns:a16="http://schemas.microsoft.com/office/drawing/2014/main" id="{2C3B6291-4DCA-2F47-9BCA-35B6581C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4118767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480">
              <a:extLst>
                <a:ext uri="{FF2B5EF4-FFF2-40B4-BE49-F238E27FC236}">
                  <a16:creationId xmlns:a16="http://schemas.microsoft.com/office/drawing/2014/main" id="{E59A36AF-04C4-9D44-A882-F6BC1798C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81" y="3778207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481">
              <a:extLst>
                <a:ext uri="{FF2B5EF4-FFF2-40B4-BE49-F238E27FC236}">
                  <a16:creationId xmlns:a16="http://schemas.microsoft.com/office/drawing/2014/main" id="{A38E6440-C1DA-DB43-B888-2E869066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748" y="3434901"/>
              <a:ext cx="142816" cy="142816"/>
            </a:xfrm>
            <a:custGeom>
              <a:avLst/>
              <a:gdLst>
                <a:gd name="T0" fmla="*/ 114 w 230"/>
                <a:gd name="T1" fmla="*/ 228 h 229"/>
                <a:gd name="T2" fmla="*/ 114 w 230"/>
                <a:gd name="T3" fmla="*/ 228 h 229"/>
                <a:gd name="T4" fmla="*/ 229 w 230"/>
                <a:gd name="T5" fmla="*/ 115 h 229"/>
                <a:gd name="T6" fmla="*/ 229 w 230"/>
                <a:gd name="T7" fmla="*/ 115 h 229"/>
                <a:gd name="T8" fmla="*/ 114 w 230"/>
                <a:gd name="T9" fmla="*/ 0 h 229"/>
                <a:gd name="T10" fmla="*/ 114 w 230"/>
                <a:gd name="T11" fmla="*/ 0 h 229"/>
                <a:gd name="T12" fmla="*/ 0 w 230"/>
                <a:gd name="T13" fmla="*/ 115 h 229"/>
                <a:gd name="T14" fmla="*/ 0 w 230"/>
                <a:gd name="T15" fmla="*/ 115 h 229"/>
                <a:gd name="T16" fmla="*/ 114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9" y="176"/>
                    <a:pt x="229" y="115"/>
                  </a:cubicBezTo>
                  <a:lnTo>
                    <a:pt x="229" y="115"/>
                  </a:lnTo>
                  <a:cubicBezTo>
                    <a:pt x="229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5"/>
                  </a:cubicBezTo>
                  <a:lnTo>
                    <a:pt x="0" y="115"/>
                  </a:lnTo>
                  <a:cubicBezTo>
                    <a:pt x="0" y="176"/>
                    <a:pt x="51" y="228"/>
                    <a:pt x="114" y="22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482">
              <a:extLst>
                <a:ext uri="{FF2B5EF4-FFF2-40B4-BE49-F238E27FC236}">
                  <a16:creationId xmlns:a16="http://schemas.microsoft.com/office/drawing/2014/main" id="{60659AAD-4B1C-D746-A9FE-2FF6E9D77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79" y="3091594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7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7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483">
              <a:extLst>
                <a:ext uri="{FF2B5EF4-FFF2-40B4-BE49-F238E27FC236}">
                  <a16:creationId xmlns:a16="http://schemas.microsoft.com/office/drawing/2014/main" id="{2E313F9B-7B34-7946-9C32-F27DA72F5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2751036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484">
              <a:extLst>
                <a:ext uri="{FF2B5EF4-FFF2-40B4-BE49-F238E27FC236}">
                  <a16:creationId xmlns:a16="http://schemas.microsoft.com/office/drawing/2014/main" id="{0A653F18-5E55-F949-B184-901AB1CB7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2413222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485">
              <a:extLst>
                <a:ext uri="{FF2B5EF4-FFF2-40B4-BE49-F238E27FC236}">
                  <a16:creationId xmlns:a16="http://schemas.microsoft.com/office/drawing/2014/main" id="{7A67489F-EE91-AA40-990B-6C93CF7A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2080903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486">
              <a:extLst>
                <a:ext uri="{FF2B5EF4-FFF2-40B4-BE49-F238E27FC236}">
                  <a16:creationId xmlns:a16="http://schemas.microsoft.com/office/drawing/2014/main" id="{7E6DF52A-C5DB-BE42-8931-A75EC10FC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12" y="1754076"/>
              <a:ext cx="140069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487">
              <a:extLst>
                <a:ext uri="{FF2B5EF4-FFF2-40B4-BE49-F238E27FC236}">
                  <a16:creationId xmlns:a16="http://schemas.microsoft.com/office/drawing/2014/main" id="{6F168FC7-048C-9646-9EB8-6C3D56DB0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7" y="1435487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488">
              <a:extLst>
                <a:ext uri="{FF2B5EF4-FFF2-40B4-BE49-F238E27FC236}">
                  <a16:creationId xmlns:a16="http://schemas.microsoft.com/office/drawing/2014/main" id="{EDB1A485-D731-1541-B09D-75D575E1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03" y="1127885"/>
              <a:ext cx="142816" cy="142816"/>
            </a:xfrm>
            <a:custGeom>
              <a:avLst/>
              <a:gdLst>
                <a:gd name="T0" fmla="*/ 114 w 229"/>
                <a:gd name="T1" fmla="*/ 228 h 229"/>
                <a:gd name="T2" fmla="*/ 114 w 229"/>
                <a:gd name="T3" fmla="*/ 228 h 229"/>
                <a:gd name="T4" fmla="*/ 228 w 229"/>
                <a:gd name="T5" fmla="*/ 114 h 229"/>
                <a:gd name="T6" fmla="*/ 228 w 229"/>
                <a:gd name="T7" fmla="*/ 114 h 229"/>
                <a:gd name="T8" fmla="*/ 114 w 229"/>
                <a:gd name="T9" fmla="*/ 0 h 229"/>
                <a:gd name="T10" fmla="*/ 114 w 229"/>
                <a:gd name="T11" fmla="*/ 0 h 229"/>
                <a:gd name="T12" fmla="*/ 0 w 229"/>
                <a:gd name="T13" fmla="*/ 114 h 229"/>
                <a:gd name="T14" fmla="*/ 0 w 229"/>
                <a:gd name="T15" fmla="*/ 114 h 229"/>
                <a:gd name="T16" fmla="*/ 114 w 229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8" y="177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4" y="22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489">
              <a:extLst>
                <a:ext uri="{FF2B5EF4-FFF2-40B4-BE49-F238E27FC236}">
                  <a16:creationId xmlns:a16="http://schemas.microsoft.com/office/drawing/2014/main" id="{BD9CFF6E-46CC-FF40-96C3-DF78FBB75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782" y="831269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8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490">
              <a:extLst>
                <a:ext uri="{FF2B5EF4-FFF2-40B4-BE49-F238E27FC236}">
                  <a16:creationId xmlns:a16="http://schemas.microsoft.com/office/drawing/2014/main" id="{3BEB462B-3989-3B45-A726-0022A4A51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34" y="545638"/>
              <a:ext cx="142816" cy="142816"/>
            </a:xfrm>
            <a:custGeom>
              <a:avLst/>
              <a:gdLst>
                <a:gd name="T0" fmla="*/ 113 w 229"/>
                <a:gd name="T1" fmla="*/ 229 h 230"/>
                <a:gd name="T2" fmla="*/ 113 w 229"/>
                <a:gd name="T3" fmla="*/ 229 h 230"/>
                <a:gd name="T4" fmla="*/ 228 w 229"/>
                <a:gd name="T5" fmla="*/ 114 h 230"/>
                <a:gd name="T6" fmla="*/ 228 w 229"/>
                <a:gd name="T7" fmla="*/ 114 h 230"/>
                <a:gd name="T8" fmla="*/ 113 w 229"/>
                <a:gd name="T9" fmla="*/ 0 h 230"/>
                <a:gd name="T10" fmla="*/ 113 w 229"/>
                <a:gd name="T11" fmla="*/ 0 h 230"/>
                <a:gd name="T12" fmla="*/ 0 w 229"/>
                <a:gd name="T13" fmla="*/ 114 h 230"/>
                <a:gd name="T14" fmla="*/ 0 w 229"/>
                <a:gd name="T15" fmla="*/ 114 h 230"/>
                <a:gd name="T16" fmla="*/ 113 w 229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0">
                  <a:moveTo>
                    <a:pt x="113" y="229"/>
                  </a:moveTo>
                  <a:lnTo>
                    <a:pt x="113" y="229"/>
                  </a:lnTo>
                  <a:cubicBezTo>
                    <a:pt x="177" y="229"/>
                    <a:pt x="228" y="178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8"/>
                    <a:pt x="51" y="229"/>
                    <a:pt x="113" y="22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491">
              <a:extLst>
                <a:ext uri="{FF2B5EF4-FFF2-40B4-BE49-F238E27FC236}">
                  <a16:creationId xmlns:a16="http://schemas.microsoft.com/office/drawing/2014/main" id="{10941570-BF23-E84B-A31A-89FC0ADB3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509" y="276486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492">
              <a:extLst>
                <a:ext uri="{FF2B5EF4-FFF2-40B4-BE49-F238E27FC236}">
                  <a16:creationId xmlns:a16="http://schemas.microsoft.com/office/drawing/2014/main" id="{39644DCC-225D-1F48-A8CD-649835E69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11" y="21068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515">
              <a:extLst>
                <a:ext uri="{FF2B5EF4-FFF2-40B4-BE49-F238E27FC236}">
                  <a16:creationId xmlns:a16="http://schemas.microsoft.com/office/drawing/2014/main" id="{84996FE4-482B-AC43-9E40-96EE53B18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5313" y="21068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516">
              <a:extLst>
                <a:ext uri="{FF2B5EF4-FFF2-40B4-BE49-F238E27FC236}">
                  <a16:creationId xmlns:a16="http://schemas.microsoft.com/office/drawing/2014/main" id="{BE74AD1A-5ED2-9B4C-85A6-EFF7FCBB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9" y="276487"/>
              <a:ext cx="140069" cy="140069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517">
              <a:extLst>
                <a:ext uri="{FF2B5EF4-FFF2-40B4-BE49-F238E27FC236}">
                  <a16:creationId xmlns:a16="http://schemas.microsoft.com/office/drawing/2014/main" id="{1451FCF1-BE04-5440-BB96-BC8859957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46" y="545638"/>
              <a:ext cx="140067" cy="140069"/>
            </a:xfrm>
            <a:custGeom>
              <a:avLst/>
              <a:gdLst>
                <a:gd name="T0" fmla="*/ 112 w 227"/>
                <a:gd name="T1" fmla="*/ 225 h 226"/>
                <a:gd name="T2" fmla="*/ 112 w 227"/>
                <a:gd name="T3" fmla="*/ 225 h 226"/>
                <a:gd name="T4" fmla="*/ 226 w 227"/>
                <a:gd name="T5" fmla="*/ 112 h 226"/>
                <a:gd name="T6" fmla="*/ 226 w 227"/>
                <a:gd name="T7" fmla="*/ 112 h 226"/>
                <a:gd name="T8" fmla="*/ 112 w 227"/>
                <a:gd name="T9" fmla="*/ 0 h 226"/>
                <a:gd name="T10" fmla="*/ 112 w 227"/>
                <a:gd name="T11" fmla="*/ 0 h 226"/>
                <a:gd name="T12" fmla="*/ 0 w 227"/>
                <a:gd name="T13" fmla="*/ 112 h 226"/>
                <a:gd name="T14" fmla="*/ 0 w 227"/>
                <a:gd name="T15" fmla="*/ 112 h 226"/>
                <a:gd name="T16" fmla="*/ 112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2" y="225"/>
                  </a:moveTo>
                  <a:lnTo>
                    <a:pt x="112" y="225"/>
                  </a:lnTo>
                  <a:cubicBezTo>
                    <a:pt x="175" y="225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0" y="225"/>
                    <a:pt x="112" y="22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518">
              <a:extLst>
                <a:ext uri="{FF2B5EF4-FFF2-40B4-BE49-F238E27FC236}">
                  <a16:creationId xmlns:a16="http://schemas.microsoft.com/office/drawing/2014/main" id="{DCE0647A-55F0-3A4D-89DC-FF7D726BC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831269"/>
              <a:ext cx="140067" cy="140069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9" name="Freeform 519">
              <a:extLst>
                <a:ext uri="{FF2B5EF4-FFF2-40B4-BE49-F238E27FC236}">
                  <a16:creationId xmlns:a16="http://schemas.microsoft.com/office/drawing/2014/main" id="{C71CA9C5-E49F-F149-875D-21BB0D54D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278" y="1127886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0" name="Freeform 520">
              <a:extLst>
                <a:ext uri="{FF2B5EF4-FFF2-40B4-BE49-F238E27FC236}">
                  <a16:creationId xmlns:a16="http://schemas.microsoft.com/office/drawing/2014/main" id="{AEF96DD0-4473-184C-A0D9-09740A9D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330" y="1435487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1" name="Freeform 521">
              <a:extLst>
                <a:ext uri="{FF2B5EF4-FFF2-40B4-BE49-F238E27FC236}">
                  <a16:creationId xmlns:a16="http://schemas.microsoft.com/office/drawing/2014/main" id="{17D53C07-FD56-2C49-BCC7-0335910B5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414" y="1754076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2" name="Freeform 522">
              <a:extLst>
                <a:ext uri="{FF2B5EF4-FFF2-40B4-BE49-F238E27FC236}">
                  <a16:creationId xmlns:a16="http://schemas.microsoft.com/office/drawing/2014/main" id="{1AC65649-E3A1-9541-9BFC-DC1BC9F9C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2080903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3" name="Freeform 523">
              <a:extLst>
                <a:ext uri="{FF2B5EF4-FFF2-40B4-BE49-F238E27FC236}">
                  <a16:creationId xmlns:a16="http://schemas.microsoft.com/office/drawing/2014/main" id="{1B6B0061-F1E0-D54F-8F27-1AB10693F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2413222"/>
              <a:ext cx="142816" cy="142816"/>
            </a:xfrm>
            <a:custGeom>
              <a:avLst/>
              <a:gdLst>
                <a:gd name="T0" fmla="*/ 113 w 228"/>
                <a:gd name="T1" fmla="*/ 227 h 228"/>
                <a:gd name="T2" fmla="*/ 113 w 228"/>
                <a:gd name="T3" fmla="*/ 227 h 228"/>
                <a:gd name="T4" fmla="*/ 227 w 228"/>
                <a:gd name="T5" fmla="*/ 114 h 228"/>
                <a:gd name="T6" fmla="*/ 227 w 228"/>
                <a:gd name="T7" fmla="*/ 114 h 228"/>
                <a:gd name="T8" fmla="*/ 113 w 228"/>
                <a:gd name="T9" fmla="*/ 0 h 228"/>
                <a:gd name="T10" fmla="*/ 113 w 228"/>
                <a:gd name="T11" fmla="*/ 0 h 228"/>
                <a:gd name="T12" fmla="*/ 0 w 228"/>
                <a:gd name="T13" fmla="*/ 114 h 228"/>
                <a:gd name="T14" fmla="*/ 0 w 228"/>
                <a:gd name="T15" fmla="*/ 114 h 228"/>
                <a:gd name="T16" fmla="*/ 113 w 228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4" name="Freeform 524">
              <a:extLst>
                <a:ext uri="{FF2B5EF4-FFF2-40B4-BE49-F238E27FC236}">
                  <a16:creationId xmlns:a16="http://schemas.microsoft.com/office/drawing/2014/main" id="{8393B65B-932F-FF44-94A1-2697E57F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2751036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5" name="Freeform 525">
              <a:extLst>
                <a:ext uri="{FF2B5EF4-FFF2-40B4-BE49-F238E27FC236}">
                  <a16:creationId xmlns:a16="http://schemas.microsoft.com/office/drawing/2014/main" id="{AA5A5223-AD89-A44D-BEB3-ECE25DC43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091596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6" name="Freeform 526">
              <a:extLst>
                <a:ext uri="{FF2B5EF4-FFF2-40B4-BE49-F238E27FC236}">
                  <a16:creationId xmlns:a16="http://schemas.microsoft.com/office/drawing/2014/main" id="{36D3B38D-1D0B-834A-9687-6EF1813B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3182" y="3429408"/>
              <a:ext cx="151054" cy="151056"/>
            </a:xfrm>
            <a:custGeom>
              <a:avLst/>
              <a:gdLst>
                <a:gd name="T0" fmla="*/ 121 w 244"/>
                <a:gd name="T1" fmla="*/ 242 h 243"/>
                <a:gd name="T2" fmla="*/ 121 w 244"/>
                <a:gd name="T3" fmla="*/ 242 h 243"/>
                <a:gd name="T4" fmla="*/ 243 w 244"/>
                <a:gd name="T5" fmla="*/ 122 h 243"/>
                <a:gd name="T6" fmla="*/ 243 w 244"/>
                <a:gd name="T7" fmla="*/ 122 h 243"/>
                <a:gd name="T8" fmla="*/ 121 w 244"/>
                <a:gd name="T9" fmla="*/ 0 h 243"/>
                <a:gd name="T10" fmla="*/ 121 w 244"/>
                <a:gd name="T11" fmla="*/ 0 h 243"/>
                <a:gd name="T12" fmla="*/ 0 w 244"/>
                <a:gd name="T13" fmla="*/ 122 h 243"/>
                <a:gd name="T14" fmla="*/ 0 w 244"/>
                <a:gd name="T15" fmla="*/ 122 h 243"/>
                <a:gd name="T16" fmla="*/ 121 w 244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3">
                  <a:moveTo>
                    <a:pt x="121" y="242"/>
                  </a:moveTo>
                  <a:lnTo>
                    <a:pt x="121" y="242"/>
                  </a:lnTo>
                  <a:cubicBezTo>
                    <a:pt x="189" y="242"/>
                    <a:pt x="243" y="188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8"/>
                    <a:pt x="54" y="242"/>
                    <a:pt x="121" y="24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7" name="Freeform 527">
              <a:extLst>
                <a:ext uri="{FF2B5EF4-FFF2-40B4-BE49-F238E27FC236}">
                  <a16:creationId xmlns:a16="http://schemas.microsoft.com/office/drawing/2014/main" id="{350EACCE-39EA-BB4E-AC1F-625E20D88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772714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8" name="Freeform 528">
              <a:extLst>
                <a:ext uri="{FF2B5EF4-FFF2-40B4-BE49-F238E27FC236}">
                  <a16:creationId xmlns:a16="http://schemas.microsoft.com/office/drawing/2014/main" id="{C90E39DF-3E59-CD4E-A846-66EEBA50B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411327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9" name="Freeform 529">
              <a:extLst>
                <a:ext uri="{FF2B5EF4-FFF2-40B4-BE49-F238E27FC236}">
                  <a16:creationId xmlns:a16="http://schemas.microsoft.com/office/drawing/2014/main" id="{E5588253-3211-3C40-A5B9-B99D17339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445383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0" name="Freeform 530">
              <a:extLst>
                <a:ext uri="{FF2B5EF4-FFF2-40B4-BE49-F238E27FC236}">
                  <a16:creationId xmlns:a16="http://schemas.microsoft.com/office/drawing/2014/main" id="{009F6A97-42A6-F143-B691-892F01B7B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4786154"/>
              <a:ext cx="151054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531">
              <a:extLst>
                <a:ext uri="{FF2B5EF4-FFF2-40B4-BE49-F238E27FC236}">
                  <a16:creationId xmlns:a16="http://schemas.microsoft.com/office/drawing/2014/main" id="{3979237A-2B9A-A247-8078-9DC731303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5115727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532">
              <a:extLst>
                <a:ext uri="{FF2B5EF4-FFF2-40B4-BE49-F238E27FC236}">
                  <a16:creationId xmlns:a16="http://schemas.microsoft.com/office/drawing/2014/main" id="{6DFE65D6-C96E-0441-9D76-724DC4B46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9455" y="5434314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533">
              <a:extLst>
                <a:ext uri="{FF2B5EF4-FFF2-40B4-BE49-F238E27FC236}">
                  <a16:creationId xmlns:a16="http://schemas.microsoft.com/office/drawing/2014/main" id="{C28E39F6-2509-4549-B216-12EBBEA12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640" y="5747411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534">
              <a:extLst>
                <a:ext uri="{FF2B5EF4-FFF2-40B4-BE49-F238E27FC236}">
                  <a16:creationId xmlns:a16="http://schemas.microsoft.com/office/drawing/2014/main" id="{B996A8C1-260D-6542-B814-0FF916209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853" y="6049519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535">
              <a:extLst>
                <a:ext uri="{FF2B5EF4-FFF2-40B4-BE49-F238E27FC236}">
                  <a16:creationId xmlns:a16="http://schemas.microsoft.com/office/drawing/2014/main" id="{312A0318-7319-5E4E-BC2D-99B76B55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587" y="6337896"/>
              <a:ext cx="151056" cy="151054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536">
              <a:extLst>
                <a:ext uri="{FF2B5EF4-FFF2-40B4-BE49-F238E27FC236}">
                  <a16:creationId xmlns:a16="http://schemas.microsoft.com/office/drawing/2014/main" id="{79BB7091-5B70-BF4C-89DF-F1E31A5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350" y="661803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537">
              <a:extLst>
                <a:ext uri="{FF2B5EF4-FFF2-40B4-BE49-F238E27FC236}">
                  <a16:creationId xmlns:a16="http://schemas.microsoft.com/office/drawing/2014/main" id="{B349F638-9DD9-DD48-8CC8-08DD7702C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7635" y="6878947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6660247D-DF9E-794E-8EB5-B37DF13A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01" y="674986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0F72232D-93D2-C04B-9DA4-3A4165A2A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6" y="6477965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9E4FCBCC-F669-574E-B26A-0E9DA9D67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74" y="619508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7673866E-2BB6-9740-AABF-E30066134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47" y="589846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567">
              <a:extLst>
                <a:ext uri="{FF2B5EF4-FFF2-40B4-BE49-F238E27FC236}">
                  <a16:creationId xmlns:a16="http://schemas.microsoft.com/office/drawing/2014/main" id="{A1FF073B-7B89-E541-AEE6-6AFB4845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45" y="559086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568">
              <a:extLst>
                <a:ext uri="{FF2B5EF4-FFF2-40B4-BE49-F238E27FC236}">
                  <a16:creationId xmlns:a16="http://schemas.microsoft.com/office/drawing/2014/main" id="{DE41B5FE-F0DC-464A-9622-589489BB0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16" y="527502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569">
              <a:extLst>
                <a:ext uri="{FF2B5EF4-FFF2-40B4-BE49-F238E27FC236}">
                  <a16:creationId xmlns:a16="http://schemas.microsoft.com/office/drawing/2014/main" id="{D124A5E8-9A3A-6740-B470-6EB7BCBA2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4950941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570">
              <a:extLst>
                <a:ext uri="{FF2B5EF4-FFF2-40B4-BE49-F238E27FC236}">
                  <a16:creationId xmlns:a16="http://schemas.microsoft.com/office/drawing/2014/main" id="{6858BFEF-AF87-2443-AEC9-BFEA4BA66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4618621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2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571">
              <a:extLst>
                <a:ext uri="{FF2B5EF4-FFF2-40B4-BE49-F238E27FC236}">
                  <a16:creationId xmlns:a16="http://schemas.microsoft.com/office/drawing/2014/main" id="{0EB4F478-4153-2C48-9B10-F5E48E45A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428355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572">
              <a:extLst>
                <a:ext uri="{FF2B5EF4-FFF2-40B4-BE49-F238E27FC236}">
                  <a16:creationId xmlns:a16="http://schemas.microsoft.com/office/drawing/2014/main" id="{E06C921F-4712-8640-B89B-E98C48D5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394299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573">
              <a:extLst>
                <a:ext uri="{FF2B5EF4-FFF2-40B4-BE49-F238E27FC236}">
                  <a16:creationId xmlns:a16="http://schemas.microsoft.com/office/drawing/2014/main" id="{F5DCE242-F209-374E-8823-B0CA838B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599687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574">
              <a:extLst>
                <a:ext uri="{FF2B5EF4-FFF2-40B4-BE49-F238E27FC236}">
                  <a16:creationId xmlns:a16="http://schemas.microsoft.com/office/drawing/2014/main" id="{B797E0D0-4486-1D41-8DE2-4EC20BE9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259129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575">
              <a:extLst>
                <a:ext uri="{FF2B5EF4-FFF2-40B4-BE49-F238E27FC236}">
                  <a16:creationId xmlns:a16="http://schemas.microsoft.com/office/drawing/2014/main" id="{B9DBD287-1329-5F42-BBC5-C24DC2DC3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291582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576">
              <a:extLst>
                <a:ext uri="{FF2B5EF4-FFF2-40B4-BE49-F238E27FC236}">
                  <a16:creationId xmlns:a16="http://schemas.microsoft.com/office/drawing/2014/main" id="{C462107C-E757-7C4E-923D-C4A7E7C46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257526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577">
              <a:extLst>
                <a:ext uri="{FF2B5EF4-FFF2-40B4-BE49-F238E27FC236}">
                  <a16:creationId xmlns:a16="http://schemas.microsoft.com/office/drawing/2014/main" id="{B4B2B569-67E3-684E-9D7A-04056E7B9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2240197"/>
              <a:ext cx="153800" cy="153800"/>
            </a:xfrm>
            <a:custGeom>
              <a:avLst/>
              <a:gdLst>
                <a:gd name="T0" fmla="*/ 122 w 246"/>
                <a:gd name="T1" fmla="*/ 245 h 246"/>
                <a:gd name="T2" fmla="*/ 122 w 246"/>
                <a:gd name="T3" fmla="*/ 245 h 246"/>
                <a:gd name="T4" fmla="*/ 245 w 246"/>
                <a:gd name="T5" fmla="*/ 122 h 246"/>
                <a:gd name="T6" fmla="*/ 245 w 246"/>
                <a:gd name="T7" fmla="*/ 122 h 246"/>
                <a:gd name="T8" fmla="*/ 122 w 246"/>
                <a:gd name="T9" fmla="*/ 0 h 246"/>
                <a:gd name="T10" fmla="*/ 122 w 246"/>
                <a:gd name="T11" fmla="*/ 0 h 246"/>
                <a:gd name="T12" fmla="*/ 0 w 246"/>
                <a:gd name="T13" fmla="*/ 122 h 246"/>
                <a:gd name="T14" fmla="*/ 0 w 246"/>
                <a:gd name="T15" fmla="*/ 122 h 246"/>
                <a:gd name="T16" fmla="*/ 122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2" y="245"/>
                  </a:moveTo>
                  <a:lnTo>
                    <a:pt x="122" y="245"/>
                  </a:lnTo>
                  <a:cubicBezTo>
                    <a:pt x="190" y="245"/>
                    <a:pt x="245" y="190"/>
                    <a:pt x="245" y="122"/>
                  </a:cubicBezTo>
                  <a:lnTo>
                    <a:pt x="245" y="122"/>
                  </a:lnTo>
                  <a:cubicBezTo>
                    <a:pt x="245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4" y="245"/>
                    <a:pt x="122" y="24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578">
              <a:extLst>
                <a:ext uri="{FF2B5EF4-FFF2-40B4-BE49-F238E27FC236}">
                  <a16:creationId xmlns:a16="http://schemas.microsoft.com/office/drawing/2014/main" id="{EB30117C-F307-0148-8617-E24FBC36B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190787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579">
              <a:extLst>
                <a:ext uri="{FF2B5EF4-FFF2-40B4-BE49-F238E27FC236}">
                  <a16:creationId xmlns:a16="http://schemas.microsoft.com/office/drawing/2014/main" id="{38CF0D02-D0F0-DD4C-9A19-930D72A0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16" y="158379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580">
              <a:extLst>
                <a:ext uri="{FF2B5EF4-FFF2-40B4-BE49-F238E27FC236}">
                  <a16:creationId xmlns:a16="http://schemas.microsoft.com/office/drawing/2014/main" id="{2BBE74B2-5B5F-944B-A8B1-B3199BFA8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45" y="126795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581">
              <a:extLst>
                <a:ext uri="{FF2B5EF4-FFF2-40B4-BE49-F238E27FC236}">
                  <a16:creationId xmlns:a16="http://schemas.microsoft.com/office/drawing/2014/main" id="{DF236B4B-515D-7045-ADF1-04991B07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47" y="96035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582">
              <a:extLst>
                <a:ext uri="{FF2B5EF4-FFF2-40B4-BE49-F238E27FC236}">
                  <a16:creationId xmlns:a16="http://schemas.microsoft.com/office/drawing/2014/main" id="{6B066BCE-B369-9445-A9BD-812B1547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74" y="663736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8" name="Freeform 583">
              <a:extLst>
                <a:ext uri="{FF2B5EF4-FFF2-40B4-BE49-F238E27FC236}">
                  <a16:creationId xmlns:a16="http://schemas.microsoft.com/office/drawing/2014/main" id="{7A7DB731-0860-954C-8AA5-D4930D91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6" y="378105"/>
              <a:ext cx="153800" cy="153800"/>
            </a:xfrm>
            <a:custGeom>
              <a:avLst/>
              <a:gdLst>
                <a:gd name="T0" fmla="*/ 123 w 246"/>
                <a:gd name="T1" fmla="*/ 247 h 248"/>
                <a:gd name="T2" fmla="*/ 123 w 246"/>
                <a:gd name="T3" fmla="*/ 247 h 248"/>
                <a:gd name="T4" fmla="*/ 245 w 246"/>
                <a:gd name="T5" fmla="*/ 124 h 248"/>
                <a:gd name="T6" fmla="*/ 245 w 246"/>
                <a:gd name="T7" fmla="*/ 124 h 248"/>
                <a:gd name="T8" fmla="*/ 123 w 246"/>
                <a:gd name="T9" fmla="*/ 0 h 248"/>
                <a:gd name="T10" fmla="*/ 123 w 246"/>
                <a:gd name="T11" fmla="*/ 0 h 248"/>
                <a:gd name="T12" fmla="*/ 0 w 246"/>
                <a:gd name="T13" fmla="*/ 124 h 248"/>
                <a:gd name="T14" fmla="*/ 0 w 246"/>
                <a:gd name="T15" fmla="*/ 124 h 248"/>
                <a:gd name="T16" fmla="*/ 123 w 246"/>
                <a:gd name="T17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8">
                  <a:moveTo>
                    <a:pt x="123" y="247"/>
                  </a:moveTo>
                  <a:lnTo>
                    <a:pt x="123" y="247"/>
                  </a:lnTo>
                  <a:cubicBezTo>
                    <a:pt x="191" y="247"/>
                    <a:pt x="245" y="191"/>
                    <a:pt x="245" y="124"/>
                  </a:cubicBezTo>
                  <a:lnTo>
                    <a:pt x="245" y="124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4"/>
                  </a:cubicBezTo>
                  <a:lnTo>
                    <a:pt x="0" y="124"/>
                  </a:lnTo>
                  <a:cubicBezTo>
                    <a:pt x="0" y="191"/>
                    <a:pt x="55" y="247"/>
                    <a:pt x="123" y="24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9" name="Freeform 584">
              <a:extLst>
                <a:ext uri="{FF2B5EF4-FFF2-40B4-BE49-F238E27FC236}">
                  <a16:creationId xmlns:a16="http://schemas.microsoft.com/office/drawing/2014/main" id="{12DF28A6-8F3B-9741-BCB2-285A27F2D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01" y="10895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0" name="Freeform 610">
              <a:extLst>
                <a:ext uri="{FF2B5EF4-FFF2-40B4-BE49-F238E27FC236}">
                  <a16:creationId xmlns:a16="http://schemas.microsoft.com/office/drawing/2014/main" id="{7158EDE3-6FC8-DB46-891C-3D7D0A38E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7633" y="-20130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1" name="Freeform 611">
              <a:extLst>
                <a:ext uri="{FF2B5EF4-FFF2-40B4-BE49-F238E27FC236}">
                  <a16:creationId xmlns:a16="http://schemas.microsoft.com/office/drawing/2014/main" id="{9C7B95AC-8548-5942-8728-08098DD8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350" y="243530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2" name="Freeform 612">
              <a:extLst>
                <a:ext uri="{FF2B5EF4-FFF2-40B4-BE49-F238E27FC236}">
                  <a16:creationId xmlns:a16="http://schemas.microsoft.com/office/drawing/2014/main" id="{63205F7B-7FB7-394A-B4F3-12408CEEA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587" y="520920"/>
              <a:ext cx="151056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3" name="Freeform 613">
              <a:extLst>
                <a:ext uri="{FF2B5EF4-FFF2-40B4-BE49-F238E27FC236}">
                  <a16:creationId xmlns:a16="http://schemas.microsoft.com/office/drawing/2014/main" id="{B7F5B9FC-8108-7849-B5B2-EAAAFAA32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853" y="81204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4" name="Freeform 614">
              <a:extLst>
                <a:ext uri="{FF2B5EF4-FFF2-40B4-BE49-F238E27FC236}">
                  <a16:creationId xmlns:a16="http://schemas.microsoft.com/office/drawing/2014/main" id="{9B3D3D03-F1CF-8347-91E0-A846EDAC8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640" y="111415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5" name="Freeform 615">
              <a:extLst>
                <a:ext uri="{FF2B5EF4-FFF2-40B4-BE49-F238E27FC236}">
                  <a16:creationId xmlns:a16="http://schemas.microsoft.com/office/drawing/2014/main" id="{308D138A-6762-6843-83D7-7854D8853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9455" y="1424502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6" name="Freeform 616">
              <a:extLst>
                <a:ext uri="{FF2B5EF4-FFF2-40B4-BE49-F238E27FC236}">
                  <a16:creationId xmlns:a16="http://schemas.microsoft.com/office/drawing/2014/main" id="{C7411F77-A623-6442-BEED-75701B47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1745835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7" name="Freeform 617">
              <a:extLst>
                <a:ext uri="{FF2B5EF4-FFF2-40B4-BE49-F238E27FC236}">
                  <a16:creationId xmlns:a16="http://schemas.microsoft.com/office/drawing/2014/main" id="{7A97B97B-5BCC-2547-BC36-D32866C91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2072662"/>
              <a:ext cx="151054" cy="151056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8" name="Freeform 618">
              <a:extLst>
                <a:ext uri="{FF2B5EF4-FFF2-40B4-BE49-F238E27FC236}">
                  <a16:creationId xmlns:a16="http://schemas.microsoft.com/office/drawing/2014/main" id="{4939E00A-1273-3640-9D98-DBDC9F14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2407730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8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9" name="Freeform 619">
              <a:extLst>
                <a:ext uri="{FF2B5EF4-FFF2-40B4-BE49-F238E27FC236}">
                  <a16:creationId xmlns:a16="http://schemas.microsoft.com/office/drawing/2014/main" id="{24AF90B6-B462-EE41-8614-740E764D3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2745542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0" name="Freeform 620">
              <a:extLst>
                <a:ext uri="{FF2B5EF4-FFF2-40B4-BE49-F238E27FC236}">
                  <a16:creationId xmlns:a16="http://schemas.microsoft.com/office/drawing/2014/main" id="{E1A076AA-F67C-D04B-AC2E-DE870BFA9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08610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1" name="Freeform 621">
              <a:extLst>
                <a:ext uri="{FF2B5EF4-FFF2-40B4-BE49-F238E27FC236}">
                  <a16:creationId xmlns:a16="http://schemas.microsoft.com/office/drawing/2014/main" id="{F0E41F30-E39C-1647-8E6F-51A66F88B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587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2" name="Freeform 622">
              <a:extLst>
                <a:ext uri="{FF2B5EF4-FFF2-40B4-BE49-F238E27FC236}">
                  <a16:creationId xmlns:a16="http://schemas.microsoft.com/office/drawing/2014/main" id="{8859E854-48DF-B642-93A3-337C31B7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3" name="Freeform 623">
              <a:extLst>
                <a:ext uri="{FF2B5EF4-FFF2-40B4-BE49-F238E27FC236}">
                  <a16:creationId xmlns:a16="http://schemas.microsoft.com/office/drawing/2014/main" id="{4C529593-3098-0A48-A342-E4D1C84EB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4107782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4" name="Freeform 624">
              <a:extLst>
                <a:ext uri="{FF2B5EF4-FFF2-40B4-BE49-F238E27FC236}">
                  <a16:creationId xmlns:a16="http://schemas.microsoft.com/office/drawing/2014/main" id="{788D0E71-69AD-8848-96AC-15390874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444559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5" name="Freeform 625">
              <a:extLst>
                <a:ext uri="{FF2B5EF4-FFF2-40B4-BE49-F238E27FC236}">
                  <a16:creationId xmlns:a16="http://schemas.microsoft.com/office/drawing/2014/main" id="{6FFA00EA-3553-3F41-8960-AAB630EA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478066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6" name="Freeform 626">
              <a:extLst>
                <a:ext uri="{FF2B5EF4-FFF2-40B4-BE49-F238E27FC236}">
                  <a16:creationId xmlns:a16="http://schemas.microsoft.com/office/drawing/2014/main" id="{2049C49D-239A-804C-BBB8-347CD33B8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7" name="Freeform 627">
              <a:extLst>
                <a:ext uri="{FF2B5EF4-FFF2-40B4-BE49-F238E27FC236}">
                  <a16:creationId xmlns:a16="http://schemas.microsoft.com/office/drawing/2014/main" id="{D4C4D416-0882-9E4B-AF84-5A1BBC698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084" y="5434314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8" name="Freeform 628">
              <a:extLst>
                <a:ext uri="{FF2B5EF4-FFF2-40B4-BE49-F238E27FC236}">
                  <a16:creationId xmlns:a16="http://schemas.microsoft.com/office/drawing/2014/main" id="{D9E0F263-B780-524A-AA71-55A76D06B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763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9" name="Freeform 629">
              <a:extLst>
                <a:ext uri="{FF2B5EF4-FFF2-40B4-BE49-F238E27FC236}">
                  <a16:creationId xmlns:a16="http://schemas.microsoft.com/office/drawing/2014/main" id="{EBED49C8-33FF-9F41-AABF-0724D385A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3961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0" name="Freeform 630">
              <a:extLst>
                <a:ext uri="{FF2B5EF4-FFF2-40B4-BE49-F238E27FC236}">
                  <a16:creationId xmlns:a16="http://schemas.microsoft.com/office/drawing/2014/main" id="{9FF70CF5-D14F-794F-8437-D708CE932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8" y="6348883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1" name="Freeform 631">
              <a:extLst>
                <a:ext uri="{FF2B5EF4-FFF2-40B4-BE49-F238E27FC236}">
                  <a16:creationId xmlns:a16="http://schemas.microsoft.com/office/drawing/2014/main" id="{8C7A5019-DE11-3C42-B513-CFE762D90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937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2" name="Freeform 632">
              <a:extLst>
                <a:ext uri="{FF2B5EF4-FFF2-40B4-BE49-F238E27FC236}">
                  <a16:creationId xmlns:a16="http://schemas.microsoft.com/office/drawing/2014/main" id="{BEC5A2BD-2B49-5844-8DC4-09F214803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462" y="690641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3" name="Freeform 660">
              <a:extLst>
                <a:ext uri="{FF2B5EF4-FFF2-40B4-BE49-F238E27FC236}">
                  <a16:creationId xmlns:a16="http://schemas.microsoft.com/office/drawing/2014/main" id="{AAF16243-96FE-C146-B828-E6705B5C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45" y="690641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4" name="Freeform 661">
              <a:extLst>
                <a:ext uri="{FF2B5EF4-FFF2-40B4-BE49-F238E27FC236}">
                  <a16:creationId xmlns:a16="http://schemas.microsoft.com/office/drawing/2014/main" id="{BB08C292-D019-F947-81E4-15B8DA470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616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5" name="Freeform 662">
              <a:extLst>
                <a:ext uri="{FF2B5EF4-FFF2-40B4-BE49-F238E27FC236}">
                  <a16:creationId xmlns:a16="http://schemas.microsoft.com/office/drawing/2014/main" id="{50286737-16D3-D343-A191-7185DDB02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18" y="6348883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6" name="Freeform 663">
              <a:extLst>
                <a:ext uri="{FF2B5EF4-FFF2-40B4-BE49-F238E27FC236}">
                  <a16:creationId xmlns:a16="http://schemas.microsoft.com/office/drawing/2014/main" id="{A34E5F37-DB37-DF4E-A65A-3B640DA5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593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7" name="Freeform 664">
              <a:extLst>
                <a:ext uri="{FF2B5EF4-FFF2-40B4-BE49-F238E27FC236}">
                  <a16:creationId xmlns:a16="http://schemas.microsoft.com/office/drawing/2014/main" id="{B6F82B37-D9D3-A441-AF74-DE15E5954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44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8" name="Freeform 665">
              <a:extLst>
                <a:ext uri="{FF2B5EF4-FFF2-40B4-BE49-F238E27FC236}">
                  <a16:creationId xmlns:a16="http://schemas.microsoft.com/office/drawing/2014/main" id="{9302F943-7657-984B-85F4-A070FDC0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5434314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9" name="Freeform 666">
              <a:extLst>
                <a:ext uri="{FF2B5EF4-FFF2-40B4-BE49-F238E27FC236}">
                  <a16:creationId xmlns:a16="http://schemas.microsoft.com/office/drawing/2014/main" id="{00B6D54A-EDB5-6D4E-BEA4-411C01EA3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" name="Freeform 667">
              <a:extLst>
                <a:ext uri="{FF2B5EF4-FFF2-40B4-BE49-F238E27FC236}">
                  <a16:creationId xmlns:a16="http://schemas.microsoft.com/office/drawing/2014/main" id="{2E51F138-8AEC-4F4F-9B29-39E9D033B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478066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668">
              <a:extLst>
                <a:ext uri="{FF2B5EF4-FFF2-40B4-BE49-F238E27FC236}">
                  <a16:creationId xmlns:a16="http://schemas.microsoft.com/office/drawing/2014/main" id="{0EE04652-0222-F849-8130-B557B5FA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4445594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669">
              <a:extLst>
                <a:ext uri="{FF2B5EF4-FFF2-40B4-BE49-F238E27FC236}">
                  <a16:creationId xmlns:a16="http://schemas.microsoft.com/office/drawing/2014/main" id="{5B79EBE7-4B6B-4549-918F-9C823AB05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4107782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70">
              <a:extLst>
                <a:ext uri="{FF2B5EF4-FFF2-40B4-BE49-F238E27FC236}">
                  <a16:creationId xmlns:a16="http://schemas.microsoft.com/office/drawing/2014/main" id="{AB19F201-648A-4A44-9797-C45E07EAF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51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671">
              <a:extLst>
                <a:ext uri="{FF2B5EF4-FFF2-40B4-BE49-F238E27FC236}">
                  <a16:creationId xmlns:a16="http://schemas.microsoft.com/office/drawing/2014/main" id="{A3030EEB-0D2C-9549-86AF-58B114353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65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672">
              <a:extLst>
                <a:ext uri="{FF2B5EF4-FFF2-40B4-BE49-F238E27FC236}">
                  <a16:creationId xmlns:a16="http://schemas.microsoft.com/office/drawing/2014/main" id="{26364843-B907-3D4B-8BCE-B9E39664E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03" y="3080610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3 h 266"/>
                <a:gd name="T6" fmla="*/ 265 w 266"/>
                <a:gd name="T7" fmla="*/ 133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3 h 266"/>
                <a:gd name="T14" fmla="*/ 0 w 266"/>
                <a:gd name="T15" fmla="*/ 133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6"/>
                    <a:pt x="265" y="133"/>
                  </a:cubicBezTo>
                  <a:lnTo>
                    <a:pt x="265" y="133"/>
                  </a:lnTo>
                  <a:cubicBezTo>
                    <a:pt x="265" y="60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60"/>
                    <a:pt x="0" y="133"/>
                  </a:cubicBezTo>
                  <a:lnTo>
                    <a:pt x="0" y="133"/>
                  </a:lnTo>
                  <a:cubicBezTo>
                    <a:pt x="0" y="206"/>
                    <a:pt x="60" y="265"/>
                    <a:pt x="132" y="26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673">
              <a:extLst>
                <a:ext uri="{FF2B5EF4-FFF2-40B4-BE49-F238E27FC236}">
                  <a16:creationId xmlns:a16="http://schemas.microsoft.com/office/drawing/2014/main" id="{E7309101-874E-F946-B60F-1BBB364E2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274005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674">
              <a:extLst>
                <a:ext uri="{FF2B5EF4-FFF2-40B4-BE49-F238E27FC236}">
                  <a16:creationId xmlns:a16="http://schemas.microsoft.com/office/drawing/2014/main" id="{F127A6CB-CBCA-DB4B-833F-6062177D9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240223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675">
              <a:extLst>
                <a:ext uri="{FF2B5EF4-FFF2-40B4-BE49-F238E27FC236}">
                  <a16:creationId xmlns:a16="http://schemas.microsoft.com/office/drawing/2014/main" id="{BBC86551-8360-B04F-828B-B2968C0B8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206717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676">
              <a:extLst>
                <a:ext uri="{FF2B5EF4-FFF2-40B4-BE49-F238E27FC236}">
                  <a16:creationId xmlns:a16="http://schemas.microsoft.com/office/drawing/2014/main" id="{2A118A9A-1446-EC43-9C37-77A64CAF4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1734851"/>
              <a:ext cx="164787" cy="164787"/>
            </a:xfrm>
            <a:custGeom>
              <a:avLst/>
              <a:gdLst>
                <a:gd name="T0" fmla="*/ 133 w 266"/>
                <a:gd name="T1" fmla="*/ 265 h 266"/>
                <a:gd name="T2" fmla="*/ 133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3 w 266"/>
                <a:gd name="T9" fmla="*/ 0 h 266"/>
                <a:gd name="T10" fmla="*/ 133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3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3" y="265"/>
                  </a:moveTo>
                  <a:lnTo>
                    <a:pt x="133" y="265"/>
                  </a:lnTo>
                  <a:cubicBezTo>
                    <a:pt x="206" y="265"/>
                    <a:pt x="265" y="206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3" y="0"/>
                  </a:cubicBezTo>
                  <a:lnTo>
                    <a:pt x="133" y="0"/>
                  </a:lnTo>
                  <a:cubicBezTo>
                    <a:pt x="60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6"/>
                    <a:pt x="60" y="265"/>
                    <a:pt x="133" y="26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677">
              <a:extLst>
                <a:ext uri="{FF2B5EF4-FFF2-40B4-BE49-F238E27FC236}">
                  <a16:creationId xmlns:a16="http://schemas.microsoft.com/office/drawing/2014/main" id="{95B0F617-9DB8-194D-A0EB-6F2876562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1413516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5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5"/>
                    <a:pt x="132" y="26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678">
              <a:extLst>
                <a:ext uri="{FF2B5EF4-FFF2-40B4-BE49-F238E27FC236}">
                  <a16:creationId xmlns:a16="http://schemas.microsoft.com/office/drawing/2014/main" id="{64ABC4C2-BA45-054D-81CA-AB7473627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44" y="1097675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679">
              <a:extLst>
                <a:ext uri="{FF2B5EF4-FFF2-40B4-BE49-F238E27FC236}">
                  <a16:creationId xmlns:a16="http://schemas.microsoft.com/office/drawing/2014/main" id="{696D98C6-7482-B047-AED5-06C53B26E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593" y="792819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680">
              <a:extLst>
                <a:ext uri="{FF2B5EF4-FFF2-40B4-BE49-F238E27FC236}">
                  <a16:creationId xmlns:a16="http://schemas.microsoft.com/office/drawing/2014/main" id="{00E6640F-6EE5-FB40-99DE-4B97C8A6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18" y="498949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681">
              <a:extLst>
                <a:ext uri="{FF2B5EF4-FFF2-40B4-BE49-F238E27FC236}">
                  <a16:creationId xmlns:a16="http://schemas.microsoft.com/office/drawing/2014/main" id="{BAD73D63-B535-BF4A-BF22-70B5E8135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616" y="213318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682">
              <a:extLst>
                <a:ext uri="{FF2B5EF4-FFF2-40B4-BE49-F238E27FC236}">
                  <a16:creationId xmlns:a16="http://schemas.microsoft.com/office/drawing/2014/main" id="{6683480D-1CB4-8341-94EE-26FB627B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45" y="-5858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710">
              <a:extLst>
                <a:ext uri="{FF2B5EF4-FFF2-40B4-BE49-F238E27FC236}">
                  <a16:creationId xmlns:a16="http://schemas.microsoft.com/office/drawing/2014/main" id="{7DB23F99-CFA7-A149-906A-B7F31C570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462" y="-5858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711">
              <a:extLst>
                <a:ext uri="{FF2B5EF4-FFF2-40B4-BE49-F238E27FC236}">
                  <a16:creationId xmlns:a16="http://schemas.microsoft.com/office/drawing/2014/main" id="{8190BBA8-14A4-3E48-B676-A5DDC897B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937" y="213318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712">
              <a:extLst>
                <a:ext uri="{FF2B5EF4-FFF2-40B4-BE49-F238E27FC236}">
                  <a16:creationId xmlns:a16="http://schemas.microsoft.com/office/drawing/2014/main" id="{ACFB1193-6670-F047-A342-D9BAA5DF6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8" y="498949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713">
              <a:extLst>
                <a:ext uri="{FF2B5EF4-FFF2-40B4-BE49-F238E27FC236}">
                  <a16:creationId xmlns:a16="http://schemas.microsoft.com/office/drawing/2014/main" id="{29414D7C-206B-8745-87F6-DBB3D67D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3961" y="792819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714">
              <a:extLst>
                <a:ext uri="{FF2B5EF4-FFF2-40B4-BE49-F238E27FC236}">
                  <a16:creationId xmlns:a16="http://schemas.microsoft.com/office/drawing/2014/main" id="{A5ED7A2C-7A76-5141-866D-B5EB90E6F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763" y="1097675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715">
              <a:extLst>
                <a:ext uri="{FF2B5EF4-FFF2-40B4-BE49-F238E27FC236}">
                  <a16:creationId xmlns:a16="http://schemas.microsoft.com/office/drawing/2014/main" id="{F0AA72A9-4DE6-7E40-931D-CF3A5204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084" y="1413516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716">
              <a:extLst>
                <a:ext uri="{FF2B5EF4-FFF2-40B4-BE49-F238E27FC236}">
                  <a16:creationId xmlns:a16="http://schemas.microsoft.com/office/drawing/2014/main" id="{F6C46F9D-FFF7-554A-8A15-10A58E49C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1737597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717">
              <a:extLst>
                <a:ext uri="{FF2B5EF4-FFF2-40B4-BE49-F238E27FC236}">
                  <a16:creationId xmlns:a16="http://schemas.microsoft.com/office/drawing/2014/main" id="{F38F829F-1EFE-AC43-89DB-85943F28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206717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718">
              <a:extLst>
                <a:ext uri="{FF2B5EF4-FFF2-40B4-BE49-F238E27FC236}">
                  <a16:creationId xmlns:a16="http://schemas.microsoft.com/office/drawing/2014/main" id="{FD3C8355-4EE5-4C49-ACC5-4C0E77E3C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2402236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719">
              <a:extLst>
                <a:ext uri="{FF2B5EF4-FFF2-40B4-BE49-F238E27FC236}">
                  <a16:creationId xmlns:a16="http://schemas.microsoft.com/office/drawing/2014/main" id="{9F9EB802-A76C-C648-B598-052C707B6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274005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720">
              <a:extLst>
                <a:ext uri="{FF2B5EF4-FFF2-40B4-BE49-F238E27FC236}">
                  <a16:creationId xmlns:a16="http://schemas.microsoft.com/office/drawing/2014/main" id="{E4FF7FAE-D89F-1B4F-AB0F-692F868BD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080610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721">
              <a:extLst>
                <a:ext uri="{FF2B5EF4-FFF2-40B4-BE49-F238E27FC236}">
                  <a16:creationId xmlns:a16="http://schemas.microsoft.com/office/drawing/2014/main" id="{DC3528C4-FE6A-0546-B990-6548ABB9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5993" y="3418424"/>
              <a:ext cx="175773" cy="173027"/>
            </a:xfrm>
            <a:custGeom>
              <a:avLst/>
              <a:gdLst>
                <a:gd name="T0" fmla="*/ 140 w 281"/>
                <a:gd name="T1" fmla="*/ 278 h 279"/>
                <a:gd name="T2" fmla="*/ 140 w 281"/>
                <a:gd name="T3" fmla="*/ 278 h 279"/>
                <a:gd name="T4" fmla="*/ 280 w 281"/>
                <a:gd name="T5" fmla="*/ 140 h 279"/>
                <a:gd name="T6" fmla="*/ 280 w 281"/>
                <a:gd name="T7" fmla="*/ 140 h 279"/>
                <a:gd name="T8" fmla="*/ 140 w 281"/>
                <a:gd name="T9" fmla="*/ 0 h 279"/>
                <a:gd name="T10" fmla="*/ 140 w 281"/>
                <a:gd name="T11" fmla="*/ 0 h 279"/>
                <a:gd name="T12" fmla="*/ 0 w 281"/>
                <a:gd name="T13" fmla="*/ 140 h 279"/>
                <a:gd name="T14" fmla="*/ 0 w 281"/>
                <a:gd name="T15" fmla="*/ 140 h 279"/>
                <a:gd name="T16" fmla="*/ 140 w 281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79">
                  <a:moveTo>
                    <a:pt x="140" y="278"/>
                  </a:moveTo>
                  <a:lnTo>
                    <a:pt x="140" y="278"/>
                  </a:lnTo>
                  <a:cubicBezTo>
                    <a:pt x="218" y="278"/>
                    <a:pt x="280" y="215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5"/>
                    <a:pt x="63" y="278"/>
                    <a:pt x="140" y="27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8" name="Freeform 722">
              <a:extLst>
                <a:ext uri="{FF2B5EF4-FFF2-40B4-BE49-F238E27FC236}">
                  <a16:creationId xmlns:a16="http://schemas.microsoft.com/office/drawing/2014/main" id="{3683D088-2291-214A-A8EE-00D319E3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761728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9" name="Freeform 723">
              <a:extLst>
                <a:ext uri="{FF2B5EF4-FFF2-40B4-BE49-F238E27FC236}">
                  <a16:creationId xmlns:a16="http://schemas.microsoft.com/office/drawing/2014/main" id="{8D9750E3-3856-2347-BFF7-005F10A9D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410228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0" name="Freeform 724">
              <a:extLst>
                <a:ext uri="{FF2B5EF4-FFF2-40B4-BE49-F238E27FC236}">
                  <a16:creationId xmlns:a16="http://schemas.microsoft.com/office/drawing/2014/main" id="{246AA136-E376-454A-A165-31D273146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444284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7"/>
                    <a:pt x="280" y="139"/>
                  </a:cubicBezTo>
                  <a:lnTo>
                    <a:pt x="280" y="139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1" name="Freeform 725">
              <a:extLst>
                <a:ext uri="{FF2B5EF4-FFF2-40B4-BE49-F238E27FC236}">
                  <a16:creationId xmlns:a16="http://schemas.microsoft.com/office/drawing/2014/main" id="{29A84609-0E96-3349-A392-6AF4A324D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4777914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2" name="Freeform 726">
              <a:extLst>
                <a:ext uri="{FF2B5EF4-FFF2-40B4-BE49-F238E27FC236}">
                  <a16:creationId xmlns:a16="http://schemas.microsoft.com/office/drawing/2014/main" id="{05E3B942-2584-4443-B997-FB9C53707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511023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3" name="Freeform 727">
              <a:extLst>
                <a:ext uri="{FF2B5EF4-FFF2-40B4-BE49-F238E27FC236}">
                  <a16:creationId xmlns:a16="http://schemas.microsoft.com/office/drawing/2014/main" id="{C6F53FF4-4314-324E-9069-65059728F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5434314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4" name="Freeform 728">
              <a:extLst>
                <a:ext uri="{FF2B5EF4-FFF2-40B4-BE49-F238E27FC236}">
                  <a16:creationId xmlns:a16="http://schemas.microsoft.com/office/drawing/2014/main" id="{D557993D-4EA1-8D43-8C0F-84C422F1E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1632" y="57501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5" name="Freeform 729">
              <a:extLst>
                <a:ext uri="{FF2B5EF4-FFF2-40B4-BE49-F238E27FC236}">
                  <a16:creationId xmlns:a16="http://schemas.microsoft.com/office/drawing/2014/main" id="{86B79D29-22E8-D84C-9636-48028E910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577" y="606050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6" name="Freeform 730">
              <a:extLst>
                <a:ext uri="{FF2B5EF4-FFF2-40B4-BE49-F238E27FC236}">
                  <a16:creationId xmlns:a16="http://schemas.microsoft.com/office/drawing/2014/main" id="{5BCC1BBC-52DB-0843-B268-2EBE402E3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790" y="635986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7" name="Freeform 731">
              <a:extLst>
                <a:ext uri="{FF2B5EF4-FFF2-40B4-BE49-F238E27FC236}">
                  <a16:creationId xmlns:a16="http://schemas.microsoft.com/office/drawing/2014/main" id="{87D81C4F-534D-DA41-9D7D-ED08E133C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032" y="6648244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8" name="Freeform 732">
              <a:extLst>
                <a:ext uri="{FF2B5EF4-FFF2-40B4-BE49-F238E27FC236}">
                  <a16:creationId xmlns:a16="http://schemas.microsoft.com/office/drawing/2014/main" id="{1CCAE190-323B-2A44-AA7E-6A4FD5B99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543" y="6925635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2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9" name="Freeform 763">
              <a:extLst>
                <a:ext uri="{FF2B5EF4-FFF2-40B4-BE49-F238E27FC236}">
                  <a16:creationId xmlns:a16="http://schemas.microsoft.com/office/drawing/2014/main" id="{C9103E98-CABB-2A4C-8EC6-8805A1823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60" y="6788314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0" name="Freeform 764">
              <a:extLst>
                <a:ext uri="{FF2B5EF4-FFF2-40B4-BE49-F238E27FC236}">
                  <a16:creationId xmlns:a16="http://schemas.microsoft.com/office/drawing/2014/main" id="{958859B9-C66E-3244-8D64-D2487C16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662" y="6505429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1 h 282"/>
                <a:gd name="T6" fmla="*/ 282 w 283"/>
                <a:gd name="T7" fmla="*/ 141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1 h 282"/>
                <a:gd name="T14" fmla="*/ 0 w 283"/>
                <a:gd name="T15" fmla="*/ 141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1" name="Freeform 765">
              <a:extLst>
                <a:ext uri="{FF2B5EF4-FFF2-40B4-BE49-F238E27FC236}">
                  <a16:creationId xmlns:a16="http://schemas.microsoft.com/office/drawing/2014/main" id="{4CEAF0B0-5233-4D4A-8499-FFBEBDD8F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35" y="6211559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8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2" name="Freeform 766">
              <a:extLst>
                <a:ext uri="{FF2B5EF4-FFF2-40B4-BE49-F238E27FC236}">
                  <a16:creationId xmlns:a16="http://schemas.microsoft.com/office/drawing/2014/main" id="{34F619E4-69E2-C944-B813-CAADA7417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42" y="5906703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9"/>
                    <a:pt x="282" y="140"/>
                  </a:cubicBezTo>
                  <a:lnTo>
                    <a:pt x="282" y="140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3" name="Freeform 767">
              <a:extLst>
                <a:ext uri="{FF2B5EF4-FFF2-40B4-BE49-F238E27FC236}">
                  <a16:creationId xmlns:a16="http://schemas.microsoft.com/office/drawing/2014/main" id="{030BB9E0-D9E5-E344-9DD1-501F0E235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5593609"/>
              <a:ext cx="175773" cy="175773"/>
            </a:xfrm>
            <a:custGeom>
              <a:avLst/>
              <a:gdLst>
                <a:gd name="T0" fmla="*/ 140 w 282"/>
                <a:gd name="T1" fmla="*/ 282 h 283"/>
                <a:gd name="T2" fmla="*/ 140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0 w 282"/>
                <a:gd name="T9" fmla="*/ 0 h 283"/>
                <a:gd name="T10" fmla="*/ 140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0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0" y="282"/>
                  </a:moveTo>
                  <a:lnTo>
                    <a:pt x="140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0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4" name="Freeform 768">
              <a:extLst>
                <a:ext uri="{FF2B5EF4-FFF2-40B4-BE49-F238E27FC236}">
                  <a16:creationId xmlns:a16="http://schemas.microsoft.com/office/drawing/2014/main" id="{CC8F4C29-4607-9842-A555-2E5FF8D0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5272274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5" name="Freeform 769">
              <a:extLst>
                <a:ext uri="{FF2B5EF4-FFF2-40B4-BE49-F238E27FC236}">
                  <a16:creationId xmlns:a16="http://schemas.microsoft.com/office/drawing/2014/main" id="{66D6DC2D-976A-8041-8EC8-110DDC60F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494270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6" name="Freeform 770">
              <a:extLst>
                <a:ext uri="{FF2B5EF4-FFF2-40B4-BE49-F238E27FC236}">
                  <a16:creationId xmlns:a16="http://schemas.microsoft.com/office/drawing/2014/main" id="{030B49C6-A46F-4B4E-998A-09BA73366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461038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7" name="Freeform 771">
              <a:extLst>
                <a:ext uri="{FF2B5EF4-FFF2-40B4-BE49-F238E27FC236}">
                  <a16:creationId xmlns:a16="http://schemas.microsoft.com/office/drawing/2014/main" id="{57A3E9E2-390A-2142-BA29-FE5F213E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427256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8" name="Freeform 772">
              <a:extLst>
                <a:ext uri="{FF2B5EF4-FFF2-40B4-BE49-F238E27FC236}">
                  <a16:creationId xmlns:a16="http://schemas.microsoft.com/office/drawing/2014/main" id="{C9EF7606-5468-9241-9F0F-DBF86940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393200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9" name="Freeform 773">
              <a:extLst>
                <a:ext uri="{FF2B5EF4-FFF2-40B4-BE49-F238E27FC236}">
                  <a16:creationId xmlns:a16="http://schemas.microsoft.com/office/drawing/2014/main" id="{290E382D-765C-244C-B38D-CAB49DBA2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58870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0" name="Freeform 774">
              <a:extLst>
                <a:ext uri="{FF2B5EF4-FFF2-40B4-BE49-F238E27FC236}">
                  <a16:creationId xmlns:a16="http://schemas.microsoft.com/office/drawing/2014/main" id="{FBAFFADE-099C-6D42-B0AA-C02D74069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24539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1" name="Freeform 775">
              <a:extLst>
                <a:ext uri="{FF2B5EF4-FFF2-40B4-BE49-F238E27FC236}">
                  <a16:creationId xmlns:a16="http://schemas.microsoft.com/office/drawing/2014/main" id="{F5DB19FC-06D6-A34D-93B4-A4DFE11C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290483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2" name="Freeform 776">
              <a:extLst>
                <a:ext uri="{FF2B5EF4-FFF2-40B4-BE49-F238E27FC236}">
                  <a16:creationId xmlns:a16="http://schemas.microsoft.com/office/drawing/2014/main" id="{13125886-5506-154B-81AF-9B0AFFD1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256427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3" name="Freeform 777">
              <a:extLst>
                <a:ext uri="{FF2B5EF4-FFF2-40B4-BE49-F238E27FC236}">
                  <a16:creationId xmlns:a16="http://schemas.microsoft.com/office/drawing/2014/main" id="{51A416AD-E64B-574F-9CD8-33EF276B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2226463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4" name="Freeform 778">
              <a:extLst>
                <a:ext uri="{FF2B5EF4-FFF2-40B4-BE49-F238E27FC236}">
                  <a16:creationId xmlns:a16="http://schemas.microsoft.com/office/drawing/2014/main" id="{690B695B-2676-464D-99F5-6C16D891F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189139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5" name="Freeform 779">
              <a:extLst>
                <a:ext uri="{FF2B5EF4-FFF2-40B4-BE49-F238E27FC236}">
                  <a16:creationId xmlns:a16="http://schemas.microsoft.com/office/drawing/2014/main" id="{0FE20154-2624-EA4B-ABFC-9AEE6D4A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156457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6" name="Freeform 780">
              <a:extLst>
                <a:ext uri="{FF2B5EF4-FFF2-40B4-BE49-F238E27FC236}">
                  <a16:creationId xmlns:a16="http://schemas.microsoft.com/office/drawing/2014/main" id="{A9EFF29F-2141-5041-BCD6-C21F1B281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1243235"/>
              <a:ext cx="175773" cy="175773"/>
            </a:xfrm>
            <a:custGeom>
              <a:avLst/>
              <a:gdLst>
                <a:gd name="T0" fmla="*/ 140 w 282"/>
                <a:gd name="T1" fmla="*/ 283 h 284"/>
                <a:gd name="T2" fmla="*/ 140 w 282"/>
                <a:gd name="T3" fmla="*/ 283 h 284"/>
                <a:gd name="T4" fmla="*/ 281 w 282"/>
                <a:gd name="T5" fmla="*/ 142 h 284"/>
                <a:gd name="T6" fmla="*/ 281 w 282"/>
                <a:gd name="T7" fmla="*/ 142 h 284"/>
                <a:gd name="T8" fmla="*/ 140 w 282"/>
                <a:gd name="T9" fmla="*/ 0 h 284"/>
                <a:gd name="T10" fmla="*/ 140 w 282"/>
                <a:gd name="T11" fmla="*/ 0 h 284"/>
                <a:gd name="T12" fmla="*/ 0 w 282"/>
                <a:gd name="T13" fmla="*/ 142 h 284"/>
                <a:gd name="T14" fmla="*/ 0 w 282"/>
                <a:gd name="T15" fmla="*/ 142 h 284"/>
                <a:gd name="T16" fmla="*/ 140 w 282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4">
                  <a:moveTo>
                    <a:pt x="140" y="283"/>
                  </a:moveTo>
                  <a:lnTo>
                    <a:pt x="140" y="283"/>
                  </a:lnTo>
                  <a:cubicBezTo>
                    <a:pt x="219" y="283"/>
                    <a:pt x="281" y="219"/>
                    <a:pt x="281" y="142"/>
                  </a:cubicBezTo>
                  <a:lnTo>
                    <a:pt x="281" y="142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19"/>
                    <a:pt x="63" y="283"/>
                    <a:pt x="140" y="28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7" name="Freeform 781">
              <a:extLst>
                <a:ext uri="{FF2B5EF4-FFF2-40B4-BE49-F238E27FC236}">
                  <a16:creationId xmlns:a16="http://schemas.microsoft.com/office/drawing/2014/main" id="{D82170D0-101E-0C4B-B48A-81D830A4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42" y="930140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8" name="Freeform 782">
              <a:extLst>
                <a:ext uri="{FF2B5EF4-FFF2-40B4-BE49-F238E27FC236}">
                  <a16:creationId xmlns:a16="http://schemas.microsoft.com/office/drawing/2014/main" id="{9B29CC68-1E2C-4C4F-882B-DD7EDE07B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35" y="625286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9" name="Freeform 783">
              <a:extLst>
                <a:ext uri="{FF2B5EF4-FFF2-40B4-BE49-F238E27FC236}">
                  <a16:creationId xmlns:a16="http://schemas.microsoft.com/office/drawing/2014/main" id="{98D37382-F44C-0A45-A212-045572FF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662" y="331414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784">
              <a:extLst>
                <a:ext uri="{FF2B5EF4-FFF2-40B4-BE49-F238E27FC236}">
                  <a16:creationId xmlns:a16="http://schemas.microsoft.com/office/drawing/2014/main" id="{326F2E95-C510-314F-8581-B4FDFBE5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60" y="48531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815">
              <a:extLst>
                <a:ext uri="{FF2B5EF4-FFF2-40B4-BE49-F238E27FC236}">
                  <a16:creationId xmlns:a16="http://schemas.microsoft.com/office/drawing/2014/main" id="{8673FB37-8983-8547-9343-DCE4ED54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541" y="-88792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816">
              <a:extLst>
                <a:ext uri="{FF2B5EF4-FFF2-40B4-BE49-F238E27FC236}">
                  <a16:creationId xmlns:a16="http://schemas.microsoft.com/office/drawing/2014/main" id="{7728F968-F235-4B41-A27B-FCFA0776B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032" y="188599"/>
              <a:ext cx="175773" cy="175773"/>
            </a:xfrm>
            <a:custGeom>
              <a:avLst/>
              <a:gdLst>
                <a:gd name="T0" fmla="*/ 141 w 283"/>
                <a:gd name="T1" fmla="*/ 283 h 284"/>
                <a:gd name="T2" fmla="*/ 141 w 283"/>
                <a:gd name="T3" fmla="*/ 283 h 284"/>
                <a:gd name="T4" fmla="*/ 282 w 283"/>
                <a:gd name="T5" fmla="*/ 141 h 284"/>
                <a:gd name="T6" fmla="*/ 282 w 283"/>
                <a:gd name="T7" fmla="*/ 141 h 284"/>
                <a:gd name="T8" fmla="*/ 141 w 283"/>
                <a:gd name="T9" fmla="*/ 0 h 284"/>
                <a:gd name="T10" fmla="*/ 141 w 283"/>
                <a:gd name="T11" fmla="*/ 0 h 284"/>
                <a:gd name="T12" fmla="*/ 0 w 283"/>
                <a:gd name="T13" fmla="*/ 141 h 284"/>
                <a:gd name="T14" fmla="*/ 0 w 283"/>
                <a:gd name="T15" fmla="*/ 141 h 284"/>
                <a:gd name="T16" fmla="*/ 141 w 283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4">
                  <a:moveTo>
                    <a:pt x="141" y="283"/>
                  </a:moveTo>
                  <a:lnTo>
                    <a:pt x="141" y="283"/>
                  </a:lnTo>
                  <a:cubicBezTo>
                    <a:pt x="219" y="283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3"/>
                    <a:pt x="141" y="28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817">
              <a:extLst>
                <a:ext uri="{FF2B5EF4-FFF2-40B4-BE49-F238E27FC236}">
                  <a16:creationId xmlns:a16="http://schemas.microsoft.com/office/drawing/2014/main" id="{962A1393-81CA-CC45-852F-C662D87AC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044" y="47697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18">
              <a:extLst>
                <a:ext uri="{FF2B5EF4-FFF2-40B4-BE49-F238E27FC236}">
                  <a16:creationId xmlns:a16="http://schemas.microsoft.com/office/drawing/2014/main" id="{21EA5ED0-1882-1B47-8203-38B7163D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577" y="77633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819">
              <a:extLst>
                <a:ext uri="{FF2B5EF4-FFF2-40B4-BE49-F238E27FC236}">
                  <a16:creationId xmlns:a16="http://schemas.microsoft.com/office/drawing/2014/main" id="{B41D9C24-F3C8-204C-86F9-0051CC65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8884" y="108668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820">
              <a:extLst>
                <a:ext uri="{FF2B5EF4-FFF2-40B4-BE49-F238E27FC236}">
                  <a16:creationId xmlns:a16="http://schemas.microsoft.com/office/drawing/2014/main" id="{B4E582B9-151F-C443-9D23-23DF5596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1402529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821">
              <a:extLst>
                <a:ext uri="{FF2B5EF4-FFF2-40B4-BE49-F238E27FC236}">
                  <a16:creationId xmlns:a16="http://schemas.microsoft.com/office/drawing/2014/main" id="{911F9EE3-1AA9-5645-8BEB-A9B2CB52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172935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822">
              <a:extLst>
                <a:ext uri="{FF2B5EF4-FFF2-40B4-BE49-F238E27FC236}">
                  <a16:creationId xmlns:a16="http://schemas.microsoft.com/office/drawing/2014/main" id="{12890DB6-9B37-4B49-935B-2F7E99AD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2058932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39 h 280"/>
                <a:gd name="T6" fmla="*/ 279 w 280"/>
                <a:gd name="T7" fmla="*/ 139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39 h 280"/>
                <a:gd name="T14" fmla="*/ 0 w 280"/>
                <a:gd name="T15" fmla="*/ 139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39"/>
                  </a:cubicBezTo>
                  <a:lnTo>
                    <a:pt x="279" y="139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823">
              <a:extLst>
                <a:ext uri="{FF2B5EF4-FFF2-40B4-BE49-F238E27FC236}">
                  <a16:creationId xmlns:a16="http://schemas.microsoft.com/office/drawing/2014/main" id="{859CDE22-1510-E34C-93B5-5A70D844E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2393997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6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824">
              <a:extLst>
                <a:ext uri="{FF2B5EF4-FFF2-40B4-BE49-F238E27FC236}">
                  <a16:creationId xmlns:a16="http://schemas.microsoft.com/office/drawing/2014/main" id="{D1F58F31-FF08-324C-B3F9-7E92EDC8A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27345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825">
              <a:extLst>
                <a:ext uri="{FF2B5EF4-FFF2-40B4-BE49-F238E27FC236}">
                  <a16:creationId xmlns:a16="http://schemas.microsoft.com/office/drawing/2014/main" id="{31087E82-F4E2-A14C-88F8-E8CB60976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075117"/>
              <a:ext cx="173025" cy="173025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826">
              <a:extLst>
                <a:ext uri="{FF2B5EF4-FFF2-40B4-BE49-F238E27FC236}">
                  <a16:creationId xmlns:a16="http://schemas.microsoft.com/office/drawing/2014/main" id="{B0E3671D-9AE8-C64C-8D47-0E18E7D01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2399" y="3412929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50 h 299"/>
                <a:gd name="T6" fmla="*/ 300 w 301"/>
                <a:gd name="T7" fmla="*/ 150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50 h 299"/>
                <a:gd name="T14" fmla="*/ 0 w 301"/>
                <a:gd name="T15" fmla="*/ 150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1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827">
              <a:extLst>
                <a:ext uri="{FF2B5EF4-FFF2-40B4-BE49-F238E27FC236}">
                  <a16:creationId xmlns:a16="http://schemas.microsoft.com/office/drawing/2014/main" id="{52D01B8A-BF1B-AC4A-AA2A-F3CEEDD86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75623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828">
              <a:extLst>
                <a:ext uri="{FF2B5EF4-FFF2-40B4-BE49-F238E27FC236}">
                  <a16:creationId xmlns:a16="http://schemas.microsoft.com/office/drawing/2014/main" id="{9307463C-29B6-2C4D-81A6-6673880C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4096795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829">
              <a:extLst>
                <a:ext uri="{FF2B5EF4-FFF2-40B4-BE49-F238E27FC236}">
                  <a16:creationId xmlns:a16="http://schemas.microsoft.com/office/drawing/2014/main" id="{41005556-8CED-534E-A78B-A56E83DC2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443735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830">
              <a:extLst>
                <a:ext uri="{FF2B5EF4-FFF2-40B4-BE49-F238E27FC236}">
                  <a16:creationId xmlns:a16="http://schemas.microsoft.com/office/drawing/2014/main" id="{A449086D-024D-DD45-A6D3-819355817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477242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831">
              <a:extLst>
                <a:ext uri="{FF2B5EF4-FFF2-40B4-BE49-F238E27FC236}">
                  <a16:creationId xmlns:a16="http://schemas.microsoft.com/office/drawing/2014/main" id="{0B27741A-7FBB-6E4D-8F6F-2DB69966A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5104741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832">
              <a:extLst>
                <a:ext uri="{FF2B5EF4-FFF2-40B4-BE49-F238E27FC236}">
                  <a16:creationId xmlns:a16="http://schemas.microsoft.com/office/drawing/2014/main" id="{BF32E419-8C1E-F140-AF60-B52A4A84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5431570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833">
              <a:extLst>
                <a:ext uri="{FF2B5EF4-FFF2-40B4-BE49-F238E27FC236}">
                  <a16:creationId xmlns:a16="http://schemas.microsoft.com/office/drawing/2014/main" id="{C72DAAD4-A21B-8642-B77D-DCBE50173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5750157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834">
              <a:extLst>
                <a:ext uri="{FF2B5EF4-FFF2-40B4-BE49-F238E27FC236}">
                  <a16:creationId xmlns:a16="http://schemas.microsoft.com/office/drawing/2014/main" id="{682BECF8-6E00-CC45-AAF4-11E19C355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7194" y="606325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835">
              <a:extLst>
                <a:ext uri="{FF2B5EF4-FFF2-40B4-BE49-F238E27FC236}">
                  <a16:creationId xmlns:a16="http://schemas.microsoft.com/office/drawing/2014/main" id="{61858E37-1576-7B40-B012-6C46D1ABA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7900" y="6368108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36">
              <a:extLst>
                <a:ext uri="{FF2B5EF4-FFF2-40B4-BE49-F238E27FC236}">
                  <a16:creationId xmlns:a16="http://schemas.microsoft.com/office/drawing/2014/main" id="{0D7FB5BE-C3DC-804C-BC38-066F00655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382" y="665923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71">
              <a:extLst>
                <a:ext uri="{FF2B5EF4-FFF2-40B4-BE49-F238E27FC236}">
                  <a16:creationId xmlns:a16="http://schemas.microsoft.com/office/drawing/2014/main" id="{8C3A0CC6-193E-1D41-B300-0F8846397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4" y="665923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72">
              <a:extLst>
                <a:ext uri="{FF2B5EF4-FFF2-40B4-BE49-F238E27FC236}">
                  <a16:creationId xmlns:a16="http://schemas.microsoft.com/office/drawing/2014/main" id="{EAF7DBF4-4FF4-E145-AE05-9001A1955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82" y="636810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873">
              <a:extLst>
                <a:ext uri="{FF2B5EF4-FFF2-40B4-BE49-F238E27FC236}">
                  <a16:creationId xmlns:a16="http://schemas.microsoft.com/office/drawing/2014/main" id="{0A178733-F004-E043-B9BA-2818D387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40" y="606325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874">
              <a:extLst>
                <a:ext uri="{FF2B5EF4-FFF2-40B4-BE49-F238E27FC236}">
                  <a16:creationId xmlns:a16="http://schemas.microsoft.com/office/drawing/2014/main" id="{BE8C41C9-6309-6648-B29F-3549F9DCA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5750157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875">
              <a:extLst>
                <a:ext uri="{FF2B5EF4-FFF2-40B4-BE49-F238E27FC236}">
                  <a16:creationId xmlns:a16="http://schemas.microsoft.com/office/drawing/2014/main" id="{D416D999-B1A3-1741-9C60-4952EA609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5431570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876">
              <a:extLst>
                <a:ext uri="{FF2B5EF4-FFF2-40B4-BE49-F238E27FC236}">
                  <a16:creationId xmlns:a16="http://schemas.microsoft.com/office/drawing/2014/main" id="{9FCD1003-931C-9C4F-BBBA-CAC5CAE5D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104741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6" y="300"/>
                    <a:pt x="149" y="30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877">
              <a:extLst>
                <a:ext uri="{FF2B5EF4-FFF2-40B4-BE49-F238E27FC236}">
                  <a16:creationId xmlns:a16="http://schemas.microsoft.com/office/drawing/2014/main" id="{1EDFAF50-3F98-F943-BC1B-82B55C2F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477242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878">
              <a:extLst>
                <a:ext uri="{FF2B5EF4-FFF2-40B4-BE49-F238E27FC236}">
                  <a16:creationId xmlns:a16="http://schemas.microsoft.com/office/drawing/2014/main" id="{D195B19C-1551-7044-88CD-77A1EF37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443735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879">
              <a:extLst>
                <a:ext uri="{FF2B5EF4-FFF2-40B4-BE49-F238E27FC236}">
                  <a16:creationId xmlns:a16="http://schemas.microsoft.com/office/drawing/2014/main" id="{990C616C-4B93-DD4B-B370-87B96DF35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4096795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880">
              <a:extLst>
                <a:ext uri="{FF2B5EF4-FFF2-40B4-BE49-F238E27FC236}">
                  <a16:creationId xmlns:a16="http://schemas.microsoft.com/office/drawing/2014/main" id="{C0F44A4F-4FEA-714A-9C90-28345B53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753487"/>
              <a:ext cx="186758" cy="189506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881">
              <a:extLst>
                <a:ext uri="{FF2B5EF4-FFF2-40B4-BE49-F238E27FC236}">
                  <a16:creationId xmlns:a16="http://schemas.microsoft.com/office/drawing/2014/main" id="{333E7B67-93C5-3746-AA6F-7DD8CF123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5" y="3412929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50 h 299"/>
                <a:gd name="T6" fmla="*/ 299 w 300"/>
                <a:gd name="T7" fmla="*/ 150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50 h 299"/>
                <a:gd name="T14" fmla="*/ 0 w 300"/>
                <a:gd name="T15" fmla="*/ 150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1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882">
              <a:extLst>
                <a:ext uri="{FF2B5EF4-FFF2-40B4-BE49-F238E27FC236}">
                  <a16:creationId xmlns:a16="http://schemas.microsoft.com/office/drawing/2014/main" id="{9AD2ED18-3D3D-674F-926A-AEA635F6E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069625"/>
              <a:ext cx="186758" cy="189504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883">
              <a:extLst>
                <a:ext uri="{FF2B5EF4-FFF2-40B4-BE49-F238E27FC236}">
                  <a16:creationId xmlns:a16="http://schemas.microsoft.com/office/drawing/2014/main" id="{56F768AE-F3C7-4547-B67B-6F50725C0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272906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884">
              <a:extLst>
                <a:ext uri="{FF2B5EF4-FFF2-40B4-BE49-F238E27FC236}">
                  <a16:creationId xmlns:a16="http://schemas.microsoft.com/office/drawing/2014/main" id="{41B5FAAC-A127-724E-A2DB-97C91ED49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238850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885">
              <a:extLst>
                <a:ext uri="{FF2B5EF4-FFF2-40B4-BE49-F238E27FC236}">
                  <a16:creationId xmlns:a16="http://schemas.microsoft.com/office/drawing/2014/main" id="{B82769B4-BD68-D346-B26E-7BC68FD93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205343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886">
              <a:extLst>
                <a:ext uri="{FF2B5EF4-FFF2-40B4-BE49-F238E27FC236}">
                  <a16:creationId xmlns:a16="http://schemas.microsoft.com/office/drawing/2014/main" id="{09B3445D-DC0E-BF4A-8F6C-DD8751C18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172111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87">
              <a:extLst>
                <a:ext uri="{FF2B5EF4-FFF2-40B4-BE49-F238E27FC236}">
                  <a16:creationId xmlns:a16="http://schemas.microsoft.com/office/drawing/2014/main" id="{A0D73535-4887-144C-ADE9-6C7CC1E00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139429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888">
              <a:extLst>
                <a:ext uri="{FF2B5EF4-FFF2-40B4-BE49-F238E27FC236}">
                  <a16:creationId xmlns:a16="http://schemas.microsoft.com/office/drawing/2014/main" id="{86D34969-5168-9147-9353-F2E9A3F39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1075704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889">
              <a:extLst>
                <a:ext uri="{FF2B5EF4-FFF2-40B4-BE49-F238E27FC236}">
                  <a16:creationId xmlns:a16="http://schemas.microsoft.com/office/drawing/2014/main" id="{710EBB62-A2BD-074F-83BE-CF242068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40" y="762607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890">
              <a:extLst>
                <a:ext uri="{FF2B5EF4-FFF2-40B4-BE49-F238E27FC236}">
                  <a16:creationId xmlns:a16="http://schemas.microsoft.com/office/drawing/2014/main" id="{D1028192-50B7-8644-84DF-1FAF6C28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82" y="457751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891">
              <a:extLst>
                <a:ext uri="{FF2B5EF4-FFF2-40B4-BE49-F238E27FC236}">
                  <a16:creationId xmlns:a16="http://schemas.microsoft.com/office/drawing/2014/main" id="{3B472DB4-44E6-D04A-BA8D-1A166B78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4" y="163883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892">
              <a:extLst>
                <a:ext uri="{FF2B5EF4-FFF2-40B4-BE49-F238E27FC236}">
                  <a16:creationId xmlns:a16="http://schemas.microsoft.com/office/drawing/2014/main" id="{BCAD0119-B0FA-A046-A2C7-090F6FE6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06" y="-119003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925">
              <a:extLst>
                <a:ext uri="{FF2B5EF4-FFF2-40B4-BE49-F238E27FC236}">
                  <a16:creationId xmlns:a16="http://schemas.microsoft.com/office/drawing/2014/main" id="{49A74ECD-530E-E344-AC19-AC95498C7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7130" y="-119003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926">
              <a:extLst>
                <a:ext uri="{FF2B5EF4-FFF2-40B4-BE49-F238E27FC236}">
                  <a16:creationId xmlns:a16="http://schemas.microsoft.com/office/drawing/2014/main" id="{D8D0A736-E58B-384D-BDFD-A82A9075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382" y="163883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927">
              <a:extLst>
                <a:ext uri="{FF2B5EF4-FFF2-40B4-BE49-F238E27FC236}">
                  <a16:creationId xmlns:a16="http://schemas.microsoft.com/office/drawing/2014/main" id="{786E064E-DB19-A74B-BFAC-759CC1C4B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7900" y="457751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49 h 299"/>
                <a:gd name="T6" fmla="*/ 300 w 301"/>
                <a:gd name="T7" fmla="*/ 149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49 h 299"/>
                <a:gd name="T14" fmla="*/ 0 w 301"/>
                <a:gd name="T15" fmla="*/ 149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6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928">
              <a:extLst>
                <a:ext uri="{FF2B5EF4-FFF2-40B4-BE49-F238E27FC236}">
                  <a16:creationId xmlns:a16="http://schemas.microsoft.com/office/drawing/2014/main" id="{76121798-024A-1245-B10C-F9289DECF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7194" y="762607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929">
              <a:extLst>
                <a:ext uri="{FF2B5EF4-FFF2-40B4-BE49-F238E27FC236}">
                  <a16:creationId xmlns:a16="http://schemas.microsoft.com/office/drawing/2014/main" id="{2753DE41-F534-714A-987A-5B41447A0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1075704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930">
              <a:extLst>
                <a:ext uri="{FF2B5EF4-FFF2-40B4-BE49-F238E27FC236}">
                  <a16:creationId xmlns:a16="http://schemas.microsoft.com/office/drawing/2014/main" id="{793DBA5D-F7AE-8F42-81A8-9019221F0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139429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931">
              <a:extLst>
                <a:ext uri="{FF2B5EF4-FFF2-40B4-BE49-F238E27FC236}">
                  <a16:creationId xmlns:a16="http://schemas.microsoft.com/office/drawing/2014/main" id="{BDD85D29-EABD-054B-9E5E-273B78B90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172111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932">
              <a:extLst>
                <a:ext uri="{FF2B5EF4-FFF2-40B4-BE49-F238E27FC236}">
                  <a16:creationId xmlns:a16="http://schemas.microsoft.com/office/drawing/2014/main" id="{E0920BE5-B8C6-A045-B9A9-4A411AD2F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2053439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933">
              <a:extLst>
                <a:ext uri="{FF2B5EF4-FFF2-40B4-BE49-F238E27FC236}">
                  <a16:creationId xmlns:a16="http://schemas.microsoft.com/office/drawing/2014/main" id="{610BDF53-0768-4549-9BF8-0F33DF4A6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238850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934">
              <a:extLst>
                <a:ext uri="{FF2B5EF4-FFF2-40B4-BE49-F238E27FC236}">
                  <a16:creationId xmlns:a16="http://schemas.microsoft.com/office/drawing/2014/main" id="{9E052808-0EA6-154B-8ED5-5F9700E45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272906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935">
              <a:extLst>
                <a:ext uri="{FF2B5EF4-FFF2-40B4-BE49-F238E27FC236}">
                  <a16:creationId xmlns:a16="http://schemas.microsoft.com/office/drawing/2014/main" id="{E60F093D-6546-634A-A1C5-50A39AC57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069623"/>
              <a:ext cx="186758" cy="186758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936">
              <a:extLst>
                <a:ext uri="{FF2B5EF4-FFF2-40B4-BE49-F238E27FC236}">
                  <a16:creationId xmlns:a16="http://schemas.microsoft.com/office/drawing/2014/main" id="{59656083-4595-0041-967B-F7580E34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4794394"/>
              <a:ext cx="145562" cy="145562"/>
            </a:xfrm>
            <a:custGeom>
              <a:avLst/>
              <a:gdLst>
                <a:gd name="T0" fmla="*/ 115 w 232"/>
                <a:gd name="T1" fmla="*/ 231 h 232"/>
                <a:gd name="T2" fmla="*/ 115 w 232"/>
                <a:gd name="T3" fmla="*/ 231 h 232"/>
                <a:gd name="T4" fmla="*/ 231 w 232"/>
                <a:gd name="T5" fmla="*/ 116 h 232"/>
                <a:gd name="T6" fmla="*/ 231 w 232"/>
                <a:gd name="T7" fmla="*/ 116 h 232"/>
                <a:gd name="T8" fmla="*/ 115 w 232"/>
                <a:gd name="T9" fmla="*/ 0 h 232"/>
                <a:gd name="T10" fmla="*/ 115 w 232"/>
                <a:gd name="T11" fmla="*/ 0 h 232"/>
                <a:gd name="T12" fmla="*/ 0 w 232"/>
                <a:gd name="T13" fmla="*/ 116 h 232"/>
                <a:gd name="T14" fmla="*/ 0 w 232"/>
                <a:gd name="T15" fmla="*/ 116 h 232"/>
                <a:gd name="T16" fmla="*/ 115 w 232"/>
                <a:gd name="T17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15" y="231"/>
                  </a:moveTo>
                  <a:lnTo>
                    <a:pt x="115" y="231"/>
                  </a:lnTo>
                  <a:cubicBezTo>
                    <a:pt x="179" y="231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2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1"/>
                    <a:pt x="115" y="2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937">
              <a:extLst>
                <a:ext uri="{FF2B5EF4-FFF2-40B4-BE49-F238E27FC236}">
                  <a16:creationId xmlns:a16="http://schemas.microsoft.com/office/drawing/2014/main" id="{22A5DC0F-3D55-6945-B865-74AA4BC0F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0849" y="5101995"/>
              <a:ext cx="194998" cy="194996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8 h 315"/>
                <a:gd name="T6" fmla="*/ 313 w 314"/>
                <a:gd name="T7" fmla="*/ 158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8 h 315"/>
                <a:gd name="T14" fmla="*/ 0 w 314"/>
                <a:gd name="T15" fmla="*/ 158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8"/>
                  </a:cubicBezTo>
                  <a:lnTo>
                    <a:pt x="313" y="158"/>
                  </a:lnTo>
                  <a:cubicBezTo>
                    <a:pt x="313" y="71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69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4"/>
                    <a:pt x="69" y="314"/>
                    <a:pt x="156" y="3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938">
              <a:extLst>
                <a:ext uri="{FF2B5EF4-FFF2-40B4-BE49-F238E27FC236}">
                  <a16:creationId xmlns:a16="http://schemas.microsoft.com/office/drawing/2014/main" id="{2791EDC2-45D4-1F4D-AAED-14BC62A14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5" y="5431570"/>
              <a:ext cx="194998" cy="19499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939">
              <a:extLst>
                <a:ext uri="{FF2B5EF4-FFF2-40B4-BE49-F238E27FC236}">
                  <a16:creationId xmlns:a16="http://schemas.microsoft.com/office/drawing/2014/main" id="{D47D797C-5550-1740-90A2-78216A12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5752903"/>
              <a:ext cx="194996" cy="194998"/>
            </a:xfrm>
            <a:custGeom>
              <a:avLst/>
              <a:gdLst>
                <a:gd name="T0" fmla="*/ 157 w 314"/>
                <a:gd name="T1" fmla="*/ 314 h 315"/>
                <a:gd name="T2" fmla="*/ 157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7 w 314"/>
                <a:gd name="T9" fmla="*/ 0 h 315"/>
                <a:gd name="T10" fmla="*/ 157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7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940">
              <a:extLst>
                <a:ext uri="{FF2B5EF4-FFF2-40B4-BE49-F238E27FC236}">
                  <a16:creationId xmlns:a16="http://schemas.microsoft.com/office/drawing/2014/main" id="{74F80F83-BB29-2747-9565-7DB707A2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6" y="6065998"/>
              <a:ext cx="194996" cy="19499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3"/>
                    <a:pt x="157" y="3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941">
              <a:extLst>
                <a:ext uri="{FF2B5EF4-FFF2-40B4-BE49-F238E27FC236}">
                  <a16:creationId xmlns:a16="http://schemas.microsoft.com/office/drawing/2014/main" id="{530284BF-8C94-DF4D-A5AD-A48372EAF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264" y="6373600"/>
              <a:ext cx="194996" cy="194998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6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942">
              <a:extLst>
                <a:ext uri="{FF2B5EF4-FFF2-40B4-BE49-F238E27FC236}">
                  <a16:creationId xmlns:a16="http://schemas.microsoft.com/office/drawing/2014/main" id="{EB16661A-92DE-CC45-9105-1FB5442CB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985" y="6670216"/>
              <a:ext cx="194996" cy="197744"/>
            </a:xfrm>
            <a:custGeom>
              <a:avLst/>
              <a:gdLst>
                <a:gd name="T0" fmla="*/ 157 w 315"/>
                <a:gd name="T1" fmla="*/ 315 h 316"/>
                <a:gd name="T2" fmla="*/ 157 w 315"/>
                <a:gd name="T3" fmla="*/ 315 h 316"/>
                <a:gd name="T4" fmla="*/ 314 w 315"/>
                <a:gd name="T5" fmla="*/ 157 h 316"/>
                <a:gd name="T6" fmla="*/ 314 w 315"/>
                <a:gd name="T7" fmla="*/ 157 h 316"/>
                <a:gd name="T8" fmla="*/ 157 w 315"/>
                <a:gd name="T9" fmla="*/ 0 h 316"/>
                <a:gd name="T10" fmla="*/ 157 w 315"/>
                <a:gd name="T11" fmla="*/ 0 h 316"/>
                <a:gd name="T12" fmla="*/ 0 w 315"/>
                <a:gd name="T13" fmla="*/ 157 h 316"/>
                <a:gd name="T14" fmla="*/ 0 w 315"/>
                <a:gd name="T15" fmla="*/ 157 h 316"/>
                <a:gd name="T16" fmla="*/ 157 w 315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6">
                  <a:moveTo>
                    <a:pt x="157" y="315"/>
                  </a:moveTo>
                  <a:lnTo>
                    <a:pt x="157" y="315"/>
                  </a:lnTo>
                  <a:cubicBezTo>
                    <a:pt x="244" y="315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5"/>
                    <a:pt x="157" y="31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972">
              <a:extLst>
                <a:ext uri="{FF2B5EF4-FFF2-40B4-BE49-F238E27FC236}">
                  <a16:creationId xmlns:a16="http://schemas.microsoft.com/office/drawing/2014/main" id="{810AFC06-915F-3149-BBFA-1BE5E5B14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98" y="6815779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973">
              <a:extLst>
                <a:ext uri="{FF2B5EF4-FFF2-40B4-BE49-F238E27FC236}">
                  <a16:creationId xmlns:a16="http://schemas.microsoft.com/office/drawing/2014/main" id="{5AD7A080-6360-5E4F-B594-06D3A1FC4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25" y="6521908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974">
              <a:extLst>
                <a:ext uri="{FF2B5EF4-FFF2-40B4-BE49-F238E27FC236}">
                  <a16:creationId xmlns:a16="http://schemas.microsoft.com/office/drawing/2014/main" id="{112F25D7-9450-B642-97D2-1313D852A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86" y="6219798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975">
              <a:extLst>
                <a:ext uri="{FF2B5EF4-FFF2-40B4-BE49-F238E27FC236}">
                  <a16:creationId xmlns:a16="http://schemas.microsoft.com/office/drawing/2014/main" id="{18AF4FD1-03B2-014B-B307-BDF48338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90945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9 h 317"/>
                <a:gd name="T6" fmla="*/ 316 w 317"/>
                <a:gd name="T7" fmla="*/ 159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9 h 317"/>
                <a:gd name="T14" fmla="*/ 0 w 317"/>
                <a:gd name="T15" fmla="*/ 159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976">
              <a:extLst>
                <a:ext uri="{FF2B5EF4-FFF2-40B4-BE49-F238E27FC236}">
                  <a16:creationId xmlns:a16="http://schemas.microsoft.com/office/drawing/2014/main" id="{3455306F-93D6-3D44-B642-4A2E6AA53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5590862"/>
              <a:ext cx="197744" cy="197744"/>
            </a:xfrm>
            <a:custGeom>
              <a:avLst/>
              <a:gdLst>
                <a:gd name="T0" fmla="*/ 159 w 317"/>
                <a:gd name="T1" fmla="*/ 317 h 318"/>
                <a:gd name="T2" fmla="*/ 159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9 w 317"/>
                <a:gd name="T9" fmla="*/ 0 h 318"/>
                <a:gd name="T10" fmla="*/ 159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9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9" y="317"/>
                  </a:moveTo>
                  <a:lnTo>
                    <a:pt x="159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9" y="31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977">
              <a:extLst>
                <a:ext uri="{FF2B5EF4-FFF2-40B4-BE49-F238E27FC236}">
                  <a16:creationId xmlns:a16="http://schemas.microsoft.com/office/drawing/2014/main" id="{80E27B33-9CC5-A548-965E-80CE26F56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526678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978">
              <a:extLst>
                <a:ext uri="{FF2B5EF4-FFF2-40B4-BE49-F238E27FC236}">
                  <a16:creationId xmlns:a16="http://schemas.microsoft.com/office/drawing/2014/main" id="{DE3E1603-EDA0-5B4C-B666-1735B848C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4950939"/>
              <a:ext cx="167535" cy="167535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979">
              <a:extLst>
                <a:ext uri="{FF2B5EF4-FFF2-40B4-BE49-F238E27FC236}">
                  <a16:creationId xmlns:a16="http://schemas.microsoft.com/office/drawing/2014/main" id="{DA6D690C-4007-384F-8BE0-B926554A5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1894145"/>
              <a:ext cx="167535" cy="167533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980">
              <a:extLst>
                <a:ext uri="{FF2B5EF4-FFF2-40B4-BE49-F238E27FC236}">
                  <a16:creationId xmlns:a16="http://schemas.microsoft.com/office/drawing/2014/main" id="{3764850B-3E76-A64B-BD91-0523BA52E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548093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981">
              <a:extLst>
                <a:ext uri="{FF2B5EF4-FFF2-40B4-BE49-F238E27FC236}">
                  <a16:creationId xmlns:a16="http://schemas.microsoft.com/office/drawing/2014/main" id="{2EB73251-681E-4C4D-AF7A-6735D3660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1224012"/>
              <a:ext cx="197744" cy="197744"/>
            </a:xfrm>
            <a:custGeom>
              <a:avLst/>
              <a:gdLst>
                <a:gd name="T0" fmla="*/ 159 w 317"/>
                <a:gd name="T1" fmla="*/ 315 h 316"/>
                <a:gd name="T2" fmla="*/ 159 w 317"/>
                <a:gd name="T3" fmla="*/ 315 h 316"/>
                <a:gd name="T4" fmla="*/ 316 w 317"/>
                <a:gd name="T5" fmla="*/ 158 h 316"/>
                <a:gd name="T6" fmla="*/ 316 w 317"/>
                <a:gd name="T7" fmla="*/ 158 h 316"/>
                <a:gd name="T8" fmla="*/ 159 w 317"/>
                <a:gd name="T9" fmla="*/ 0 h 316"/>
                <a:gd name="T10" fmla="*/ 159 w 317"/>
                <a:gd name="T11" fmla="*/ 0 h 316"/>
                <a:gd name="T12" fmla="*/ 0 w 317"/>
                <a:gd name="T13" fmla="*/ 158 h 316"/>
                <a:gd name="T14" fmla="*/ 0 w 317"/>
                <a:gd name="T15" fmla="*/ 158 h 316"/>
                <a:gd name="T16" fmla="*/ 159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9" y="315"/>
                  </a:moveTo>
                  <a:lnTo>
                    <a:pt x="159" y="315"/>
                  </a:lnTo>
                  <a:cubicBezTo>
                    <a:pt x="245" y="315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5"/>
                    <a:pt x="159" y="31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982">
              <a:extLst>
                <a:ext uri="{FF2B5EF4-FFF2-40B4-BE49-F238E27FC236}">
                  <a16:creationId xmlns:a16="http://schemas.microsoft.com/office/drawing/2014/main" id="{CF0D0B87-58C1-C841-A216-50FB943E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905423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7 h 317"/>
                <a:gd name="T6" fmla="*/ 316 w 317"/>
                <a:gd name="T7" fmla="*/ 157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7 h 317"/>
                <a:gd name="T14" fmla="*/ 0 w 317"/>
                <a:gd name="T15" fmla="*/ 157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983">
              <a:extLst>
                <a:ext uri="{FF2B5EF4-FFF2-40B4-BE49-F238E27FC236}">
                  <a16:creationId xmlns:a16="http://schemas.microsoft.com/office/drawing/2014/main" id="{A8403786-AC23-314E-977F-8451E561E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86" y="595074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984">
              <a:extLst>
                <a:ext uri="{FF2B5EF4-FFF2-40B4-BE49-F238E27FC236}">
                  <a16:creationId xmlns:a16="http://schemas.microsoft.com/office/drawing/2014/main" id="{92722ECA-DBD7-7E4B-A2D8-5E6C8CC3A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25" y="292964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6" name="Freeform 985">
              <a:extLst>
                <a:ext uri="{FF2B5EF4-FFF2-40B4-BE49-F238E27FC236}">
                  <a16:creationId xmlns:a16="http://schemas.microsoft.com/office/drawing/2014/main" id="{BE851CBD-9F58-DB45-A14B-7108FD32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98" y="-905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7" name="Freeform 1013">
              <a:extLst>
                <a:ext uri="{FF2B5EF4-FFF2-40B4-BE49-F238E27FC236}">
                  <a16:creationId xmlns:a16="http://schemas.microsoft.com/office/drawing/2014/main" id="{4CAC80F0-FC15-EE47-8D10-A9AB7FD98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0225" y="-143721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8" name="Freeform 1014">
              <a:extLst>
                <a:ext uri="{FF2B5EF4-FFF2-40B4-BE49-F238E27FC236}">
                  <a16:creationId xmlns:a16="http://schemas.microsoft.com/office/drawing/2014/main" id="{770D815C-B89C-7643-B47B-E41D95C3A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983" y="144657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9" name="Freeform 1015">
              <a:extLst>
                <a:ext uri="{FF2B5EF4-FFF2-40B4-BE49-F238E27FC236}">
                  <a16:creationId xmlns:a16="http://schemas.microsoft.com/office/drawing/2014/main" id="{515C9281-D94D-2745-A0B0-64828770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264" y="441272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0" name="Freeform 1016">
              <a:extLst>
                <a:ext uri="{FF2B5EF4-FFF2-40B4-BE49-F238E27FC236}">
                  <a16:creationId xmlns:a16="http://schemas.microsoft.com/office/drawing/2014/main" id="{5B1593FB-2D75-3142-BC8F-167997CBF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4" y="748875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6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1" name="Freeform 1017">
              <a:extLst>
                <a:ext uri="{FF2B5EF4-FFF2-40B4-BE49-F238E27FC236}">
                  <a16:creationId xmlns:a16="http://schemas.microsoft.com/office/drawing/2014/main" id="{A1099831-AFEA-BA48-BA6D-2B99F63C2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1064717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2" name="Freeform 1018">
              <a:extLst>
                <a:ext uri="{FF2B5EF4-FFF2-40B4-BE49-F238E27FC236}">
                  <a16:creationId xmlns:a16="http://schemas.microsoft.com/office/drawing/2014/main" id="{22C86057-210F-8644-866F-2317CCF3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3" y="1386050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3" name="Freeform 1019">
              <a:extLst>
                <a:ext uri="{FF2B5EF4-FFF2-40B4-BE49-F238E27FC236}">
                  <a16:creationId xmlns:a16="http://schemas.microsoft.com/office/drawing/2014/main" id="{998584B4-FB40-FA45-96A0-52AAF3289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8103" y="1712879"/>
              <a:ext cx="197744" cy="197744"/>
            </a:xfrm>
            <a:custGeom>
              <a:avLst/>
              <a:gdLst>
                <a:gd name="T0" fmla="*/ 158 w 318"/>
                <a:gd name="T1" fmla="*/ 315 h 316"/>
                <a:gd name="T2" fmla="*/ 158 w 318"/>
                <a:gd name="T3" fmla="*/ 315 h 316"/>
                <a:gd name="T4" fmla="*/ 317 w 318"/>
                <a:gd name="T5" fmla="*/ 157 h 316"/>
                <a:gd name="T6" fmla="*/ 317 w 318"/>
                <a:gd name="T7" fmla="*/ 157 h 316"/>
                <a:gd name="T8" fmla="*/ 158 w 318"/>
                <a:gd name="T9" fmla="*/ 0 h 316"/>
                <a:gd name="T10" fmla="*/ 158 w 318"/>
                <a:gd name="T11" fmla="*/ 0 h 316"/>
                <a:gd name="T12" fmla="*/ 0 w 318"/>
                <a:gd name="T13" fmla="*/ 157 h 316"/>
                <a:gd name="T14" fmla="*/ 0 w 318"/>
                <a:gd name="T15" fmla="*/ 157 h 316"/>
                <a:gd name="T16" fmla="*/ 158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7" y="245"/>
                    <a:pt x="317" y="157"/>
                  </a:cubicBezTo>
                  <a:lnTo>
                    <a:pt x="317" y="157"/>
                  </a:lnTo>
                  <a:cubicBezTo>
                    <a:pt x="317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4" name="Freeform 1020">
              <a:extLst>
                <a:ext uri="{FF2B5EF4-FFF2-40B4-BE49-F238E27FC236}">
                  <a16:creationId xmlns:a16="http://schemas.microsoft.com/office/drawing/2014/main" id="{B705ADAA-A4AF-A34B-BBD5-98130C80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2072662"/>
              <a:ext cx="145562" cy="145562"/>
            </a:xfrm>
            <a:custGeom>
              <a:avLst/>
              <a:gdLst>
                <a:gd name="T0" fmla="*/ 115 w 232"/>
                <a:gd name="T1" fmla="*/ 232 h 233"/>
                <a:gd name="T2" fmla="*/ 115 w 232"/>
                <a:gd name="T3" fmla="*/ 232 h 233"/>
                <a:gd name="T4" fmla="*/ 231 w 232"/>
                <a:gd name="T5" fmla="*/ 116 h 233"/>
                <a:gd name="T6" fmla="*/ 231 w 232"/>
                <a:gd name="T7" fmla="*/ 116 h 233"/>
                <a:gd name="T8" fmla="*/ 115 w 232"/>
                <a:gd name="T9" fmla="*/ 0 h 233"/>
                <a:gd name="T10" fmla="*/ 115 w 232"/>
                <a:gd name="T11" fmla="*/ 0 h 233"/>
                <a:gd name="T12" fmla="*/ 0 w 232"/>
                <a:gd name="T13" fmla="*/ 116 h 233"/>
                <a:gd name="T14" fmla="*/ 0 w 232"/>
                <a:gd name="T15" fmla="*/ 116 h 233"/>
                <a:gd name="T16" fmla="*/ 115 w 232"/>
                <a:gd name="T1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3">
                  <a:moveTo>
                    <a:pt x="115" y="232"/>
                  </a:moveTo>
                  <a:lnTo>
                    <a:pt x="115" y="232"/>
                  </a:lnTo>
                  <a:cubicBezTo>
                    <a:pt x="179" y="232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3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3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2"/>
                    <a:pt x="115" y="23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5" name="Freeform 1021">
              <a:extLst>
                <a:ext uri="{FF2B5EF4-FFF2-40B4-BE49-F238E27FC236}">
                  <a16:creationId xmlns:a16="http://schemas.microsoft.com/office/drawing/2014/main" id="{E75DF016-E4AA-DE4A-AA6A-D14A83776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5772128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6" name="Freeform 1022">
              <a:extLst>
                <a:ext uri="{FF2B5EF4-FFF2-40B4-BE49-F238E27FC236}">
                  <a16:creationId xmlns:a16="http://schemas.microsoft.com/office/drawing/2014/main" id="{27EDCC0D-1A99-4542-89A4-E8E03970A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6068744"/>
              <a:ext cx="205983" cy="205983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7" name="Freeform 1023">
              <a:extLst>
                <a:ext uri="{FF2B5EF4-FFF2-40B4-BE49-F238E27FC236}">
                  <a16:creationId xmlns:a16="http://schemas.microsoft.com/office/drawing/2014/main" id="{603A538D-B37C-414D-B6B4-C1CDCBFE0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25" y="6379092"/>
              <a:ext cx="205985" cy="205985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8" name="Freeform 1024">
              <a:extLst>
                <a:ext uri="{FF2B5EF4-FFF2-40B4-BE49-F238E27FC236}">
                  <a16:creationId xmlns:a16="http://schemas.microsoft.com/office/drawing/2014/main" id="{A640F6F0-1963-D143-970D-512AFBBB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839" y="6678456"/>
              <a:ext cx="205985" cy="205983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9" name="Freeform 1051">
              <a:extLst>
                <a:ext uri="{FF2B5EF4-FFF2-40B4-BE49-F238E27FC236}">
                  <a16:creationId xmlns:a16="http://schemas.microsoft.com/office/drawing/2014/main" id="{9579BBC6-C9B4-1343-9D69-843E91E1E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2" y="667845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0" name="Freeform 1052">
              <a:extLst>
                <a:ext uri="{FF2B5EF4-FFF2-40B4-BE49-F238E27FC236}">
                  <a16:creationId xmlns:a16="http://schemas.microsoft.com/office/drawing/2014/main" id="{4DB0880C-66D8-6149-8200-18EAC9C5F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6376348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7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1" name="Freeform 1053">
              <a:extLst>
                <a:ext uri="{FF2B5EF4-FFF2-40B4-BE49-F238E27FC236}">
                  <a16:creationId xmlns:a16="http://schemas.microsoft.com/office/drawing/2014/main" id="{5A7D759F-0730-E744-91E5-3AFD5B388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606874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2" name="Freeform 1054">
              <a:extLst>
                <a:ext uri="{FF2B5EF4-FFF2-40B4-BE49-F238E27FC236}">
                  <a16:creationId xmlns:a16="http://schemas.microsoft.com/office/drawing/2014/main" id="{F7DF60D3-42B1-0946-ACFA-63B96436A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5777622"/>
              <a:ext cx="153800" cy="153800"/>
            </a:xfrm>
            <a:custGeom>
              <a:avLst/>
              <a:gdLst>
                <a:gd name="T0" fmla="*/ 123 w 246"/>
                <a:gd name="T1" fmla="*/ 245 h 246"/>
                <a:gd name="T2" fmla="*/ 123 w 246"/>
                <a:gd name="T3" fmla="*/ 245 h 246"/>
                <a:gd name="T4" fmla="*/ 245 w 246"/>
                <a:gd name="T5" fmla="*/ 123 h 246"/>
                <a:gd name="T6" fmla="*/ 245 w 246"/>
                <a:gd name="T7" fmla="*/ 123 h 246"/>
                <a:gd name="T8" fmla="*/ 123 w 246"/>
                <a:gd name="T9" fmla="*/ 0 h 246"/>
                <a:gd name="T10" fmla="*/ 123 w 246"/>
                <a:gd name="T11" fmla="*/ 0 h 246"/>
                <a:gd name="T12" fmla="*/ 0 w 246"/>
                <a:gd name="T13" fmla="*/ 123 h 246"/>
                <a:gd name="T14" fmla="*/ 0 w 246"/>
                <a:gd name="T15" fmla="*/ 123 h 246"/>
                <a:gd name="T16" fmla="*/ 123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3" y="245"/>
                  </a:moveTo>
                  <a:lnTo>
                    <a:pt x="123" y="245"/>
                  </a:lnTo>
                  <a:cubicBezTo>
                    <a:pt x="190" y="245"/>
                    <a:pt x="245" y="190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3" name="Freeform 1055">
              <a:extLst>
                <a:ext uri="{FF2B5EF4-FFF2-40B4-BE49-F238E27FC236}">
                  <a16:creationId xmlns:a16="http://schemas.microsoft.com/office/drawing/2014/main" id="{4BA63FFB-0A57-FB43-8437-B09D9743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1081196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4" name="Freeform 1056">
              <a:extLst>
                <a:ext uri="{FF2B5EF4-FFF2-40B4-BE49-F238E27FC236}">
                  <a16:creationId xmlns:a16="http://schemas.microsoft.com/office/drawing/2014/main" id="{48C7F718-ACEF-E644-B339-8C064F410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737890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5" name="Freeform 1057">
              <a:extLst>
                <a:ext uri="{FF2B5EF4-FFF2-40B4-BE49-F238E27FC236}">
                  <a16:creationId xmlns:a16="http://schemas.microsoft.com/office/drawing/2014/main" id="{2022FFE8-C044-CF43-8C20-10192074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427541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6" name="Freeform 1058">
              <a:extLst>
                <a:ext uri="{FF2B5EF4-FFF2-40B4-BE49-F238E27FC236}">
                  <a16:creationId xmlns:a16="http://schemas.microsoft.com/office/drawing/2014/main" id="{48A4A231-C18D-D449-B04B-6BA7EDA70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2" y="125433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7" name="Freeform 1059">
              <a:extLst>
                <a:ext uri="{FF2B5EF4-FFF2-40B4-BE49-F238E27FC236}">
                  <a16:creationId xmlns:a16="http://schemas.microsoft.com/office/drawing/2014/main" id="{AEC29FCE-4EC4-7140-AB68-85633B3F8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90" y="-165692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6" y="33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8" name="Freeform 1084">
              <a:extLst>
                <a:ext uri="{FF2B5EF4-FFF2-40B4-BE49-F238E27FC236}">
                  <a16:creationId xmlns:a16="http://schemas.microsoft.com/office/drawing/2014/main" id="{7B975A91-2A9B-104C-BA75-466CD032E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319" y="-165692"/>
              <a:ext cx="205983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9" name="Freeform 1085">
              <a:extLst>
                <a:ext uri="{FF2B5EF4-FFF2-40B4-BE49-F238E27FC236}">
                  <a16:creationId xmlns:a16="http://schemas.microsoft.com/office/drawing/2014/main" id="{B56F7D53-3638-0644-BF99-67D1D5C20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839" y="125432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0"/>
                    <a:pt x="165" y="33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0" name="Freeform 1086">
              <a:extLst>
                <a:ext uri="{FF2B5EF4-FFF2-40B4-BE49-F238E27FC236}">
                  <a16:creationId xmlns:a16="http://schemas.microsoft.com/office/drawing/2014/main" id="{542D7AA9-A0EC-5444-B65E-D8C936D55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25" y="427541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3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1" name="Freeform 1087">
              <a:extLst>
                <a:ext uri="{FF2B5EF4-FFF2-40B4-BE49-F238E27FC236}">
                  <a16:creationId xmlns:a16="http://schemas.microsoft.com/office/drawing/2014/main" id="{875CA22D-CEB9-6244-9B16-55F953D02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737890"/>
              <a:ext cx="205983" cy="205985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2" name="Freeform 1088">
              <a:extLst>
                <a:ext uri="{FF2B5EF4-FFF2-40B4-BE49-F238E27FC236}">
                  <a16:creationId xmlns:a16="http://schemas.microsoft.com/office/drawing/2014/main" id="{F500149D-65E4-8947-955A-5D2DAAA8F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1075704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3" name="Freeform 1089">
              <a:extLst>
                <a:ext uri="{FF2B5EF4-FFF2-40B4-BE49-F238E27FC236}">
                  <a16:creationId xmlns:a16="http://schemas.microsoft.com/office/drawing/2014/main" id="{CE011775-DD4F-C94A-80C4-7380F3BA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6414796"/>
              <a:ext cx="151054" cy="151054"/>
            </a:xfrm>
            <a:custGeom>
              <a:avLst/>
              <a:gdLst>
                <a:gd name="T0" fmla="*/ 121 w 242"/>
                <a:gd name="T1" fmla="*/ 240 h 241"/>
                <a:gd name="T2" fmla="*/ 121 w 242"/>
                <a:gd name="T3" fmla="*/ 240 h 241"/>
                <a:gd name="T4" fmla="*/ 241 w 242"/>
                <a:gd name="T5" fmla="*/ 120 h 241"/>
                <a:gd name="T6" fmla="*/ 241 w 242"/>
                <a:gd name="T7" fmla="*/ 120 h 241"/>
                <a:gd name="T8" fmla="*/ 121 w 242"/>
                <a:gd name="T9" fmla="*/ 0 h 241"/>
                <a:gd name="T10" fmla="*/ 121 w 242"/>
                <a:gd name="T11" fmla="*/ 0 h 241"/>
                <a:gd name="T12" fmla="*/ 0 w 242"/>
                <a:gd name="T13" fmla="*/ 120 h 241"/>
                <a:gd name="T14" fmla="*/ 0 w 242"/>
                <a:gd name="T15" fmla="*/ 120 h 241"/>
                <a:gd name="T16" fmla="*/ 121 w 242"/>
                <a:gd name="T1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1">
                  <a:moveTo>
                    <a:pt x="121" y="240"/>
                  </a:moveTo>
                  <a:lnTo>
                    <a:pt x="121" y="240"/>
                  </a:lnTo>
                  <a:cubicBezTo>
                    <a:pt x="187" y="240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4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0"/>
                    <a:pt x="121" y="24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4" name="Freeform 1090">
              <a:extLst>
                <a:ext uri="{FF2B5EF4-FFF2-40B4-BE49-F238E27FC236}">
                  <a16:creationId xmlns:a16="http://schemas.microsoft.com/office/drawing/2014/main" id="{2865138B-9799-EE41-84E4-4FB05C40A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6686696"/>
              <a:ext cx="214223" cy="216969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7" y="346"/>
                    <a:pt x="345" y="269"/>
                    <a:pt x="345" y="173"/>
                  </a:cubicBezTo>
                  <a:lnTo>
                    <a:pt x="345" y="173"/>
                  </a:lnTo>
                  <a:cubicBezTo>
                    <a:pt x="345" y="78"/>
                    <a:pt x="267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2" y="3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5" name="Freeform 1114">
              <a:extLst>
                <a:ext uri="{FF2B5EF4-FFF2-40B4-BE49-F238E27FC236}">
                  <a16:creationId xmlns:a16="http://schemas.microsoft.com/office/drawing/2014/main" id="{5A66DDF4-6562-A842-8599-4EC0971D9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6" y="6835004"/>
              <a:ext cx="216969" cy="216969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6" name="Freeform 1115">
              <a:extLst>
                <a:ext uri="{FF2B5EF4-FFF2-40B4-BE49-F238E27FC236}">
                  <a16:creationId xmlns:a16="http://schemas.microsoft.com/office/drawing/2014/main" id="{8DB94D48-7228-5B41-A9CF-E21DF627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6541133"/>
              <a:ext cx="205985" cy="205983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7" name="Freeform 1116">
              <a:extLst>
                <a:ext uri="{FF2B5EF4-FFF2-40B4-BE49-F238E27FC236}">
                  <a16:creationId xmlns:a16="http://schemas.microsoft.com/office/drawing/2014/main" id="{0148F1AA-51AF-7C4B-AA60-641482570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265501"/>
              <a:ext cx="205985" cy="205985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8" name="Freeform 1117">
              <a:extLst>
                <a:ext uri="{FF2B5EF4-FFF2-40B4-BE49-F238E27FC236}">
                  <a16:creationId xmlns:a16="http://schemas.microsoft.com/office/drawing/2014/main" id="{688618EE-DEEE-AE46-8704-A01E960EC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6" y="-39355"/>
              <a:ext cx="216969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4 h 348"/>
                <a:gd name="T6" fmla="*/ 348 w 349"/>
                <a:gd name="T7" fmla="*/ 174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4 h 348"/>
                <a:gd name="T14" fmla="*/ 0 w 349"/>
                <a:gd name="T15" fmla="*/ 174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9" name="Freeform 1140">
              <a:extLst>
                <a:ext uri="{FF2B5EF4-FFF2-40B4-BE49-F238E27FC236}">
                  <a16:creationId xmlns:a16="http://schemas.microsoft.com/office/drawing/2014/main" id="{DCA13F48-4CB6-C740-9848-516F2DD13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0923" y="-187663"/>
              <a:ext cx="216968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3 h 348"/>
                <a:gd name="T6" fmla="*/ 348 w 349"/>
                <a:gd name="T7" fmla="*/ 173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3 h 348"/>
                <a:gd name="T14" fmla="*/ 0 w 349"/>
                <a:gd name="T15" fmla="*/ 173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3"/>
                  </a:cubicBezTo>
                  <a:lnTo>
                    <a:pt x="348" y="173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0" name="Freeform 1141">
              <a:extLst>
                <a:ext uri="{FF2B5EF4-FFF2-40B4-BE49-F238E27FC236}">
                  <a16:creationId xmlns:a16="http://schemas.microsoft.com/office/drawing/2014/main" id="{10495E1C-5F67-0741-A0AF-AAA3B4ED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108955"/>
              <a:ext cx="216969" cy="216968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7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7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1" name="Freeform 1142">
              <a:extLst>
                <a:ext uri="{FF2B5EF4-FFF2-40B4-BE49-F238E27FC236}">
                  <a16:creationId xmlns:a16="http://schemas.microsoft.com/office/drawing/2014/main" id="{44C8AC5B-0530-114A-918B-277F8101F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446766"/>
              <a:ext cx="151054" cy="151056"/>
            </a:xfrm>
            <a:custGeom>
              <a:avLst/>
              <a:gdLst>
                <a:gd name="T0" fmla="*/ 121 w 242"/>
                <a:gd name="T1" fmla="*/ 241 h 242"/>
                <a:gd name="T2" fmla="*/ 121 w 242"/>
                <a:gd name="T3" fmla="*/ 241 h 242"/>
                <a:gd name="T4" fmla="*/ 241 w 242"/>
                <a:gd name="T5" fmla="*/ 120 h 242"/>
                <a:gd name="T6" fmla="*/ 241 w 242"/>
                <a:gd name="T7" fmla="*/ 120 h 242"/>
                <a:gd name="T8" fmla="*/ 121 w 242"/>
                <a:gd name="T9" fmla="*/ 0 h 242"/>
                <a:gd name="T10" fmla="*/ 121 w 242"/>
                <a:gd name="T11" fmla="*/ 0 h 242"/>
                <a:gd name="T12" fmla="*/ 0 w 242"/>
                <a:gd name="T13" fmla="*/ 120 h 242"/>
                <a:gd name="T14" fmla="*/ 0 w 242"/>
                <a:gd name="T15" fmla="*/ 120 h 242"/>
                <a:gd name="T16" fmla="*/ 121 w 242"/>
                <a:gd name="T1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1"/>
                  </a:moveTo>
                  <a:lnTo>
                    <a:pt x="121" y="241"/>
                  </a:lnTo>
                  <a:cubicBezTo>
                    <a:pt x="187" y="241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3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3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1"/>
                    <a:pt x="121" y="24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04BF73-A8AF-A34F-8D0B-F6DD7FA9ADA9}"/>
              </a:ext>
            </a:extLst>
          </p:cNvPr>
          <p:cNvGrpSpPr/>
          <p:nvPr userDrawn="1"/>
        </p:nvGrpSpPr>
        <p:grpSpPr>
          <a:xfrm>
            <a:off x="-96688" y="-187663"/>
            <a:ext cx="12411195" cy="7289071"/>
            <a:chOff x="-128823" y="-265022"/>
            <a:chExt cx="12411195" cy="7289071"/>
          </a:xfrm>
          <a:solidFill>
            <a:schemeClr val="accent4">
              <a:alpha val="35000"/>
            </a:schemeClr>
          </a:solidFill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6674DBAE-3BF0-0247-B4C5-CD093E44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7970" y="3390499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27BC66E8-D5E7-F347-AE9B-CB09F3E2A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745" y="3733805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F77072C-DE8F-0141-AF77-E5278CABD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3816" y="4071619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5CE2BBE0-B507-444E-8534-3609864B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930" y="4403939"/>
              <a:ext cx="74156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0267E4E-160F-DE49-868E-B50FC3407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39" y="4725274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2EBE1FA-EFEE-3A41-9820-598598658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8539" y="5030128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839B424-10A7-E648-A3E7-28176ABE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1779" y="5315759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25C60D5-1E87-584B-8B46-BBFE9ADD7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810" y="5584911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54E4AAF-8D8A-4142-B139-8713132E4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123" y="582659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B93005E-7383-514F-8AF1-56D692437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717" y="6040821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3442286-0C6B-AD4F-AD61-F283948BB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0" y="6230325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A67830E-11C7-B642-B813-51D22F88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486" y="6384127"/>
              <a:ext cx="74154" cy="74156"/>
            </a:xfrm>
            <a:custGeom>
              <a:avLst/>
              <a:gdLst>
                <a:gd name="T0" fmla="*/ 60 w 120"/>
                <a:gd name="T1" fmla="*/ 118 h 119"/>
                <a:gd name="T2" fmla="*/ 60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60 w 120"/>
                <a:gd name="T9" fmla="*/ 0 h 119"/>
                <a:gd name="T10" fmla="*/ 60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60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60" y="118"/>
                  </a:moveTo>
                  <a:lnTo>
                    <a:pt x="60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60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6233730-3268-C645-AAAC-D84B33814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151" y="650771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08961D1-ACCA-914C-9420-48A21ADE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9831" y="6595605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BD5653E-78FC-7049-A4E6-43255BE1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017" y="6650534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0C4BFDB3-7836-654D-9C1D-87283B7C5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457" y="6667010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D1F8854-7E49-874E-9E6C-863298633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151" y="6650534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FB590B0-FDE9-B94C-8822-A96126565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593" y="6595605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8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66A04ABE-CB2B-8A46-AA99-0056C0035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019" y="6507718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3B03404F-8619-704E-ACC6-D55012809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84" y="6384127"/>
              <a:ext cx="74156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59 h 119"/>
                <a:gd name="T6" fmla="*/ 119 w 120"/>
                <a:gd name="T7" fmla="*/ 59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59 h 119"/>
                <a:gd name="T14" fmla="*/ 0 w 120"/>
                <a:gd name="T15" fmla="*/ 59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3" y="118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8"/>
                    <a:pt x="59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B935477-ADCD-8942-9509-4015617A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828" y="6230325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C71C9E1-FD9D-AF4B-BE30-A6CF9ECC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451" y="6040821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1B05FE0-2E34-BA4F-BF56-ED26064F5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047" y="5826598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3B1B6CA-165C-F144-89A1-5103A892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358" y="5584911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F96234B4-4396-4A40-86C2-7A6BD6A0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89" y="5315759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97FCB819-B8BF-4D46-8CBB-7FC2935AD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631" y="5030128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47A089E-D33C-A74A-A836-5F2690A2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083" y="4725274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321EA949-72F0-014D-BB53-CAA6F66EF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4403939"/>
              <a:ext cx="74154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D37B4C2-42CE-B44D-AC3A-0CFE4D5F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354" y="4071619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F45D38CE-64A9-0241-83FB-DCF785086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425" y="3733805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AFA1D238-F959-1B43-BAA3-F19B8D5CB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946" y="3390499"/>
              <a:ext cx="74154" cy="74156"/>
            </a:xfrm>
            <a:custGeom>
              <a:avLst/>
              <a:gdLst>
                <a:gd name="T0" fmla="*/ 59 w 120"/>
                <a:gd name="T1" fmla="*/ 118 h 119"/>
                <a:gd name="T2" fmla="*/ 59 w 120"/>
                <a:gd name="T3" fmla="*/ 118 h 119"/>
                <a:gd name="T4" fmla="*/ 119 w 120"/>
                <a:gd name="T5" fmla="*/ 60 h 119"/>
                <a:gd name="T6" fmla="*/ 119 w 120"/>
                <a:gd name="T7" fmla="*/ 60 h 119"/>
                <a:gd name="T8" fmla="*/ 59 w 120"/>
                <a:gd name="T9" fmla="*/ 0 h 119"/>
                <a:gd name="T10" fmla="*/ 59 w 120"/>
                <a:gd name="T11" fmla="*/ 0 h 119"/>
                <a:gd name="T12" fmla="*/ 0 w 120"/>
                <a:gd name="T13" fmla="*/ 60 h 119"/>
                <a:gd name="T14" fmla="*/ 0 w 120"/>
                <a:gd name="T15" fmla="*/ 60 h 119"/>
                <a:gd name="T16" fmla="*/ 59 w 120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19">
                  <a:moveTo>
                    <a:pt x="59" y="118"/>
                  </a:moveTo>
                  <a:lnTo>
                    <a:pt x="59" y="118"/>
                  </a:lnTo>
                  <a:cubicBezTo>
                    <a:pt x="92" y="118"/>
                    <a:pt x="119" y="91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1"/>
                    <a:pt x="26" y="118"/>
                    <a:pt x="59" y="1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7FC822E3-FDF2-FD4B-A814-B97D44CC3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425" y="3049939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8579F053-B873-E14D-BCFB-1A2C69C08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354" y="2709381"/>
              <a:ext cx="74154" cy="74156"/>
            </a:xfrm>
            <a:custGeom>
              <a:avLst/>
              <a:gdLst>
                <a:gd name="T0" fmla="*/ 59 w 119"/>
                <a:gd name="T1" fmla="*/ 119 h 120"/>
                <a:gd name="T2" fmla="*/ 59 w 119"/>
                <a:gd name="T3" fmla="*/ 119 h 120"/>
                <a:gd name="T4" fmla="*/ 118 w 119"/>
                <a:gd name="T5" fmla="*/ 59 h 120"/>
                <a:gd name="T6" fmla="*/ 118 w 119"/>
                <a:gd name="T7" fmla="*/ 59 h 120"/>
                <a:gd name="T8" fmla="*/ 59 w 119"/>
                <a:gd name="T9" fmla="*/ 0 h 120"/>
                <a:gd name="T10" fmla="*/ 59 w 119"/>
                <a:gd name="T11" fmla="*/ 0 h 120"/>
                <a:gd name="T12" fmla="*/ 0 w 119"/>
                <a:gd name="T13" fmla="*/ 59 h 120"/>
                <a:gd name="T14" fmla="*/ 0 w 119"/>
                <a:gd name="T15" fmla="*/ 59 h 120"/>
                <a:gd name="T16" fmla="*/ 59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8" y="92"/>
                    <a:pt x="118" y="59"/>
                  </a:cubicBezTo>
                  <a:lnTo>
                    <a:pt x="118" y="59"/>
                  </a:lnTo>
                  <a:cubicBezTo>
                    <a:pt x="118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E5D3749B-7D53-8544-AADF-180A66958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2379806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4BDEEC70-A3B4-3444-A6C1-4A5839E81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083" y="2058473"/>
              <a:ext cx="74154" cy="74154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3A475F10-145E-6E47-9218-9A3983D3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631" y="1753617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C67FBEA6-5D91-2040-ACA5-AE5467BC5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89" y="1465239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25FDCDDC-983B-B241-8AC9-B5EA8FCB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358" y="119883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E176CE-5D2E-4943-A3C7-FC6BAA27A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047" y="957147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6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E6487C3-00A5-E743-B3DD-1EDD563F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451" y="74017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BE3553F-6293-4743-87B6-7B04B3575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828" y="553419"/>
              <a:ext cx="76900" cy="76900"/>
            </a:xfrm>
            <a:custGeom>
              <a:avLst/>
              <a:gdLst>
                <a:gd name="T0" fmla="*/ 61 w 123"/>
                <a:gd name="T1" fmla="*/ 121 h 122"/>
                <a:gd name="T2" fmla="*/ 61 w 123"/>
                <a:gd name="T3" fmla="*/ 121 h 122"/>
                <a:gd name="T4" fmla="*/ 122 w 123"/>
                <a:gd name="T5" fmla="*/ 61 h 122"/>
                <a:gd name="T6" fmla="*/ 122 w 123"/>
                <a:gd name="T7" fmla="*/ 61 h 122"/>
                <a:gd name="T8" fmla="*/ 61 w 123"/>
                <a:gd name="T9" fmla="*/ 0 h 122"/>
                <a:gd name="T10" fmla="*/ 61 w 123"/>
                <a:gd name="T11" fmla="*/ 0 h 122"/>
                <a:gd name="T12" fmla="*/ 0 w 123"/>
                <a:gd name="T13" fmla="*/ 61 h 122"/>
                <a:gd name="T14" fmla="*/ 0 w 123"/>
                <a:gd name="T15" fmla="*/ 61 h 122"/>
                <a:gd name="T16" fmla="*/ 61 w 123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61" y="121"/>
                  </a:moveTo>
                  <a:lnTo>
                    <a:pt x="61" y="121"/>
                  </a:lnTo>
                  <a:cubicBezTo>
                    <a:pt x="95" y="121"/>
                    <a:pt x="122" y="94"/>
                    <a:pt x="122" y="61"/>
                  </a:cubicBezTo>
                  <a:lnTo>
                    <a:pt x="122" y="61"/>
                  </a:lnTo>
                  <a:cubicBezTo>
                    <a:pt x="122" y="27"/>
                    <a:pt x="95" y="0"/>
                    <a:pt x="61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4"/>
                    <a:pt x="27" y="121"/>
                    <a:pt x="61" y="1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8C4BBD4-9DFA-954D-BB1B-50A47FC10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84" y="396871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F825DD3-D114-3D45-B711-38010D9EB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019" y="276029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4C2C2A8B-740A-B347-A383-1181CD59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593" y="185396"/>
              <a:ext cx="74154" cy="74154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60 h 121"/>
                <a:gd name="T6" fmla="*/ 120 w 121"/>
                <a:gd name="T7" fmla="*/ 60 h 121"/>
                <a:gd name="T8" fmla="*/ 60 w 121"/>
                <a:gd name="T9" fmla="*/ 0 h 121"/>
                <a:gd name="T10" fmla="*/ 60 w 121"/>
                <a:gd name="T11" fmla="*/ 0 h 121"/>
                <a:gd name="T12" fmla="*/ 0 w 121"/>
                <a:gd name="T13" fmla="*/ 60 h 121"/>
                <a:gd name="T14" fmla="*/ 0 w 121"/>
                <a:gd name="T15" fmla="*/ 60 h 121"/>
                <a:gd name="T16" fmla="*/ 60 w 121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2" y="120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20"/>
                    <a:pt x="60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50CE072D-705A-D04C-987B-96EE42DDF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151" y="13321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6B2CDB8-F754-FC47-92F4-027156ABA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457" y="113988"/>
              <a:ext cx="74156" cy="74154"/>
            </a:xfrm>
            <a:custGeom>
              <a:avLst/>
              <a:gdLst>
                <a:gd name="T0" fmla="*/ 60 w 119"/>
                <a:gd name="T1" fmla="*/ 119 h 120"/>
                <a:gd name="T2" fmla="*/ 60 w 119"/>
                <a:gd name="T3" fmla="*/ 119 h 120"/>
                <a:gd name="T4" fmla="*/ 118 w 119"/>
                <a:gd name="T5" fmla="*/ 60 h 120"/>
                <a:gd name="T6" fmla="*/ 118 w 119"/>
                <a:gd name="T7" fmla="*/ 60 h 120"/>
                <a:gd name="T8" fmla="*/ 60 w 119"/>
                <a:gd name="T9" fmla="*/ 0 h 120"/>
                <a:gd name="T10" fmla="*/ 60 w 119"/>
                <a:gd name="T11" fmla="*/ 0 h 120"/>
                <a:gd name="T12" fmla="*/ 0 w 119"/>
                <a:gd name="T13" fmla="*/ 60 h 120"/>
                <a:gd name="T14" fmla="*/ 0 w 119"/>
                <a:gd name="T15" fmla="*/ 60 h 120"/>
                <a:gd name="T16" fmla="*/ 60 w 11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8" y="93"/>
                    <a:pt x="118" y="60"/>
                  </a:cubicBezTo>
                  <a:lnTo>
                    <a:pt x="118" y="60"/>
                  </a:lnTo>
                  <a:cubicBezTo>
                    <a:pt x="118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CE9483B-7831-254C-8B08-B55C427F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017" y="133213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8C98778A-F11C-7742-B126-9738CA529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9831" y="185396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8EF9A3A3-5710-0640-B15F-011B7D523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151" y="276029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CD68ADB9-3C63-0A4B-8471-B3A997A8A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486" y="396871"/>
              <a:ext cx="74154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4AB2AC95-B148-EC4D-AF49-C5054D43F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0" y="553419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51B45B53-364F-834E-BB7E-6A6095871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717" y="74017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93F1CCFB-B5F7-EC4C-ABE0-8BC3F4757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123" y="957147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5634746E-8817-5343-B09B-F2319463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810" y="1198833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6E769747-88FD-5E48-8E79-C786D1287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1779" y="1465239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6D5A2722-C477-9F48-9375-060D81912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8539" y="1753617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2F7A7365-055D-344A-AF98-047300B53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39" y="2058473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4E158F3E-8B55-E54D-A5FF-11053546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930" y="2379806"/>
              <a:ext cx="74156" cy="74156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5E941E43-F5C1-584E-8A51-24D37FB9E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3816" y="2709381"/>
              <a:ext cx="74156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59 h 120"/>
                <a:gd name="T6" fmla="*/ 120 w 121"/>
                <a:gd name="T7" fmla="*/ 59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59 h 120"/>
                <a:gd name="T14" fmla="*/ 0 w 121"/>
                <a:gd name="T15" fmla="*/ 59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2"/>
                    <a:pt x="120" y="59"/>
                  </a:cubicBezTo>
                  <a:lnTo>
                    <a:pt x="120" y="59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C80631F6-EABD-744B-9842-8A33B50E0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745" y="3049939"/>
              <a:ext cx="74156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33F93A66-AE0E-034B-B837-38EAE75C7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376" y="3385007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9 h 137"/>
                <a:gd name="T6" fmla="*/ 137 w 138"/>
                <a:gd name="T7" fmla="*/ 69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9 h 137"/>
                <a:gd name="T14" fmla="*/ 0 w 138"/>
                <a:gd name="T15" fmla="*/ 69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5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5"/>
                    <a:pt x="31" y="136"/>
                    <a:pt x="69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11F94AA3-BD4F-0D48-8AD5-91A6E3592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898" y="372831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F5AD8011-4F29-4A45-80EC-AF723B7C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8461" y="406887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7AE14649-3088-494A-A924-342A86FB7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9" y="4401193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F7F19D2A-967B-8040-A45F-2990A42A4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463" y="4725274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6DDD0961-54C6-1B48-93BD-4C654697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7901" y="5035622"/>
              <a:ext cx="82394" cy="82394"/>
            </a:xfrm>
            <a:custGeom>
              <a:avLst/>
              <a:gdLst>
                <a:gd name="T0" fmla="*/ 66 w 134"/>
                <a:gd name="T1" fmla="*/ 133 h 134"/>
                <a:gd name="T2" fmla="*/ 66 w 134"/>
                <a:gd name="T3" fmla="*/ 133 h 134"/>
                <a:gd name="T4" fmla="*/ 133 w 134"/>
                <a:gd name="T5" fmla="*/ 66 h 134"/>
                <a:gd name="T6" fmla="*/ 133 w 134"/>
                <a:gd name="T7" fmla="*/ 66 h 134"/>
                <a:gd name="T8" fmla="*/ 66 w 134"/>
                <a:gd name="T9" fmla="*/ 0 h 134"/>
                <a:gd name="T10" fmla="*/ 66 w 134"/>
                <a:gd name="T11" fmla="*/ 0 h 134"/>
                <a:gd name="T12" fmla="*/ 0 w 134"/>
                <a:gd name="T13" fmla="*/ 66 h 134"/>
                <a:gd name="T14" fmla="*/ 0 w 134"/>
                <a:gd name="T15" fmla="*/ 66 h 134"/>
                <a:gd name="T16" fmla="*/ 66 w 134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4">
                  <a:moveTo>
                    <a:pt x="66" y="133"/>
                  </a:moveTo>
                  <a:lnTo>
                    <a:pt x="66" y="133"/>
                  </a:lnTo>
                  <a:cubicBezTo>
                    <a:pt x="104" y="133"/>
                    <a:pt x="133" y="103"/>
                    <a:pt x="133" y="66"/>
                  </a:cubicBezTo>
                  <a:lnTo>
                    <a:pt x="133" y="66"/>
                  </a:lnTo>
                  <a:cubicBezTo>
                    <a:pt x="133" y="30"/>
                    <a:pt x="104" y="0"/>
                    <a:pt x="66" y="0"/>
                  </a:cubicBezTo>
                  <a:lnTo>
                    <a:pt x="66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66"/>
                  </a:lnTo>
                  <a:cubicBezTo>
                    <a:pt x="0" y="103"/>
                    <a:pt x="30" y="133"/>
                    <a:pt x="66" y="1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28B21D2E-31A3-0046-9760-4D9244071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4876" y="5332238"/>
              <a:ext cx="85139" cy="85139"/>
            </a:xfrm>
            <a:custGeom>
              <a:avLst/>
              <a:gdLst>
                <a:gd name="T0" fmla="*/ 69 w 138"/>
                <a:gd name="T1" fmla="*/ 135 h 136"/>
                <a:gd name="T2" fmla="*/ 69 w 138"/>
                <a:gd name="T3" fmla="*/ 135 h 136"/>
                <a:gd name="T4" fmla="*/ 137 w 138"/>
                <a:gd name="T5" fmla="*/ 67 h 136"/>
                <a:gd name="T6" fmla="*/ 137 w 138"/>
                <a:gd name="T7" fmla="*/ 67 h 136"/>
                <a:gd name="T8" fmla="*/ 69 w 138"/>
                <a:gd name="T9" fmla="*/ 0 h 136"/>
                <a:gd name="T10" fmla="*/ 69 w 138"/>
                <a:gd name="T11" fmla="*/ 0 h 136"/>
                <a:gd name="T12" fmla="*/ 0 w 138"/>
                <a:gd name="T13" fmla="*/ 67 h 136"/>
                <a:gd name="T14" fmla="*/ 0 w 138"/>
                <a:gd name="T15" fmla="*/ 67 h 136"/>
                <a:gd name="T16" fmla="*/ 69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9" y="135"/>
                  </a:moveTo>
                  <a:lnTo>
                    <a:pt x="69" y="135"/>
                  </a:lnTo>
                  <a:cubicBezTo>
                    <a:pt x="106" y="135"/>
                    <a:pt x="137" y="105"/>
                    <a:pt x="137" y="67"/>
                  </a:cubicBezTo>
                  <a:lnTo>
                    <a:pt x="137" y="67"/>
                  </a:lnTo>
                  <a:cubicBezTo>
                    <a:pt x="137" y="29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29"/>
                    <a:pt x="0" y="67"/>
                  </a:cubicBezTo>
                  <a:lnTo>
                    <a:pt x="0" y="67"/>
                  </a:lnTo>
                  <a:cubicBezTo>
                    <a:pt x="0" y="105"/>
                    <a:pt x="31" y="135"/>
                    <a:pt x="69" y="1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8C1D53F7-0FFB-0A49-B5C0-43A144C3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639" y="5609630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23BB22A0-D313-F747-82C7-FA1C453FA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429" y="5865050"/>
              <a:ext cx="85139" cy="85139"/>
            </a:xfrm>
            <a:custGeom>
              <a:avLst/>
              <a:gdLst>
                <a:gd name="T0" fmla="*/ 67 w 135"/>
                <a:gd name="T1" fmla="*/ 134 h 135"/>
                <a:gd name="T2" fmla="*/ 67 w 135"/>
                <a:gd name="T3" fmla="*/ 134 h 135"/>
                <a:gd name="T4" fmla="*/ 134 w 135"/>
                <a:gd name="T5" fmla="*/ 67 h 135"/>
                <a:gd name="T6" fmla="*/ 134 w 135"/>
                <a:gd name="T7" fmla="*/ 67 h 135"/>
                <a:gd name="T8" fmla="*/ 67 w 135"/>
                <a:gd name="T9" fmla="*/ 0 h 135"/>
                <a:gd name="T10" fmla="*/ 67 w 135"/>
                <a:gd name="T11" fmla="*/ 0 h 135"/>
                <a:gd name="T12" fmla="*/ 0 w 135"/>
                <a:gd name="T13" fmla="*/ 67 h 135"/>
                <a:gd name="T14" fmla="*/ 0 w 135"/>
                <a:gd name="T15" fmla="*/ 67 h 135"/>
                <a:gd name="T16" fmla="*/ 67 w 135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67" y="134"/>
                  </a:moveTo>
                  <a:lnTo>
                    <a:pt x="67" y="134"/>
                  </a:lnTo>
                  <a:cubicBezTo>
                    <a:pt x="104" y="134"/>
                    <a:pt x="134" y="104"/>
                    <a:pt x="134" y="67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4"/>
                    <a:pt x="30" y="134"/>
                    <a:pt x="67" y="1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844F46E1-6230-C741-90C7-7067E8B36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756" y="6098496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EAA57A81-4545-734B-B5FA-1F7771705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857" y="6307227"/>
              <a:ext cx="85140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05AE8BC1-832D-F44F-8AD3-C8DCA4D5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734" y="6488493"/>
              <a:ext cx="85140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DB5E61DD-1FDF-2642-8CC8-F3DF6C4F1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132" y="6639547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3D35C4BB-CEB6-4D4D-B8B3-C2C38677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799" y="6763138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64AFE8FD-29BF-E841-8721-2DE8C21E6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173" y="6809828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684437A7-6494-704A-9519-DBD78781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346" y="6705462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B8AF4947-CFF7-8F4A-9ECB-042C8C7EF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252" y="6568139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925DFC6D-3AEC-9143-B4F4-4283E125B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888" y="6400606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C3B9D47C-56CB-9747-8592-91CBE8B79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005" y="6205608"/>
              <a:ext cx="85139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85">
              <a:extLst>
                <a:ext uri="{FF2B5EF4-FFF2-40B4-BE49-F238E27FC236}">
                  <a16:creationId xmlns:a16="http://schemas.microsoft.com/office/drawing/2014/main" id="{1DC7CCAE-3587-A743-8B63-87E9CC4A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345" y="5985892"/>
              <a:ext cx="85139" cy="85139"/>
            </a:xfrm>
            <a:custGeom>
              <a:avLst/>
              <a:gdLst>
                <a:gd name="T0" fmla="*/ 67 w 137"/>
                <a:gd name="T1" fmla="*/ 137 h 138"/>
                <a:gd name="T2" fmla="*/ 67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7 w 137"/>
                <a:gd name="T9" fmla="*/ 0 h 138"/>
                <a:gd name="T10" fmla="*/ 67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7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7" y="137"/>
                  </a:moveTo>
                  <a:lnTo>
                    <a:pt x="67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7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86">
              <a:extLst>
                <a:ext uri="{FF2B5EF4-FFF2-40B4-BE49-F238E27FC236}">
                  <a16:creationId xmlns:a16="http://schemas.microsoft.com/office/drawing/2014/main" id="{774E427F-904F-5545-ACBE-1EAD8400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404" y="5738713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87">
              <a:extLst>
                <a:ext uri="{FF2B5EF4-FFF2-40B4-BE49-F238E27FC236}">
                  <a16:creationId xmlns:a16="http://schemas.microsoft.com/office/drawing/2014/main" id="{8F814D61-E198-7B4A-8D1E-14D55B02D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181" y="5472307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88">
              <a:extLst>
                <a:ext uri="{FF2B5EF4-FFF2-40B4-BE49-F238E27FC236}">
                  <a16:creationId xmlns:a16="http://schemas.microsoft.com/office/drawing/2014/main" id="{CE1CD01E-5C7A-A646-863D-2CB0424E3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677" y="5186676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89">
              <a:extLst>
                <a:ext uri="{FF2B5EF4-FFF2-40B4-BE49-F238E27FC236}">
                  <a16:creationId xmlns:a16="http://schemas.microsoft.com/office/drawing/2014/main" id="{2B5258F6-DF57-1544-AA64-071BD64BB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29" y="4881820"/>
              <a:ext cx="85140" cy="85139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5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BFA48DDB-70CF-8649-9975-45D86F3A7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300" y="456323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A4A14DB6-1806-5444-9BE4-8351EBAD5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174" y="4236406"/>
              <a:ext cx="85139" cy="85140"/>
            </a:xfrm>
            <a:custGeom>
              <a:avLst/>
              <a:gdLst>
                <a:gd name="T0" fmla="*/ 68 w 138"/>
                <a:gd name="T1" fmla="*/ 135 h 136"/>
                <a:gd name="T2" fmla="*/ 68 w 138"/>
                <a:gd name="T3" fmla="*/ 135 h 136"/>
                <a:gd name="T4" fmla="*/ 137 w 138"/>
                <a:gd name="T5" fmla="*/ 68 h 136"/>
                <a:gd name="T6" fmla="*/ 137 w 138"/>
                <a:gd name="T7" fmla="*/ 68 h 136"/>
                <a:gd name="T8" fmla="*/ 68 w 138"/>
                <a:gd name="T9" fmla="*/ 0 h 136"/>
                <a:gd name="T10" fmla="*/ 68 w 138"/>
                <a:gd name="T11" fmla="*/ 0 h 136"/>
                <a:gd name="T12" fmla="*/ 0 w 138"/>
                <a:gd name="T13" fmla="*/ 68 h 136"/>
                <a:gd name="T14" fmla="*/ 0 w 138"/>
                <a:gd name="T15" fmla="*/ 68 h 136"/>
                <a:gd name="T16" fmla="*/ 68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8" y="135"/>
                  </a:moveTo>
                  <a:lnTo>
                    <a:pt x="68" y="135"/>
                  </a:lnTo>
                  <a:cubicBezTo>
                    <a:pt x="106" y="135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5"/>
                    <a:pt x="68" y="1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92">
              <a:extLst>
                <a:ext uri="{FF2B5EF4-FFF2-40B4-BE49-F238E27FC236}">
                  <a16:creationId xmlns:a16="http://schemas.microsoft.com/office/drawing/2014/main" id="{5190C376-526E-FC4E-88E3-E6439D636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259" y="3898592"/>
              <a:ext cx="85139" cy="85139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93">
              <a:extLst>
                <a:ext uri="{FF2B5EF4-FFF2-40B4-BE49-F238E27FC236}">
                  <a16:creationId xmlns:a16="http://schemas.microsoft.com/office/drawing/2014/main" id="{2DFEEA48-75A3-0A47-AD89-B4B4312B1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301" y="3558034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94">
              <a:extLst>
                <a:ext uri="{FF2B5EF4-FFF2-40B4-BE49-F238E27FC236}">
                  <a16:creationId xmlns:a16="http://schemas.microsoft.com/office/drawing/2014/main" id="{B8DDB5EC-7E3D-8E4A-B6A0-E0362F963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301" y="3214728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95">
              <a:extLst>
                <a:ext uri="{FF2B5EF4-FFF2-40B4-BE49-F238E27FC236}">
                  <a16:creationId xmlns:a16="http://schemas.microsoft.com/office/drawing/2014/main" id="{FB76332D-7D6A-9040-856A-5BB4945FE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259" y="2874168"/>
              <a:ext cx="85139" cy="85140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96">
              <a:extLst>
                <a:ext uri="{FF2B5EF4-FFF2-40B4-BE49-F238E27FC236}">
                  <a16:creationId xmlns:a16="http://schemas.microsoft.com/office/drawing/2014/main" id="{62384D65-8674-1345-A802-266F54E2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174" y="2536354"/>
              <a:ext cx="85139" cy="85139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97">
              <a:extLst>
                <a:ext uri="{FF2B5EF4-FFF2-40B4-BE49-F238E27FC236}">
                  <a16:creationId xmlns:a16="http://schemas.microsoft.com/office/drawing/2014/main" id="{9795908D-489D-A44E-8CAE-B85C936E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300" y="2209527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98">
              <a:extLst>
                <a:ext uri="{FF2B5EF4-FFF2-40B4-BE49-F238E27FC236}">
                  <a16:creationId xmlns:a16="http://schemas.microsoft.com/office/drawing/2014/main" id="{A9F4898A-C960-DE40-8004-18347E8A7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29" y="1890940"/>
              <a:ext cx="85140" cy="85140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99">
              <a:extLst>
                <a:ext uri="{FF2B5EF4-FFF2-40B4-BE49-F238E27FC236}">
                  <a16:creationId xmlns:a16="http://schemas.microsoft.com/office/drawing/2014/main" id="{7A81DF42-ACD7-634C-AD5E-DC9A544AB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677" y="1586084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100">
              <a:extLst>
                <a:ext uri="{FF2B5EF4-FFF2-40B4-BE49-F238E27FC236}">
                  <a16:creationId xmlns:a16="http://schemas.microsoft.com/office/drawing/2014/main" id="{29C84E6A-EF2D-BD41-AD15-3324EC847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181" y="1300453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8" name="Freeform 101">
              <a:extLst>
                <a:ext uri="{FF2B5EF4-FFF2-40B4-BE49-F238E27FC236}">
                  <a16:creationId xmlns:a16="http://schemas.microsoft.com/office/drawing/2014/main" id="{77567B99-722E-2145-98AF-7F41D951C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404" y="1031302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102">
              <a:extLst>
                <a:ext uri="{FF2B5EF4-FFF2-40B4-BE49-F238E27FC236}">
                  <a16:creationId xmlns:a16="http://schemas.microsoft.com/office/drawing/2014/main" id="{7E20BD74-18B2-2346-949B-4A91B5090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345" y="786868"/>
              <a:ext cx="85139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103">
              <a:extLst>
                <a:ext uri="{FF2B5EF4-FFF2-40B4-BE49-F238E27FC236}">
                  <a16:creationId xmlns:a16="http://schemas.microsoft.com/office/drawing/2014/main" id="{89B96F82-84B3-C84F-AD94-23D76B16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005" y="564406"/>
              <a:ext cx="85139" cy="85139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104">
              <a:extLst>
                <a:ext uri="{FF2B5EF4-FFF2-40B4-BE49-F238E27FC236}">
                  <a16:creationId xmlns:a16="http://schemas.microsoft.com/office/drawing/2014/main" id="{E6B6B821-85A0-7744-B377-D29868C2C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888" y="369407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" name="Freeform 105">
              <a:extLst>
                <a:ext uri="{FF2B5EF4-FFF2-40B4-BE49-F238E27FC236}">
                  <a16:creationId xmlns:a16="http://schemas.microsoft.com/office/drawing/2014/main" id="{D84B5734-A0C7-DD4C-8B7F-E99CC035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252" y="204621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106">
              <a:extLst>
                <a:ext uri="{FF2B5EF4-FFF2-40B4-BE49-F238E27FC236}">
                  <a16:creationId xmlns:a16="http://schemas.microsoft.com/office/drawing/2014/main" id="{F408A6AF-AD2A-064B-880B-D97F25801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346" y="67298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4" name="Freeform 107">
              <a:extLst>
                <a:ext uri="{FF2B5EF4-FFF2-40B4-BE49-F238E27FC236}">
                  <a16:creationId xmlns:a16="http://schemas.microsoft.com/office/drawing/2014/main" id="{3503D8A2-6299-AE40-9FF3-F4D2BC81F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173" y="-3981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5" name="Freeform 108">
              <a:extLst>
                <a:ext uri="{FF2B5EF4-FFF2-40B4-BE49-F238E27FC236}">
                  <a16:creationId xmlns:a16="http://schemas.microsoft.com/office/drawing/2014/main" id="{D5E71E54-2F8A-2B47-A4B3-A42ECFB08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239" y="-113968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6" name="Freeform 111">
              <a:extLst>
                <a:ext uri="{FF2B5EF4-FFF2-40B4-BE49-F238E27FC236}">
                  <a16:creationId xmlns:a16="http://schemas.microsoft.com/office/drawing/2014/main" id="{11B8239F-F480-B447-99B2-D91222B68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665" y="-138685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7" name="Freeform 112">
              <a:extLst>
                <a:ext uri="{FF2B5EF4-FFF2-40B4-BE49-F238E27FC236}">
                  <a16:creationId xmlns:a16="http://schemas.microsoft.com/office/drawing/2014/main" id="{58F1BA19-2486-184C-A583-580C208BA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477" y="-81010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8" name="Freeform 113">
              <a:extLst>
                <a:ext uri="{FF2B5EF4-FFF2-40B4-BE49-F238E27FC236}">
                  <a16:creationId xmlns:a16="http://schemas.microsoft.com/office/drawing/2014/main" id="{866F8A1B-3FD4-6041-9015-77D6A2BB6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799" y="9622"/>
              <a:ext cx="85139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114">
              <a:extLst>
                <a:ext uri="{FF2B5EF4-FFF2-40B4-BE49-F238E27FC236}">
                  <a16:creationId xmlns:a16="http://schemas.microsoft.com/office/drawing/2014/main" id="{CF485235-2F8F-744C-9979-5954FDCFD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132" y="130467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115">
              <a:extLst>
                <a:ext uri="{FF2B5EF4-FFF2-40B4-BE49-F238E27FC236}">
                  <a16:creationId xmlns:a16="http://schemas.microsoft.com/office/drawing/2014/main" id="{46B18F88-8F9A-B34A-8B88-1FB2AC2F9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734" y="284267"/>
              <a:ext cx="85140" cy="85139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116">
              <a:extLst>
                <a:ext uri="{FF2B5EF4-FFF2-40B4-BE49-F238E27FC236}">
                  <a16:creationId xmlns:a16="http://schemas.microsoft.com/office/drawing/2014/main" id="{F758FE85-526E-6141-AB1B-02265EA9F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857" y="465533"/>
              <a:ext cx="85140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15491083-09B2-7B4D-A4F2-084DBDA51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756" y="674264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66CD5355-54E5-364C-BC52-E29C8D581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683" y="907712"/>
              <a:ext cx="85140" cy="85140"/>
            </a:xfrm>
            <a:custGeom>
              <a:avLst/>
              <a:gdLst>
                <a:gd name="T0" fmla="*/ 69 w 138"/>
                <a:gd name="T1" fmla="*/ 136 h 137"/>
                <a:gd name="T2" fmla="*/ 69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9 w 138"/>
                <a:gd name="T9" fmla="*/ 0 h 137"/>
                <a:gd name="T10" fmla="*/ 69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9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9" y="136"/>
                  </a:moveTo>
                  <a:lnTo>
                    <a:pt x="69" y="136"/>
                  </a:lnTo>
                  <a:cubicBezTo>
                    <a:pt x="106" y="136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9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466AC358-1D8E-DE48-9C61-F26D2D2BD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639" y="1163131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120">
              <a:extLst>
                <a:ext uri="{FF2B5EF4-FFF2-40B4-BE49-F238E27FC236}">
                  <a16:creationId xmlns:a16="http://schemas.microsoft.com/office/drawing/2014/main" id="{3F8C350A-26FD-0F4F-A13D-222A513FD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4876" y="1440522"/>
              <a:ext cx="85139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121">
              <a:extLst>
                <a:ext uri="{FF2B5EF4-FFF2-40B4-BE49-F238E27FC236}">
                  <a16:creationId xmlns:a16="http://schemas.microsoft.com/office/drawing/2014/main" id="{AE600C4F-3BE9-6C42-85FB-D8045CEF2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7901" y="1737138"/>
              <a:ext cx="85140" cy="85140"/>
            </a:xfrm>
            <a:custGeom>
              <a:avLst/>
              <a:gdLst>
                <a:gd name="T0" fmla="*/ 68 w 138"/>
                <a:gd name="T1" fmla="*/ 136 h 137"/>
                <a:gd name="T2" fmla="*/ 68 w 138"/>
                <a:gd name="T3" fmla="*/ 136 h 137"/>
                <a:gd name="T4" fmla="*/ 137 w 138"/>
                <a:gd name="T5" fmla="*/ 68 h 137"/>
                <a:gd name="T6" fmla="*/ 137 w 138"/>
                <a:gd name="T7" fmla="*/ 68 h 137"/>
                <a:gd name="T8" fmla="*/ 68 w 138"/>
                <a:gd name="T9" fmla="*/ 0 h 137"/>
                <a:gd name="T10" fmla="*/ 68 w 138"/>
                <a:gd name="T11" fmla="*/ 0 h 137"/>
                <a:gd name="T12" fmla="*/ 0 w 138"/>
                <a:gd name="T13" fmla="*/ 68 h 137"/>
                <a:gd name="T14" fmla="*/ 0 w 138"/>
                <a:gd name="T15" fmla="*/ 68 h 137"/>
                <a:gd name="T16" fmla="*/ 68 w 138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122">
              <a:extLst>
                <a:ext uri="{FF2B5EF4-FFF2-40B4-BE49-F238E27FC236}">
                  <a16:creationId xmlns:a16="http://schemas.microsoft.com/office/drawing/2014/main" id="{5344744C-D8C7-3342-9581-EFEE4D621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463" y="2047486"/>
              <a:ext cx="85139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123">
              <a:extLst>
                <a:ext uri="{FF2B5EF4-FFF2-40B4-BE49-F238E27FC236}">
                  <a16:creationId xmlns:a16="http://schemas.microsoft.com/office/drawing/2014/main" id="{ACBF6802-F445-5E42-8098-6481A15EE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9" y="2371567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B24C229A-0684-9848-9476-C777994B9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8461" y="2703889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125">
              <a:extLst>
                <a:ext uri="{FF2B5EF4-FFF2-40B4-BE49-F238E27FC236}">
                  <a16:creationId xmlns:a16="http://schemas.microsoft.com/office/drawing/2014/main" id="{99EABC9A-9900-1344-A391-64C7748F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898" y="3044447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1" name="Freeform 126">
              <a:extLst>
                <a:ext uri="{FF2B5EF4-FFF2-40B4-BE49-F238E27FC236}">
                  <a16:creationId xmlns:a16="http://schemas.microsoft.com/office/drawing/2014/main" id="{A3C38727-A988-6246-8397-6B8B9077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3529" y="3382261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6 h 151"/>
                <a:gd name="T6" fmla="*/ 151 w 152"/>
                <a:gd name="T7" fmla="*/ 76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6 h 151"/>
                <a:gd name="T14" fmla="*/ 0 w 152"/>
                <a:gd name="T15" fmla="*/ 76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6" y="150"/>
                    <a:pt x="151" y="116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6"/>
                    <a:pt x="34" y="150"/>
                    <a:pt x="75" y="1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127">
              <a:extLst>
                <a:ext uri="{FF2B5EF4-FFF2-40B4-BE49-F238E27FC236}">
                  <a16:creationId xmlns:a16="http://schemas.microsoft.com/office/drawing/2014/main" id="{F384FDE5-913F-914C-89D2-F0B77C71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050" y="3722821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3" name="Freeform 128">
              <a:extLst>
                <a:ext uri="{FF2B5EF4-FFF2-40B4-BE49-F238E27FC236}">
                  <a16:creationId xmlns:a16="http://schemas.microsoft.com/office/drawing/2014/main" id="{79D75FDD-EEA4-524F-B2DE-DC2CC9502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0359" y="4063381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129">
              <a:extLst>
                <a:ext uri="{FF2B5EF4-FFF2-40B4-BE49-F238E27FC236}">
                  <a16:creationId xmlns:a16="http://schemas.microsoft.com/office/drawing/2014/main" id="{FB3A5B20-DD5C-DF4B-ACE2-EE807CE8C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205" y="4398446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130">
              <a:extLst>
                <a:ext uri="{FF2B5EF4-FFF2-40B4-BE49-F238E27FC236}">
                  <a16:creationId xmlns:a16="http://schemas.microsoft.com/office/drawing/2014/main" id="{02972173-C653-C94F-902E-57B24826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096" y="472527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131">
              <a:extLst>
                <a:ext uri="{FF2B5EF4-FFF2-40B4-BE49-F238E27FC236}">
                  <a16:creationId xmlns:a16="http://schemas.microsoft.com/office/drawing/2014/main" id="{B58FAE31-609E-394D-AEDB-56705B32E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519" y="5038368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6" y="151"/>
                    <a:pt x="151" y="118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132">
              <a:extLst>
                <a:ext uri="{FF2B5EF4-FFF2-40B4-BE49-F238E27FC236}">
                  <a16:creationId xmlns:a16="http://schemas.microsoft.com/office/drawing/2014/main" id="{FC4E6490-4D48-2443-8E85-9053D9D2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478" y="5340478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5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8" name="Freeform 133">
              <a:extLst>
                <a:ext uri="{FF2B5EF4-FFF2-40B4-BE49-F238E27FC236}">
                  <a16:creationId xmlns:a16="http://schemas.microsoft.com/office/drawing/2014/main" id="{CCB1EDF2-E6A4-1B4A-8A9B-C4C2222EF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972" y="5628855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9" name="Freeform 134">
              <a:extLst>
                <a:ext uri="{FF2B5EF4-FFF2-40B4-BE49-F238E27FC236}">
                  <a16:creationId xmlns:a16="http://schemas.microsoft.com/office/drawing/2014/main" id="{E0DFC748-7046-AE42-9D9F-6D63B2D3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749" y="5898008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0" name="Freeform 135">
              <a:extLst>
                <a:ext uri="{FF2B5EF4-FFF2-40B4-BE49-F238E27FC236}">
                  <a16:creationId xmlns:a16="http://schemas.microsoft.com/office/drawing/2014/main" id="{D9CFFD67-E0C3-9149-85D0-5CA39504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554" y="614518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1" name="Freeform 136">
              <a:extLst>
                <a:ext uri="{FF2B5EF4-FFF2-40B4-BE49-F238E27FC236}">
                  <a16:creationId xmlns:a16="http://schemas.microsoft.com/office/drawing/2014/main" id="{69BB3D5D-FED6-FE4E-AC6A-C69A2513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4389" y="637039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2" name="Freeform 137">
              <a:extLst>
                <a:ext uri="{FF2B5EF4-FFF2-40B4-BE49-F238E27FC236}">
                  <a16:creationId xmlns:a16="http://schemas.microsoft.com/office/drawing/2014/main" id="{56D0BEEB-B3E4-8F42-AE5D-34F37B1B3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998" y="6570885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3" name="Freeform 138">
              <a:extLst>
                <a:ext uri="{FF2B5EF4-FFF2-40B4-BE49-F238E27FC236}">
                  <a16:creationId xmlns:a16="http://schemas.microsoft.com/office/drawing/2014/main" id="{DE71A048-1B2E-1A41-B2D3-BD4FE635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382" y="674940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4" name="Freeform 149">
              <a:extLst>
                <a:ext uri="{FF2B5EF4-FFF2-40B4-BE49-F238E27FC236}">
                  <a16:creationId xmlns:a16="http://schemas.microsoft.com/office/drawing/2014/main" id="{F3F0F3FD-8564-A945-A163-5881B780A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817" y="6746659"/>
              <a:ext cx="96127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20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EC22BC93-4A76-F843-ABBC-330FFC3ED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949" y="657088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CC2DB476-27F9-FF47-8713-F498EF0B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556" y="6370395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1FA01846-D72F-C04B-9892-6425A71A1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91" y="6145187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2613FE83-FAD3-AE49-93A6-4B6D6ED8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94" y="5895260"/>
              <a:ext cx="96127" cy="96127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7 h 154"/>
                <a:gd name="T6" fmla="*/ 152 w 153"/>
                <a:gd name="T7" fmla="*/ 77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7 h 154"/>
                <a:gd name="T14" fmla="*/ 0 w 153"/>
                <a:gd name="T15" fmla="*/ 77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D4AB9C73-0554-A843-A899-B6F60091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973" y="5628854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D44FC48F-8BA5-B04C-A695-A947946D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67" y="5340476"/>
              <a:ext cx="96125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20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BE962CA0-DF2B-2646-9DAE-8B7E6870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426" y="5038368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19EAFCD2-1C5C-1E4D-A03F-FEF2C733F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105" y="4725274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FD135805-4264-CE46-ABD9-5B70CE4F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740" y="4398446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B2CD3BC2-D9E1-4546-8973-B3E7B42BA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839" y="4063379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61DCBEA9-A39B-7746-B125-CCB5E5496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149" y="3722819"/>
              <a:ext cx="96125" cy="96125"/>
            </a:xfrm>
            <a:custGeom>
              <a:avLst/>
              <a:gdLst>
                <a:gd name="T0" fmla="*/ 77 w 155"/>
                <a:gd name="T1" fmla="*/ 153 h 154"/>
                <a:gd name="T2" fmla="*/ 77 w 155"/>
                <a:gd name="T3" fmla="*/ 153 h 154"/>
                <a:gd name="T4" fmla="*/ 154 w 155"/>
                <a:gd name="T5" fmla="*/ 77 h 154"/>
                <a:gd name="T6" fmla="*/ 154 w 155"/>
                <a:gd name="T7" fmla="*/ 77 h 154"/>
                <a:gd name="T8" fmla="*/ 77 w 155"/>
                <a:gd name="T9" fmla="*/ 0 h 154"/>
                <a:gd name="T10" fmla="*/ 77 w 155"/>
                <a:gd name="T11" fmla="*/ 0 h 154"/>
                <a:gd name="T12" fmla="*/ 0 w 155"/>
                <a:gd name="T13" fmla="*/ 77 h 154"/>
                <a:gd name="T14" fmla="*/ 0 w 155"/>
                <a:gd name="T15" fmla="*/ 77 h 154"/>
                <a:gd name="T16" fmla="*/ 77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61DFDC38-B478-544D-AE39-44B019E57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416" y="3379515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8 h 154"/>
                <a:gd name="T6" fmla="*/ 153 w 154"/>
                <a:gd name="T7" fmla="*/ 78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8 h 154"/>
                <a:gd name="T14" fmla="*/ 0 w 154"/>
                <a:gd name="T15" fmla="*/ 78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8"/>
                  </a:cubicBezTo>
                  <a:lnTo>
                    <a:pt x="153" y="78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8"/>
                  </a:cubicBezTo>
                  <a:lnTo>
                    <a:pt x="0" y="78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2284BE94-5E27-7342-8BFE-CF59D85F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149" y="3038955"/>
              <a:ext cx="96125" cy="96127"/>
            </a:xfrm>
            <a:custGeom>
              <a:avLst/>
              <a:gdLst>
                <a:gd name="T0" fmla="*/ 77 w 155"/>
                <a:gd name="T1" fmla="*/ 152 h 153"/>
                <a:gd name="T2" fmla="*/ 77 w 155"/>
                <a:gd name="T3" fmla="*/ 152 h 153"/>
                <a:gd name="T4" fmla="*/ 154 w 155"/>
                <a:gd name="T5" fmla="*/ 76 h 153"/>
                <a:gd name="T6" fmla="*/ 154 w 155"/>
                <a:gd name="T7" fmla="*/ 76 h 153"/>
                <a:gd name="T8" fmla="*/ 77 w 155"/>
                <a:gd name="T9" fmla="*/ 0 h 153"/>
                <a:gd name="T10" fmla="*/ 77 w 155"/>
                <a:gd name="T11" fmla="*/ 0 h 153"/>
                <a:gd name="T12" fmla="*/ 0 w 155"/>
                <a:gd name="T13" fmla="*/ 76 h 153"/>
                <a:gd name="T14" fmla="*/ 0 w 155"/>
                <a:gd name="T15" fmla="*/ 76 h 153"/>
                <a:gd name="T16" fmla="*/ 77 w 15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3">
                  <a:moveTo>
                    <a:pt x="77" y="152"/>
                  </a:moveTo>
                  <a:lnTo>
                    <a:pt x="77" y="152"/>
                  </a:lnTo>
                  <a:cubicBezTo>
                    <a:pt x="119" y="152"/>
                    <a:pt x="154" y="119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2"/>
                    <a:pt x="77" y="1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203CF923-D0CB-AC47-A84C-332DB53DA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839" y="2698395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BEA66A97-159A-8349-94C0-7AA5B468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740" y="2363329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D2E7D577-8DA8-404F-8B2C-1BA9150E6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105" y="2036502"/>
              <a:ext cx="96127" cy="96125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CAF1C5C0-C39F-4441-8238-EA516D2C0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426" y="1723405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F6B3799C-A26D-254A-9DC4-D7CB3D28A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67" y="1418551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E15AFA1A-22A7-1948-92F7-654E911C8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973" y="1132920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3922DE2A-D8B7-124B-957E-A7DC4BF2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94" y="866514"/>
              <a:ext cx="96127" cy="96125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6 h 155"/>
                <a:gd name="T6" fmla="*/ 152 w 153"/>
                <a:gd name="T7" fmla="*/ 76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6 h 155"/>
                <a:gd name="T14" fmla="*/ 0 w 153"/>
                <a:gd name="T15" fmla="*/ 76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5" name="Freeform 170">
              <a:extLst>
                <a:ext uri="{FF2B5EF4-FFF2-40B4-BE49-F238E27FC236}">
                  <a16:creationId xmlns:a16="http://schemas.microsoft.com/office/drawing/2014/main" id="{785FAD07-CC44-4D47-9705-91A7AE8F9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389" y="616587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6" name="Freeform 171">
              <a:extLst>
                <a:ext uri="{FF2B5EF4-FFF2-40B4-BE49-F238E27FC236}">
                  <a16:creationId xmlns:a16="http://schemas.microsoft.com/office/drawing/2014/main" id="{78E136F7-3B6D-BD40-BA91-15118CECA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556" y="391379"/>
              <a:ext cx="96127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7" name="Freeform 172">
              <a:extLst>
                <a:ext uri="{FF2B5EF4-FFF2-40B4-BE49-F238E27FC236}">
                  <a16:creationId xmlns:a16="http://schemas.microsoft.com/office/drawing/2014/main" id="{88502FC4-CA2D-754E-9D93-CC4E8D6E3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947" y="190888"/>
              <a:ext cx="96125" cy="96125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6 h 154"/>
                <a:gd name="T6" fmla="*/ 152 w 153"/>
                <a:gd name="T7" fmla="*/ 76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6 h 154"/>
                <a:gd name="T14" fmla="*/ 0 w 153"/>
                <a:gd name="T15" fmla="*/ 76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8"/>
                    <a:pt x="152" y="76"/>
                  </a:cubicBezTo>
                  <a:lnTo>
                    <a:pt x="152" y="76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8" name="Freeform 173">
              <a:extLst>
                <a:ext uri="{FF2B5EF4-FFF2-40B4-BE49-F238E27FC236}">
                  <a16:creationId xmlns:a16="http://schemas.microsoft.com/office/drawing/2014/main" id="{2DFA65E5-2734-8A43-AF49-4C9D97F24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817" y="15115"/>
              <a:ext cx="96127" cy="96125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9" name="Freeform 174">
              <a:extLst>
                <a:ext uri="{FF2B5EF4-FFF2-40B4-BE49-F238E27FC236}">
                  <a16:creationId xmlns:a16="http://schemas.microsoft.com/office/drawing/2014/main" id="{E962778E-520F-3D48-8D0D-BC365FCE9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165" y="-135939"/>
              <a:ext cx="96125" cy="96127"/>
            </a:xfrm>
            <a:custGeom>
              <a:avLst/>
              <a:gdLst>
                <a:gd name="T0" fmla="*/ 76 w 153"/>
                <a:gd name="T1" fmla="*/ 154 h 155"/>
                <a:gd name="T2" fmla="*/ 76 w 153"/>
                <a:gd name="T3" fmla="*/ 154 h 155"/>
                <a:gd name="T4" fmla="*/ 152 w 153"/>
                <a:gd name="T5" fmla="*/ 77 h 155"/>
                <a:gd name="T6" fmla="*/ 152 w 153"/>
                <a:gd name="T7" fmla="*/ 77 h 155"/>
                <a:gd name="T8" fmla="*/ 76 w 153"/>
                <a:gd name="T9" fmla="*/ 0 h 155"/>
                <a:gd name="T10" fmla="*/ 76 w 153"/>
                <a:gd name="T11" fmla="*/ 0 h 155"/>
                <a:gd name="T12" fmla="*/ 0 w 153"/>
                <a:gd name="T13" fmla="*/ 77 h 155"/>
                <a:gd name="T14" fmla="*/ 0 w 153"/>
                <a:gd name="T15" fmla="*/ 77 h 155"/>
                <a:gd name="T16" fmla="*/ 76 w 153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183">
              <a:extLst>
                <a:ext uri="{FF2B5EF4-FFF2-40B4-BE49-F238E27FC236}">
                  <a16:creationId xmlns:a16="http://schemas.microsoft.com/office/drawing/2014/main" id="{589334A3-72FA-E04C-8EA6-52B3EBA3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780" y="-135939"/>
              <a:ext cx="96125" cy="96127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1" name="Freeform 184">
              <a:extLst>
                <a:ext uri="{FF2B5EF4-FFF2-40B4-BE49-F238E27FC236}">
                  <a16:creationId xmlns:a16="http://schemas.microsoft.com/office/drawing/2014/main" id="{F861E62D-DB73-A74F-8F6F-FF0E7550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382" y="15115"/>
              <a:ext cx="96125" cy="96125"/>
            </a:xfrm>
            <a:custGeom>
              <a:avLst/>
              <a:gdLst>
                <a:gd name="T0" fmla="*/ 77 w 154"/>
                <a:gd name="T1" fmla="*/ 154 h 155"/>
                <a:gd name="T2" fmla="*/ 77 w 154"/>
                <a:gd name="T3" fmla="*/ 154 h 155"/>
                <a:gd name="T4" fmla="*/ 153 w 154"/>
                <a:gd name="T5" fmla="*/ 77 h 155"/>
                <a:gd name="T6" fmla="*/ 153 w 154"/>
                <a:gd name="T7" fmla="*/ 77 h 155"/>
                <a:gd name="T8" fmla="*/ 77 w 154"/>
                <a:gd name="T9" fmla="*/ 0 h 155"/>
                <a:gd name="T10" fmla="*/ 77 w 154"/>
                <a:gd name="T11" fmla="*/ 0 h 155"/>
                <a:gd name="T12" fmla="*/ 0 w 154"/>
                <a:gd name="T13" fmla="*/ 77 h 155"/>
                <a:gd name="T14" fmla="*/ 0 w 154"/>
                <a:gd name="T15" fmla="*/ 77 h 155"/>
                <a:gd name="T16" fmla="*/ 77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2" name="Freeform 185">
              <a:extLst>
                <a:ext uri="{FF2B5EF4-FFF2-40B4-BE49-F238E27FC236}">
                  <a16:creationId xmlns:a16="http://schemas.microsoft.com/office/drawing/2014/main" id="{AA03AF41-5217-6546-AEAF-85BC4F8E9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4252" y="190888"/>
              <a:ext cx="96127" cy="96125"/>
            </a:xfrm>
            <a:custGeom>
              <a:avLst/>
              <a:gdLst>
                <a:gd name="T0" fmla="*/ 78 w 155"/>
                <a:gd name="T1" fmla="*/ 153 h 154"/>
                <a:gd name="T2" fmla="*/ 78 w 155"/>
                <a:gd name="T3" fmla="*/ 153 h 154"/>
                <a:gd name="T4" fmla="*/ 154 w 155"/>
                <a:gd name="T5" fmla="*/ 76 h 154"/>
                <a:gd name="T6" fmla="*/ 154 w 155"/>
                <a:gd name="T7" fmla="*/ 76 h 154"/>
                <a:gd name="T8" fmla="*/ 78 w 155"/>
                <a:gd name="T9" fmla="*/ 0 h 154"/>
                <a:gd name="T10" fmla="*/ 78 w 155"/>
                <a:gd name="T11" fmla="*/ 0 h 154"/>
                <a:gd name="T12" fmla="*/ 0 w 155"/>
                <a:gd name="T13" fmla="*/ 76 h 154"/>
                <a:gd name="T14" fmla="*/ 0 w 155"/>
                <a:gd name="T15" fmla="*/ 76 h 154"/>
                <a:gd name="T16" fmla="*/ 78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8" y="153"/>
                  </a:moveTo>
                  <a:lnTo>
                    <a:pt x="78" y="153"/>
                  </a:lnTo>
                  <a:cubicBezTo>
                    <a:pt x="120" y="153"/>
                    <a:pt x="154" y="118"/>
                    <a:pt x="154" y="76"/>
                  </a:cubicBezTo>
                  <a:lnTo>
                    <a:pt x="154" y="76"/>
                  </a:lnTo>
                  <a:cubicBezTo>
                    <a:pt x="154" y="34"/>
                    <a:pt x="120" y="0"/>
                    <a:pt x="78" y="0"/>
                  </a:cubicBezTo>
                  <a:lnTo>
                    <a:pt x="78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3"/>
                    <a:pt x="78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3" name="Freeform 186">
              <a:extLst>
                <a:ext uri="{FF2B5EF4-FFF2-40B4-BE49-F238E27FC236}">
                  <a16:creationId xmlns:a16="http://schemas.microsoft.com/office/drawing/2014/main" id="{0A0D5C09-3B7F-604A-8528-7D1AE667C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642" y="391379"/>
              <a:ext cx="96125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4"/>
                    <a:pt x="77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" name="Freeform 187">
              <a:extLst>
                <a:ext uri="{FF2B5EF4-FFF2-40B4-BE49-F238E27FC236}">
                  <a16:creationId xmlns:a16="http://schemas.microsoft.com/office/drawing/2014/main" id="{E2EB9370-A902-A341-983F-8C63678AF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808" y="616587"/>
              <a:ext cx="96125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5" name="Freeform 188">
              <a:extLst>
                <a:ext uri="{FF2B5EF4-FFF2-40B4-BE49-F238E27FC236}">
                  <a16:creationId xmlns:a16="http://schemas.microsoft.com/office/drawing/2014/main" id="{61AF0302-828B-EA49-89D1-6E25E8316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749" y="866514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6" name="Freeform 189">
              <a:extLst>
                <a:ext uri="{FF2B5EF4-FFF2-40B4-BE49-F238E27FC236}">
                  <a16:creationId xmlns:a16="http://schemas.microsoft.com/office/drawing/2014/main" id="{2E64FDA5-8ADB-D84D-AD71-9E5A3245B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972" y="1132920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7" name="Freeform 190">
              <a:extLst>
                <a:ext uri="{FF2B5EF4-FFF2-40B4-BE49-F238E27FC236}">
                  <a16:creationId xmlns:a16="http://schemas.microsoft.com/office/drawing/2014/main" id="{FA23B4B0-D4A4-D441-BB65-4C066E8F9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478" y="1421297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6"/>
                    <a:pt x="150" y="75"/>
                  </a:cubicBezTo>
                  <a:lnTo>
                    <a:pt x="150" y="75"/>
                  </a:lnTo>
                  <a:cubicBezTo>
                    <a:pt x="150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6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8" name="Freeform 191">
              <a:extLst>
                <a:ext uri="{FF2B5EF4-FFF2-40B4-BE49-F238E27FC236}">
                  <a16:creationId xmlns:a16="http://schemas.microsoft.com/office/drawing/2014/main" id="{7B08B00B-94B7-E94A-9BA3-B0F3BDF60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517" y="1723405"/>
              <a:ext cx="96127" cy="96125"/>
            </a:xfrm>
            <a:custGeom>
              <a:avLst/>
              <a:gdLst>
                <a:gd name="T0" fmla="*/ 76 w 154"/>
                <a:gd name="T1" fmla="*/ 152 h 153"/>
                <a:gd name="T2" fmla="*/ 76 w 154"/>
                <a:gd name="T3" fmla="*/ 152 h 153"/>
                <a:gd name="T4" fmla="*/ 153 w 154"/>
                <a:gd name="T5" fmla="*/ 76 h 153"/>
                <a:gd name="T6" fmla="*/ 153 w 154"/>
                <a:gd name="T7" fmla="*/ 76 h 153"/>
                <a:gd name="T8" fmla="*/ 76 w 154"/>
                <a:gd name="T9" fmla="*/ 0 h 153"/>
                <a:gd name="T10" fmla="*/ 76 w 154"/>
                <a:gd name="T11" fmla="*/ 0 h 153"/>
                <a:gd name="T12" fmla="*/ 0 w 154"/>
                <a:gd name="T13" fmla="*/ 76 h 153"/>
                <a:gd name="T14" fmla="*/ 0 w 154"/>
                <a:gd name="T15" fmla="*/ 76 h 153"/>
                <a:gd name="T16" fmla="*/ 76 w 154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3">
                  <a:moveTo>
                    <a:pt x="76" y="152"/>
                  </a:moveTo>
                  <a:lnTo>
                    <a:pt x="76" y="152"/>
                  </a:lnTo>
                  <a:cubicBezTo>
                    <a:pt x="119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2"/>
                    <a:pt x="76" y="1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9" name="Freeform 192">
              <a:extLst>
                <a:ext uri="{FF2B5EF4-FFF2-40B4-BE49-F238E27FC236}">
                  <a16:creationId xmlns:a16="http://schemas.microsoft.com/office/drawing/2014/main" id="{606A831C-5D9E-0D4E-BE10-49A11FEAF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096" y="2039248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0" name="Freeform 193">
              <a:extLst>
                <a:ext uri="{FF2B5EF4-FFF2-40B4-BE49-F238E27FC236}">
                  <a16:creationId xmlns:a16="http://schemas.microsoft.com/office/drawing/2014/main" id="{45E08962-A498-6F4C-BC35-0D1DD78E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205" y="236607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1" name="Freeform 194">
              <a:extLst>
                <a:ext uri="{FF2B5EF4-FFF2-40B4-BE49-F238E27FC236}">
                  <a16:creationId xmlns:a16="http://schemas.microsoft.com/office/drawing/2014/main" id="{4864872A-7267-BB4C-B37C-8D6DA196F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0359" y="2698395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2" name="Freeform 195">
              <a:extLst>
                <a:ext uri="{FF2B5EF4-FFF2-40B4-BE49-F238E27FC236}">
                  <a16:creationId xmlns:a16="http://schemas.microsoft.com/office/drawing/2014/main" id="{3AEE552B-89B6-7445-856F-0515FE47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050" y="3038955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5 h 151"/>
                <a:gd name="T6" fmla="*/ 151 w 152"/>
                <a:gd name="T7" fmla="*/ 75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5 h 151"/>
                <a:gd name="T14" fmla="*/ 0 w 152"/>
                <a:gd name="T15" fmla="*/ 75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7" y="150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3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3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0"/>
                    <a:pt x="75" y="1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3" name="Freeform 196">
              <a:extLst>
                <a:ext uri="{FF2B5EF4-FFF2-40B4-BE49-F238E27FC236}">
                  <a16:creationId xmlns:a16="http://schemas.microsoft.com/office/drawing/2014/main" id="{D92A0FFE-5E36-9F42-B794-25EFF978D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9933" y="3376768"/>
              <a:ext cx="107110" cy="104365"/>
            </a:xfrm>
            <a:custGeom>
              <a:avLst/>
              <a:gdLst>
                <a:gd name="T0" fmla="*/ 84 w 170"/>
                <a:gd name="T1" fmla="*/ 166 h 167"/>
                <a:gd name="T2" fmla="*/ 84 w 170"/>
                <a:gd name="T3" fmla="*/ 166 h 167"/>
                <a:gd name="T4" fmla="*/ 169 w 170"/>
                <a:gd name="T5" fmla="*/ 84 h 167"/>
                <a:gd name="T6" fmla="*/ 169 w 170"/>
                <a:gd name="T7" fmla="*/ 84 h 167"/>
                <a:gd name="T8" fmla="*/ 84 w 170"/>
                <a:gd name="T9" fmla="*/ 0 h 167"/>
                <a:gd name="T10" fmla="*/ 84 w 170"/>
                <a:gd name="T11" fmla="*/ 0 h 167"/>
                <a:gd name="T12" fmla="*/ 0 w 170"/>
                <a:gd name="T13" fmla="*/ 84 h 167"/>
                <a:gd name="T14" fmla="*/ 0 w 170"/>
                <a:gd name="T15" fmla="*/ 84 h 167"/>
                <a:gd name="T16" fmla="*/ 84 w 170"/>
                <a:gd name="T17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67">
                  <a:moveTo>
                    <a:pt x="84" y="166"/>
                  </a:moveTo>
                  <a:lnTo>
                    <a:pt x="84" y="166"/>
                  </a:lnTo>
                  <a:cubicBezTo>
                    <a:pt x="131" y="166"/>
                    <a:pt x="169" y="129"/>
                    <a:pt x="169" y="84"/>
                  </a:cubicBezTo>
                  <a:lnTo>
                    <a:pt x="169" y="84"/>
                  </a:lnTo>
                  <a:cubicBezTo>
                    <a:pt x="169" y="37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29"/>
                    <a:pt x="38" y="166"/>
                    <a:pt x="84" y="16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" name="Freeform 197">
              <a:extLst>
                <a:ext uri="{FF2B5EF4-FFF2-40B4-BE49-F238E27FC236}">
                  <a16:creationId xmlns:a16="http://schemas.microsoft.com/office/drawing/2014/main" id="{452CF473-3786-BB42-BEA8-13B808CAE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6202" y="3717327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5" name="Freeform 198">
              <a:extLst>
                <a:ext uri="{FF2B5EF4-FFF2-40B4-BE49-F238E27FC236}">
                  <a16:creationId xmlns:a16="http://schemas.microsoft.com/office/drawing/2014/main" id="{DA57CD02-0E7E-2647-97E2-297437376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2258" y="4057886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6" name="Freeform 199">
              <a:extLst>
                <a:ext uri="{FF2B5EF4-FFF2-40B4-BE49-F238E27FC236}">
                  <a16:creationId xmlns:a16="http://schemas.microsoft.com/office/drawing/2014/main" id="{30695140-AB62-014A-A47A-171B59472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0850" y="4392954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7" name="Freeform 200">
              <a:extLst>
                <a:ext uri="{FF2B5EF4-FFF2-40B4-BE49-F238E27FC236}">
                  <a16:creationId xmlns:a16="http://schemas.microsoft.com/office/drawing/2014/main" id="{A94466E9-CB5C-0748-90E2-7B70A4106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1977" y="4722528"/>
              <a:ext cx="104365" cy="104365"/>
            </a:xfrm>
            <a:custGeom>
              <a:avLst/>
              <a:gdLst>
                <a:gd name="T0" fmla="*/ 83 w 169"/>
                <a:gd name="T1" fmla="*/ 167 h 168"/>
                <a:gd name="T2" fmla="*/ 83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3 w 169"/>
                <a:gd name="T9" fmla="*/ 0 h 168"/>
                <a:gd name="T10" fmla="*/ 83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3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3" y="167"/>
                  </a:moveTo>
                  <a:lnTo>
                    <a:pt x="83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3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7"/>
                    <a:pt x="83" y="1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8" name="Freeform 201">
              <a:extLst>
                <a:ext uri="{FF2B5EF4-FFF2-40B4-BE49-F238E27FC236}">
                  <a16:creationId xmlns:a16="http://schemas.microsoft.com/office/drawing/2014/main" id="{219C91B4-2833-5044-B6DD-3B537F357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5640" y="5041114"/>
              <a:ext cx="104365" cy="104365"/>
            </a:xfrm>
            <a:custGeom>
              <a:avLst/>
              <a:gdLst>
                <a:gd name="T0" fmla="*/ 84 w 169"/>
                <a:gd name="T1" fmla="*/ 167 h 168"/>
                <a:gd name="T2" fmla="*/ 84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4 w 169"/>
                <a:gd name="T9" fmla="*/ 0 h 168"/>
                <a:gd name="T10" fmla="*/ 84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4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4" y="167"/>
                  </a:moveTo>
                  <a:lnTo>
                    <a:pt x="84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7"/>
                    <a:pt x="84" y="1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9" name="Freeform 202">
              <a:extLst>
                <a:ext uri="{FF2B5EF4-FFF2-40B4-BE49-F238E27FC236}">
                  <a16:creationId xmlns:a16="http://schemas.microsoft.com/office/drawing/2014/main" id="{64E0B245-3F1A-174D-93AE-5101F4B54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588" y="5348717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1" y="168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0" name="Freeform 203">
              <a:extLst>
                <a:ext uri="{FF2B5EF4-FFF2-40B4-BE49-F238E27FC236}">
                  <a16:creationId xmlns:a16="http://schemas.microsoft.com/office/drawing/2014/main" id="{2D1D9A1B-C3C2-3E4A-920C-97A4E3313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7" y="5642586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1"/>
                    <a:pt x="167" y="84"/>
                  </a:cubicBezTo>
                  <a:lnTo>
                    <a:pt x="167" y="84"/>
                  </a:lnTo>
                  <a:cubicBezTo>
                    <a:pt x="167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7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1" name="Freeform 204">
              <a:extLst>
                <a:ext uri="{FF2B5EF4-FFF2-40B4-BE49-F238E27FC236}">
                  <a16:creationId xmlns:a16="http://schemas.microsoft.com/office/drawing/2014/main" id="{2432361C-AAAD-5342-8EBB-CA6EEB358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5578" y="5919979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8" y="131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8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2" name="Freeform 205">
              <a:extLst>
                <a:ext uri="{FF2B5EF4-FFF2-40B4-BE49-F238E27FC236}">
                  <a16:creationId xmlns:a16="http://schemas.microsoft.com/office/drawing/2014/main" id="{8770924A-260C-B543-AAA3-04A9966FC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368" y="6178145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3" name="Freeform 206">
              <a:extLst>
                <a:ext uri="{FF2B5EF4-FFF2-40B4-BE49-F238E27FC236}">
                  <a16:creationId xmlns:a16="http://schemas.microsoft.com/office/drawing/2014/main" id="{209FA4FA-4DD8-FD4B-82CF-7AEA0B14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189" y="6419831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6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" name="Freeform 207">
              <a:extLst>
                <a:ext uri="{FF2B5EF4-FFF2-40B4-BE49-F238E27FC236}">
                  <a16:creationId xmlns:a16="http://schemas.microsoft.com/office/drawing/2014/main" id="{0D8B1D65-13F4-0E41-AA73-84B3F0528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9529" y="6639547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4 h 171"/>
                <a:gd name="T6" fmla="*/ 170 w 171"/>
                <a:gd name="T7" fmla="*/ 84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4 h 171"/>
                <a:gd name="T14" fmla="*/ 0 w 171"/>
                <a:gd name="T15" fmla="*/ 84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4"/>
                  </a:cubicBezTo>
                  <a:lnTo>
                    <a:pt x="170" y="84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5" name="Freeform 208">
              <a:extLst>
                <a:ext uri="{FF2B5EF4-FFF2-40B4-BE49-F238E27FC236}">
                  <a16:creationId xmlns:a16="http://schemas.microsoft.com/office/drawing/2014/main" id="{2AE96286-AFD4-044D-A35F-0C997200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9392" y="6834545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0"/>
                    <a:pt x="167" y="84"/>
                  </a:cubicBezTo>
                  <a:lnTo>
                    <a:pt x="167" y="84"/>
                  </a:lnTo>
                  <a:cubicBezTo>
                    <a:pt x="167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8"/>
                    <a:pt x="84" y="1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6" name="Freeform 222">
              <a:extLst>
                <a:ext uri="{FF2B5EF4-FFF2-40B4-BE49-F238E27FC236}">
                  <a16:creationId xmlns:a16="http://schemas.microsoft.com/office/drawing/2014/main" id="{98DAE8BB-4CBB-4449-B7DF-2FB665BDC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753" y="6738420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7" name="Freeform 223">
              <a:extLst>
                <a:ext uri="{FF2B5EF4-FFF2-40B4-BE49-F238E27FC236}">
                  <a16:creationId xmlns:a16="http://schemas.microsoft.com/office/drawing/2014/main" id="{D402D285-FFF6-D940-8F70-2EFAFE83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108" y="6532435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8" name="Freeform 224">
              <a:extLst>
                <a:ext uri="{FF2B5EF4-FFF2-40B4-BE49-F238E27FC236}">
                  <a16:creationId xmlns:a16="http://schemas.microsoft.com/office/drawing/2014/main" id="{5F5AF823-404B-C941-9910-F4192C005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689" y="6301735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9" name="Freeform 225">
              <a:extLst>
                <a:ext uri="{FF2B5EF4-FFF2-40B4-BE49-F238E27FC236}">
                  <a16:creationId xmlns:a16="http://schemas.microsoft.com/office/drawing/2014/main" id="{D947C95A-C33C-AF43-B8DE-AD668028E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6051808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0" name="Freeform 226">
              <a:extLst>
                <a:ext uri="{FF2B5EF4-FFF2-40B4-BE49-F238E27FC236}">
                  <a16:creationId xmlns:a16="http://schemas.microsoft.com/office/drawing/2014/main" id="{883B9E32-AA35-6843-AA52-8A4F56D15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017" y="5782656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1" name="Freeform 227">
              <a:extLst>
                <a:ext uri="{FF2B5EF4-FFF2-40B4-BE49-F238E27FC236}">
                  <a16:creationId xmlns:a16="http://schemas.microsoft.com/office/drawing/2014/main" id="{93FCAE3F-8AD6-8346-93EE-2BFCB0E6F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513" y="5497025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2" name="Freeform 228">
              <a:extLst>
                <a:ext uri="{FF2B5EF4-FFF2-40B4-BE49-F238E27FC236}">
                  <a16:creationId xmlns:a16="http://schemas.microsoft.com/office/drawing/2014/main" id="{657F4F41-DA37-4B4F-ACCA-2402D55D9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726" y="5197663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3" name="Freeform 229">
              <a:extLst>
                <a:ext uri="{FF2B5EF4-FFF2-40B4-BE49-F238E27FC236}">
                  <a16:creationId xmlns:a16="http://schemas.microsoft.com/office/drawing/2014/main" id="{EB8C59BF-4428-4248-990B-C1AB4CF3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57" y="4881822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6 h 172"/>
                <a:gd name="T6" fmla="*/ 171 w 172"/>
                <a:gd name="T7" fmla="*/ 86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6 h 172"/>
                <a:gd name="T14" fmla="*/ 0 w 172"/>
                <a:gd name="T15" fmla="*/ 86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3" y="171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1"/>
                    <a:pt x="86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" name="Freeform 230">
              <a:extLst>
                <a:ext uri="{FF2B5EF4-FFF2-40B4-BE49-F238E27FC236}">
                  <a16:creationId xmlns:a16="http://schemas.microsoft.com/office/drawing/2014/main" id="{F4EB94A8-DA4E-5E4A-B8EA-89E85E80F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053" y="4557741"/>
              <a:ext cx="107112" cy="107110"/>
            </a:xfrm>
            <a:custGeom>
              <a:avLst/>
              <a:gdLst>
                <a:gd name="T0" fmla="*/ 85 w 170"/>
                <a:gd name="T1" fmla="*/ 170 h 171"/>
                <a:gd name="T2" fmla="*/ 85 w 170"/>
                <a:gd name="T3" fmla="*/ 170 h 171"/>
                <a:gd name="T4" fmla="*/ 169 w 170"/>
                <a:gd name="T5" fmla="*/ 86 h 171"/>
                <a:gd name="T6" fmla="*/ 169 w 170"/>
                <a:gd name="T7" fmla="*/ 86 h 171"/>
                <a:gd name="T8" fmla="*/ 85 w 170"/>
                <a:gd name="T9" fmla="*/ 0 h 171"/>
                <a:gd name="T10" fmla="*/ 85 w 170"/>
                <a:gd name="T11" fmla="*/ 0 h 171"/>
                <a:gd name="T12" fmla="*/ 0 w 170"/>
                <a:gd name="T13" fmla="*/ 86 h 171"/>
                <a:gd name="T14" fmla="*/ 0 w 170"/>
                <a:gd name="T15" fmla="*/ 86 h 171"/>
                <a:gd name="T16" fmla="*/ 85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69" y="133"/>
                    <a:pt x="169" y="86"/>
                  </a:cubicBezTo>
                  <a:lnTo>
                    <a:pt x="169" y="86"/>
                  </a:lnTo>
                  <a:cubicBezTo>
                    <a:pt x="169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5" name="Freeform 231">
              <a:extLst>
                <a:ext uri="{FF2B5EF4-FFF2-40B4-BE49-F238E27FC236}">
                  <a16:creationId xmlns:a16="http://schemas.microsoft.com/office/drawing/2014/main" id="{36B6E205-F16F-5E48-9CFE-C2E43B697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912" y="4228167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232">
              <a:extLst>
                <a:ext uri="{FF2B5EF4-FFF2-40B4-BE49-F238E27FC236}">
                  <a16:creationId xmlns:a16="http://schemas.microsoft.com/office/drawing/2014/main" id="{72DB17EB-8BC9-3343-9321-1594CF44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237" y="3887607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3"/>
                    <a:pt x="170" y="85"/>
                  </a:cubicBezTo>
                  <a:lnTo>
                    <a:pt x="170" y="85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233">
              <a:extLst>
                <a:ext uri="{FF2B5EF4-FFF2-40B4-BE49-F238E27FC236}">
                  <a16:creationId xmlns:a16="http://schemas.microsoft.com/office/drawing/2014/main" id="{0D9228BE-E228-C64C-9837-6D273161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774" y="3547047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234">
              <a:extLst>
                <a:ext uri="{FF2B5EF4-FFF2-40B4-BE49-F238E27FC236}">
                  <a16:creationId xmlns:a16="http://schemas.microsoft.com/office/drawing/2014/main" id="{E6566D7B-B159-C04E-94B5-3706DE52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774" y="3203741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235">
              <a:extLst>
                <a:ext uri="{FF2B5EF4-FFF2-40B4-BE49-F238E27FC236}">
                  <a16:creationId xmlns:a16="http://schemas.microsoft.com/office/drawing/2014/main" id="{C147E95F-76D1-504C-B6B8-8969822B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237" y="2863181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236">
              <a:extLst>
                <a:ext uri="{FF2B5EF4-FFF2-40B4-BE49-F238E27FC236}">
                  <a16:creationId xmlns:a16="http://schemas.microsoft.com/office/drawing/2014/main" id="{17604B9C-37C2-5A47-8E77-AED6E6609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912" y="2525369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237">
              <a:extLst>
                <a:ext uri="{FF2B5EF4-FFF2-40B4-BE49-F238E27FC236}">
                  <a16:creationId xmlns:a16="http://schemas.microsoft.com/office/drawing/2014/main" id="{B82C0DE2-4E3F-F745-BAE1-D0133B031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053" y="2190302"/>
              <a:ext cx="107112" cy="107110"/>
            </a:xfrm>
            <a:custGeom>
              <a:avLst/>
              <a:gdLst>
                <a:gd name="T0" fmla="*/ 85 w 170"/>
                <a:gd name="T1" fmla="*/ 171 h 172"/>
                <a:gd name="T2" fmla="*/ 85 w 170"/>
                <a:gd name="T3" fmla="*/ 171 h 172"/>
                <a:gd name="T4" fmla="*/ 169 w 170"/>
                <a:gd name="T5" fmla="*/ 85 h 172"/>
                <a:gd name="T6" fmla="*/ 169 w 170"/>
                <a:gd name="T7" fmla="*/ 85 h 172"/>
                <a:gd name="T8" fmla="*/ 85 w 170"/>
                <a:gd name="T9" fmla="*/ 0 h 172"/>
                <a:gd name="T10" fmla="*/ 85 w 170"/>
                <a:gd name="T11" fmla="*/ 0 h 172"/>
                <a:gd name="T12" fmla="*/ 0 w 170"/>
                <a:gd name="T13" fmla="*/ 85 h 172"/>
                <a:gd name="T14" fmla="*/ 0 w 170"/>
                <a:gd name="T15" fmla="*/ 85 h 172"/>
                <a:gd name="T16" fmla="*/ 85 w 170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238">
              <a:extLst>
                <a:ext uri="{FF2B5EF4-FFF2-40B4-BE49-F238E27FC236}">
                  <a16:creationId xmlns:a16="http://schemas.microsoft.com/office/drawing/2014/main" id="{5E93FDD7-F55B-9E40-B9B8-D7F056BB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57" y="1868969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6 h 171"/>
                <a:gd name="T6" fmla="*/ 171 w 172"/>
                <a:gd name="T7" fmla="*/ 86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6 h 171"/>
                <a:gd name="T14" fmla="*/ 0 w 172"/>
                <a:gd name="T15" fmla="*/ 86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239">
              <a:extLst>
                <a:ext uri="{FF2B5EF4-FFF2-40B4-BE49-F238E27FC236}">
                  <a16:creationId xmlns:a16="http://schemas.microsoft.com/office/drawing/2014/main" id="{148C2A43-33D7-3A45-9D69-FCE9E281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726" y="1553126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240">
              <a:extLst>
                <a:ext uri="{FF2B5EF4-FFF2-40B4-BE49-F238E27FC236}">
                  <a16:creationId xmlns:a16="http://schemas.microsoft.com/office/drawing/2014/main" id="{49EE2A36-7C37-8D45-BF1F-BB244519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513" y="1253764"/>
              <a:ext cx="107112" cy="107112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241">
              <a:extLst>
                <a:ext uri="{FF2B5EF4-FFF2-40B4-BE49-F238E27FC236}">
                  <a16:creationId xmlns:a16="http://schemas.microsoft.com/office/drawing/2014/main" id="{8611857D-0A98-4A4E-9796-1D712EA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017" y="968133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242">
              <a:extLst>
                <a:ext uri="{FF2B5EF4-FFF2-40B4-BE49-F238E27FC236}">
                  <a16:creationId xmlns:a16="http://schemas.microsoft.com/office/drawing/2014/main" id="{FB98F061-C9E9-DD4F-AD01-21F9EB2F5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240" y="698981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243">
              <a:extLst>
                <a:ext uri="{FF2B5EF4-FFF2-40B4-BE49-F238E27FC236}">
                  <a16:creationId xmlns:a16="http://schemas.microsoft.com/office/drawing/2014/main" id="{D1EA0C36-F185-7C49-8C21-66963BCF1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689" y="449056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244">
              <a:extLst>
                <a:ext uri="{FF2B5EF4-FFF2-40B4-BE49-F238E27FC236}">
                  <a16:creationId xmlns:a16="http://schemas.microsoft.com/office/drawing/2014/main" id="{2252A776-5AFF-5D4A-AB82-6E2D74B4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108" y="221100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7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245">
              <a:extLst>
                <a:ext uri="{FF2B5EF4-FFF2-40B4-BE49-F238E27FC236}">
                  <a16:creationId xmlns:a16="http://schemas.microsoft.com/office/drawing/2014/main" id="{15AA5343-17D4-AA48-8344-6A3B5611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753" y="12369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7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7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259">
              <a:extLst>
                <a:ext uri="{FF2B5EF4-FFF2-40B4-BE49-F238E27FC236}">
                  <a16:creationId xmlns:a16="http://schemas.microsoft.com/office/drawing/2014/main" id="{23933883-AE7E-9E48-BE28-2D11042C7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9392" y="-83756"/>
              <a:ext cx="107110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260">
              <a:extLst>
                <a:ext uri="{FF2B5EF4-FFF2-40B4-BE49-F238E27FC236}">
                  <a16:creationId xmlns:a16="http://schemas.microsoft.com/office/drawing/2014/main" id="{AC646F69-0E77-3E4E-988C-9776557C8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9529" y="113988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6 h 172"/>
                <a:gd name="T6" fmla="*/ 170 w 171"/>
                <a:gd name="T7" fmla="*/ 86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6 h 172"/>
                <a:gd name="T14" fmla="*/ 0 w 171"/>
                <a:gd name="T15" fmla="*/ 86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6"/>
                  </a:cubicBezTo>
                  <a:lnTo>
                    <a:pt x="170" y="86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261">
              <a:extLst>
                <a:ext uri="{FF2B5EF4-FFF2-40B4-BE49-F238E27FC236}">
                  <a16:creationId xmlns:a16="http://schemas.microsoft.com/office/drawing/2014/main" id="{8D5C3ACE-DF49-BE43-8DAF-46DCD4870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189" y="330957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62">
              <a:extLst>
                <a:ext uri="{FF2B5EF4-FFF2-40B4-BE49-F238E27FC236}">
                  <a16:creationId xmlns:a16="http://schemas.microsoft.com/office/drawing/2014/main" id="{CC854279-76C1-5041-80D6-DFC5632E1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368" y="572644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63">
              <a:extLst>
                <a:ext uri="{FF2B5EF4-FFF2-40B4-BE49-F238E27FC236}">
                  <a16:creationId xmlns:a16="http://schemas.microsoft.com/office/drawing/2014/main" id="{94E3747C-A5B7-2040-8020-10356778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2830" y="830812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64">
              <a:extLst>
                <a:ext uri="{FF2B5EF4-FFF2-40B4-BE49-F238E27FC236}">
                  <a16:creationId xmlns:a16="http://schemas.microsoft.com/office/drawing/2014/main" id="{03E4BE1C-585E-FA4E-9A55-40B88DEC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069" y="1108203"/>
              <a:ext cx="107112" cy="107110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6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65">
              <a:extLst>
                <a:ext uri="{FF2B5EF4-FFF2-40B4-BE49-F238E27FC236}">
                  <a16:creationId xmlns:a16="http://schemas.microsoft.com/office/drawing/2014/main" id="{5CEA9D00-2377-8543-96C3-D5D41F14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588" y="1402072"/>
              <a:ext cx="107110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66">
              <a:extLst>
                <a:ext uri="{FF2B5EF4-FFF2-40B4-BE49-F238E27FC236}">
                  <a16:creationId xmlns:a16="http://schemas.microsoft.com/office/drawing/2014/main" id="{CBFE2D51-E1FF-A045-9387-D169915E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5642" y="1709674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67">
              <a:extLst>
                <a:ext uri="{FF2B5EF4-FFF2-40B4-BE49-F238E27FC236}">
                  <a16:creationId xmlns:a16="http://schemas.microsoft.com/office/drawing/2014/main" id="{BEA0BAF2-9038-1641-8C92-64C63551B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1979" y="2028261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3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9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68">
              <a:extLst>
                <a:ext uri="{FF2B5EF4-FFF2-40B4-BE49-F238E27FC236}">
                  <a16:creationId xmlns:a16="http://schemas.microsoft.com/office/drawing/2014/main" id="{777D630D-4074-454A-BA11-9079CBDE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0850" y="2357837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269">
              <a:extLst>
                <a:ext uri="{FF2B5EF4-FFF2-40B4-BE49-F238E27FC236}">
                  <a16:creationId xmlns:a16="http://schemas.microsoft.com/office/drawing/2014/main" id="{4A9B8AFB-1BC7-B241-BB78-11B9B0902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2258" y="2692902"/>
              <a:ext cx="107112" cy="107112"/>
            </a:xfrm>
            <a:custGeom>
              <a:avLst/>
              <a:gdLst>
                <a:gd name="T0" fmla="*/ 85 w 172"/>
                <a:gd name="T1" fmla="*/ 171 h 172"/>
                <a:gd name="T2" fmla="*/ 85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5 w 172"/>
                <a:gd name="T9" fmla="*/ 0 h 172"/>
                <a:gd name="T10" fmla="*/ 85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5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70">
              <a:extLst>
                <a:ext uri="{FF2B5EF4-FFF2-40B4-BE49-F238E27FC236}">
                  <a16:creationId xmlns:a16="http://schemas.microsoft.com/office/drawing/2014/main" id="{6EEB1582-EEEB-8247-AE93-14A0B7BA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6202" y="3033462"/>
              <a:ext cx="107112" cy="107112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71">
              <a:extLst>
                <a:ext uri="{FF2B5EF4-FFF2-40B4-BE49-F238E27FC236}">
                  <a16:creationId xmlns:a16="http://schemas.microsoft.com/office/drawing/2014/main" id="{21C87A60-01CB-9040-8C14-BDAE35BC8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6339" y="3368528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6 h 190"/>
                <a:gd name="T6" fmla="*/ 190 w 191"/>
                <a:gd name="T7" fmla="*/ 96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6 h 190"/>
                <a:gd name="T14" fmla="*/ 0 w 191"/>
                <a:gd name="T15" fmla="*/ 96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6"/>
                  </a:cubicBezTo>
                  <a:lnTo>
                    <a:pt x="190" y="96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72">
              <a:extLst>
                <a:ext uri="{FF2B5EF4-FFF2-40B4-BE49-F238E27FC236}">
                  <a16:creationId xmlns:a16="http://schemas.microsoft.com/office/drawing/2014/main" id="{0809C8D6-9C9F-0A41-BD61-DEADDD90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606" y="3711834"/>
              <a:ext cx="118096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273">
              <a:extLst>
                <a:ext uri="{FF2B5EF4-FFF2-40B4-BE49-F238E27FC236}">
                  <a16:creationId xmlns:a16="http://schemas.microsoft.com/office/drawing/2014/main" id="{906FDE3D-2891-4243-B471-79D84710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4156" y="4052394"/>
              <a:ext cx="118096" cy="118096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6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274">
              <a:extLst>
                <a:ext uri="{FF2B5EF4-FFF2-40B4-BE49-F238E27FC236}">
                  <a16:creationId xmlns:a16="http://schemas.microsoft.com/office/drawing/2014/main" id="{AA68FC7D-7F06-134F-A004-C1EEC5E4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494" y="4390206"/>
              <a:ext cx="118098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275">
              <a:extLst>
                <a:ext uri="{FF2B5EF4-FFF2-40B4-BE49-F238E27FC236}">
                  <a16:creationId xmlns:a16="http://schemas.microsoft.com/office/drawing/2014/main" id="{A4906EC1-7629-314D-82F9-49F5DBB37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4862" y="4719780"/>
              <a:ext cx="118096" cy="118098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276">
              <a:extLst>
                <a:ext uri="{FF2B5EF4-FFF2-40B4-BE49-F238E27FC236}">
                  <a16:creationId xmlns:a16="http://schemas.microsoft.com/office/drawing/2014/main" id="{D6939033-AB3E-B140-B0B2-B889E68D6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4017" y="5041114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277">
              <a:extLst>
                <a:ext uri="{FF2B5EF4-FFF2-40B4-BE49-F238E27FC236}">
                  <a16:creationId xmlns:a16="http://schemas.microsoft.com/office/drawing/2014/main" id="{59038946-9D23-4544-99AF-3C97983FF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204" y="5354209"/>
              <a:ext cx="118096" cy="118096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278">
              <a:extLst>
                <a:ext uri="{FF2B5EF4-FFF2-40B4-BE49-F238E27FC236}">
                  <a16:creationId xmlns:a16="http://schemas.microsoft.com/office/drawing/2014/main" id="{E4F1CA93-3601-7C4E-8B94-E57E8064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669" y="5653573"/>
              <a:ext cx="118098" cy="115350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187 w 188"/>
                <a:gd name="T7" fmla="*/ 93 h 187"/>
                <a:gd name="T8" fmla="*/ 93 w 188"/>
                <a:gd name="T9" fmla="*/ 0 h 187"/>
                <a:gd name="T10" fmla="*/ 93 w 188"/>
                <a:gd name="T11" fmla="*/ 0 h 187"/>
                <a:gd name="T12" fmla="*/ 0 w 188"/>
                <a:gd name="T13" fmla="*/ 93 h 187"/>
                <a:gd name="T14" fmla="*/ 0 w 188"/>
                <a:gd name="T15" fmla="*/ 93 h 187"/>
                <a:gd name="T16" fmla="*/ 93 w 188"/>
                <a:gd name="T1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5" y="186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1" y="186"/>
                    <a:pt x="93" y="1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279">
              <a:extLst>
                <a:ext uri="{FF2B5EF4-FFF2-40B4-BE49-F238E27FC236}">
                  <a16:creationId xmlns:a16="http://schemas.microsoft.com/office/drawing/2014/main" id="{5BC86B4A-4650-F447-9935-3AC119DA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4165" y="5936456"/>
              <a:ext cx="118096" cy="118096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280">
              <a:extLst>
                <a:ext uri="{FF2B5EF4-FFF2-40B4-BE49-F238E27FC236}">
                  <a16:creationId xmlns:a16="http://schemas.microsoft.com/office/drawing/2014/main" id="{28F0523A-9350-AA4D-A8FB-A6B2728A8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942" y="6208354"/>
              <a:ext cx="118096" cy="11809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5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3" y="187"/>
                    <a:pt x="94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281">
              <a:extLst>
                <a:ext uri="{FF2B5EF4-FFF2-40B4-BE49-F238E27FC236}">
                  <a16:creationId xmlns:a16="http://schemas.microsoft.com/office/drawing/2014/main" id="{A96AD5A6-0838-974F-B3BC-D1D08AE00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239" y="6461028"/>
              <a:ext cx="118096" cy="118098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282">
              <a:extLst>
                <a:ext uri="{FF2B5EF4-FFF2-40B4-BE49-F238E27FC236}">
                  <a16:creationId xmlns:a16="http://schemas.microsoft.com/office/drawing/2014/main" id="{5DF685E3-7CB8-5C40-8E47-70EDD0856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568" y="6691730"/>
              <a:ext cx="118096" cy="118098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5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3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300">
              <a:extLst>
                <a:ext uri="{FF2B5EF4-FFF2-40B4-BE49-F238E27FC236}">
                  <a16:creationId xmlns:a16="http://schemas.microsoft.com/office/drawing/2014/main" id="{BE16E982-4F66-5C43-ACB1-87E96FFF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660" y="6691730"/>
              <a:ext cx="118098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301">
              <a:extLst>
                <a:ext uri="{FF2B5EF4-FFF2-40B4-BE49-F238E27FC236}">
                  <a16:creationId xmlns:a16="http://schemas.microsoft.com/office/drawing/2014/main" id="{1237282C-8D31-7047-B403-6320C976E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733" y="6458281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302">
              <a:extLst>
                <a:ext uri="{FF2B5EF4-FFF2-40B4-BE49-F238E27FC236}">
                  <a16:creationId xmlns:a16="http://schemas.microsoft.com/office/drawing/2014/main" id="{AACA91B8-8FFF-8346-814D-5379C7AB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284" y="6205608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303">
              <a:extLst>
                <a:ext uri="{FF2B5EF4-FFF2-40B4-BE49-F238E27FC236}">
                  <a16:creationId xmlns:a16="http://schemas.microsoft.com/office/drawing/2014/main" id="{F7ECAFDD-FFA3-1C45-A463-A3A56C664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063" y="5936456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304">
              <a:extLst>
                <a:ext uri="{FF2B5EF4-FFF2-40B4-BE49-F238E27FC236}">
                  <a16:creationId xmlns:a16="http://schemas.microsoft.com/office/drawing/2014/main" id="{1BE87225-6D12-414A-929F-BF835ED8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557" y="5653573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6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305">
              <a:extLst>
                <a:ext uri="{FF2B5EF4-FFF2-40B4-BE49-F238E27FC236}">
                  <a16:creationId xmlns:a16="http://schemas.microsoft.com/office/drawing/2014/main" id="{C00EF3D5-317B-2247-86E1-E9F8C96E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024" y="535420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306">
              <a:extLst>
                <a:ext uri="{FF2B5EF4-FFF2-40B4-BE49-F238E27FC236}">
                  <a16:creationId xmlns:a16="http://schemas.microsoft.com/office/drawing/2014/main" id="{837C40C5-262D-924D-9440-1E86D003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08" y="5041114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307">
              <a:extLst>
                <a:ext uri="{FF2B5EF4-FFF2-40B4-BE49-F238E27FC236}">
                  <a16:creationId xmlns:a16="http://schemas.microsoft.com/office/drawing/2014/main" id="{568FE2C1-E154-604E-95F7-3551863FE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112" y="4719780"/>
              <a:ext cx="118096" cy="118098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4 h 190"/>
                <a:gd name="T6" fmla="*/ 189 w 190"/>
                <a:gd name="T7" fmla="*/ 94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4 h 190"/>
                <a:gd name="T14" fmla="*/ 0 w 190"/>
                <a:gd name="T15" fmla="*/ 94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308">
              <a:extLst>
                <a:ext uri="{FF2B5EF4-FFF2-40B4-BE49-F238E27FC236}">
                  <a16:creationId xmlns:a16="http://schemas.microsoft.com/office/drawing/2014/main" id="{EB7DF4D8-6291-3A44-A011-FAD242F4D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731" y="4390206"/>
              <a:ext cx="118096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309">
              <a:extLst>
                <a:ext uri="{FF2B5EF4-FFF2-40B4-BE49-F238E27FC236}">
                  <a16:creationId xmlns:a16="http://schemas.microsoft.com/office/drawing/2014/main" id="{33C5ED45-D795-D440-B991-962AE7659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072" y="4052394"/>
              <a:ext cx="118098" cy="118096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310">
              <a:extLst>
                <a:ext uri="{FF2B5EF4-FFF2-40B4-BE49-F238E27FC236}">
                  <a16:creationId xmlns:a16="http://schemas.microsoft.com/office/drawing/2014/main" id="{E97190A8-B3E5-AD48-9EBD-4F0A2E6F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622" y="3711834"/>
              <a:ext cx="118098" cy="118096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311">
              <a:extLst>
                <a:ext uri="{FF2B5EF4-FFF2-40B4-BE49-F238E27FC236}">
                  <a16:creationId xmlns:a16="http://schemas.microsoft.com/office/drawing/2014/main" id="{1EC0E874-5865-DD43-89E5-657ED55A8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889" y="3368528"/>
              <a:ext cx="118096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6 h 190"/>
                <a:gd name="T6" fmla="*/ 189 w 190"/>
                <a:gd name="T7" fmla="*/ 96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6 h 190"/>
                <a:gd name="T14" fmla="*/ 0 w 190"/>
                <a:gd name="T15" fmla="*/ 96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6"/>
                  </a:cubicBezTo>
                  <a:lnTo>
                    <a:pt x="189" y="96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312">
              <a:extLst>
                <a:ext uri="{FF2B5EF4-FFF2-40B4-BE49-F238E27FC236}">
                  <a16:creationId xmlns:a16="http://schemas.microsoft.com/office/drawing/2014/main" id="{0AC1621C-23D6-7E45-B1B9-9AAD1FA3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622" y="3027968"/>
              <a:ext cx="118098" cy="118098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313">
              <a:extLst>
                <a:ext uri="{FF2B5EF4-FFF2-40B4-BE49-F238E27FC236}">
                  <a16:creationId xmlns:a16="http://schemas.microsoft.com/office/drawing/2014/main" id="{AAA6AC2D-9455-0044-88E5-F4C826706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072" y="2687410"/>
              <a:ext cx="118098" cy="118098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314">
              <a:extLst>
                <a:ext uri="{FF2B5EF4-FFF2-40B4-BE49-F238E27FC236}">
                  <a16:creationId xmlns:a16="http://schemas.microsoft.com/office/drawing/2014/main" id="{597E7F37-AC67-9E4B-AE6E-01C5C8BC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731" y="2349596"/>
              <a:ext cx="118096" cy="118096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4 h 191"/>
                <a:gd name="T6" fmla="*/ 189 w 190"/>
                <a:gd name="T7" fmla="*/ 94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4 h 191"/>
                <a:gd name="T14" fmla="*/ 0 w 190"/>
                <a:gd name="T15" fmla="*/ 94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90"/>
                    <a:pt x="94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315">
              <a:extLst>
                <a:ext uri="{FF2B5EF4-FFF2-40B4-BE49-F238E27FC236}">
                  <a16:creationId xmlns:a16="http://schemas.microsoft.com/office/drawing/2014/main" id="{4BB07F48-CB66-A848-8F69-80DDBDA10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112" y="2020023"/>
              <a:ext cx="118096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316">
              <a:extLst>
                <a:ext uri="{FF2B5EF4-FFF2-40B4-BE49-F238E27FC236}">
                  <a16:creationId xmlns:a16="http://schemas.microsoft.com/office/drawing/2014/main" id="{7013FCD5-2A60-8A4B-A4B4-E04BA76D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08" y="1698688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317">
              <a:extLst>
                <a:ext uri="{FF2B5EF4-FFF2-40B4-BE49-F238E27FC236}">
                  <a16:creationId xmlns:a16="http://schemas.microsoft.com/office/drawing/2014/main" id="{1D69A491-9712-0341-B52C-7E3DC037D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024" y="1385593"/>
              <a:ext cx="118098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318">
              <a:extLst>
                <a:ext uri="{FF2B5EF4-FFF2-40B4-BE49-F238E27FC236}">
                  <a16:creationId xmlns:a16="http://schemas.microsoft.com/office/drawing/2014/main" id="{6DABACF1-D04D-9347-9465-C3DD78D8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557" y="1086229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319">
              <a:extLst>
                <a:ext uri="{FF2B5EF4-FFF2-40B4-BE49-F238E27FC236}">
                  <a16:creationId xmlns:a16="http://schemas.microsoft.com/office/drawing/2014/main" id="{9263CF70-C08F-6B4E-82DF-6D60B7D1C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063" y="800600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320">
              <a:extLst>
                <a:ext uri="{FF2B5EF4-FFF2-40B4-BE49-F238E27FC236}">
                  <a16:creationId xmlns:a16="http://schemas.microsoft.com/office/drawing/2014/main" id="{9A9A1167-A42A-D440-8238-0513962A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284" y="53144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321">
              <a:extLst>
                <a:ext uri="{FF2B5EF4-FFF2-40B4-BE49-F238E27FC236}">
                  <a16:creationId xmlns:a16="http://schemas.microsoft.com/office/drawing/2014/main" id="{339B8324-CA34-AB47-A5BC-295D0D2AD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733" y="281521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322">
              <a:extLst>
                <a:ext uri="{FF2B5EF4-FFF2-40B4-BE49-F238E27FC236}">
                  <a16:creationId xmlns:a16="http://schemas.microsoft.com/office/drawing/2014/main" id="{6EB50DC0-BC9C-EC48-AD70-3458F3502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660" y="48073"/>
              <a:ext cx="118098" cy="118096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323">
              <a:extLst>
                <a:ext uri="{FF2B5EF4-FFF2-40B4-BE49-F238E27FC236}">
                  <a16:creationId xmlns:a16="http://schemas.microsoft.com/office/drawing/2014/main" id="{899529D6-2DF9-2043-94B8-7274C46A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812" y="-166151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339">
              <a:extLst>
                <a:ext uri="{FF2B5EF4-FFF2-40B4-BE49-F238E27FC236}">
                  <a16:creationId xmlns:a16="http://schemas.microsoft.com/office/drawing/2014/main" id="{B911285C-AB9D-B44F-8C0A-96FE289D5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670" y="-166151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340">
              <a:extLst>
                <a:ext uri="{FF2B5EF4-FFF2-40B4-BE49-F238E27FC236}">
                  <a16:creationId xmlns:a16="http://schemas.microsoft.com/office/drawing/2014/main" id="{33645439-D7EA-0544-9B22-E171718F5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568" y="48073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341">
              <a:extLst>
                <a:ext uri="{FF2B5EF4-FFF2-40B4-BE49-F238E27FC236}">
                  <a16:creationId xmlns:a16="http://schemas.microsoft.com/office/drawing/2014/main" id="{05E1E497-CA40-264D-9D3B-1D6ED4C9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493" y="281521"/>
              <a:ext cx="118098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6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342">
              <a:extLst>
                <a:ext uri="{FF2B5EF4-FFF2-40B4-BE49-F238E27FC236}">
                  <a16:creationId xmlns:a16="http://schemas.microsoft.com/office/drawing/2014/main" id="{C7343979-6CAD-5F46-8496-40B270EAC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942" y="531448"/>
              <a:ext cx="118096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343">
              <a:extLst>
                <a:ext uri="{FF2B5EF4-FFF2-40B4-BE49-F238E27FC236}">
                  <a16:creationId xmlns:a16="http://schemas.microsoft.com/office/drawing/2014/main" id="{1445A51E-FF53-1843-8764-1E8303892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419" y="800600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344">
              <a:extLst>
                <a:ext uri="{FF2B5EF4-FFF2-40B4-BE49-F238E27FC236}">
                  <a16:creationId xmlns:a16="http://schemas.microsoft.com/office/drawing/2014/main" id="{59B4A34B-82B0-3148-9524-C9AAE6206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669" y="1086229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8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345">
              <a:extLst>
                <a:ext uri="{FF2B5EF4-FFF2-40B4-BE49-F238E27FC236}">
                  <a16:creationId xmlns:a16="http://schemas.microsoft.com/office/drawing/2014/main" id="{145273AE-B361-914C-8D20-1003B82A7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204" y="1385593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346">
              <a:extLst>
                <a:ext uri="{FF2B5EF4-FFF2-40B4-BE49-F238E27FC236}">
                  <a16:creationId xmlns:a16="http://schemas.microsoft.com/office/drawing/2014/main" id="{C7B91303-495E-CC4E-9700-1DD7D7983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4017" y="1698688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347">
              <a:extLst>
                <a:ext uri="{FF2B5EF4-FFF2-40B4-BE49-F238E27FC236}">
                  <a16:creationId xmlns:a16="http://schemas.microsoft.com/office/drawing/2014/main" id="{9B378AC8-8609-ED4D-93C6-6D0CD162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2116" y="2020023"/>
              <a:ext cx="118098" cy="118096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5 h 190"/>
                <a:gd name="T6" fmla="*/ 189 w 190"/>
                <a:gd name="T7" fmla="*/ 95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5 h 190"/>
                <a:gd name="T14" fmla="*/ 0 w 190"/>
                <a:gd name="T15" fmla="*/ 95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348">
              <a:extLst>
                <a:ext uri="{FF2B5EF4-FFF2-40B4-BE49-F238E27FC236}">
                  <a16:creationId xmlns:a16="http://schemas.microsoft.com/office/drawing/2014/main" id="{80EDACF0-6B63-EC4B-B7F5-4C425EC03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494" y="2349596"/>
              <a:ext cx="118098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4 h 191"/>
                <a:gd name="T6" fmla="*/ 190 w 191"/>
                <a:gd name="T7" fmla="*/ 94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4 h 191"/>
                <a:gd name="T14" fmla="*/ 0 w 191"/>
                <a:gd name="T15" fmla="*/ 94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349">
              <a:extLst>
                <a:ext uri="{FF2B5EF4-FFF2-40B4-BE49-F238E27FC236}">
                  <a16:creationId xmlns:a16="http://schemas.microsoft.com/office/drawing/2014/main" id="{CCF1DD6B-DBF3-604C-868B-C9E65308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4156" y="2687410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350">
              <a:extLst>
                <a:ext uri="{FF2B5EF4-FFF2-40B4-BE49-F238E27FC236}">
                  <a16:creationId xmlns:a16="http://schemas.microsoft.com/office/drawing/2014/main" id="{197086C4-921A-2B4A-82DF-C2C5CC61C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606" y="3027968"/>
              <a:ext cx="118096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351">
              <a:extLst>
                <a:ext uri="{FF2B5EF4-FFF2-40B4-BE49-F238E27FC236}">
                  <a16:creationId xmlns:a16="http://schemas.microsoft.com/office/drawing/2014/main" id="{EFA7DDCA-EBC1-3749-AC24-DCF9F5FF4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5489" y="3363036"/>
              <a:ext cx="129085" cy="129085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4 h 207"/>
                <a:gd name="T6" fmla="*/ 207 w 208"/>
                <a:gd name="T7" fmla="*/ 104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4 h 207"/>
                <a:gd name="T14" fmla="*/ 0 w 208"/>
                <a:gd name="T15" fmla="*/ 104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352">
              <a:extLst>
                <a:ext uri="{FF2B5EF4-FFF2-40B4-BE49-F238E27FC236}">
                  <a16:creationId xmlns:a16="http://schemas.microsoft.com/office/drawing/2014/main" id="{7D55017B-ACE9-E748-9A65-184C1B60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758" y="3706340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353">
              <a:extLst>
                <a:ext uri="{FF2B5EF4-FFF2-40B4-BE49-F238E27FC236}">
                  <a16:creationId xmlns:a16="http://schemas.microsoft.com/office/drawing/2014/main" id="{7A341CB4-EFB9-3442-BD6F-F7BCB73D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3308" y="4046900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354">
              <a:extLst>
                <a:ext uri="{FF2B5EF4-FFF2-40B4-BE49-F238E27FC236}">
                  <a16:creationId xmlns:a16="http://schemas.microsoft.com/office/drawing/2014/main" id="{0619C25F-7AE8-294B-B0BE-BEDAD88B9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0139" y="4384714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355">
              <a:extLst>
                <a:ext uri="{FF2B5EF4-FFF2-40B4-BE49-F238E27FC236}">
                  <a16:creationId xmlns:a16="http://schemas.microsoft.com/office/drawing/2014/main" id="{663D5DC9-59EA-D942-9D68-B2897FA41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2252" y="4717033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356">
              <a:extLst>
                <a:ext uri="{FF2B5EF4-FFF2-40B4-BE49-F238E27FC236}">
                  <a16:creationId xmlns:a16="http://schemas.microsoft.com/office/drawing/2014/main" id="{2A9B0B3C-814C-6E4A-82C6-1B5BFE076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2395" y="5041114"/>
              <a:ext cx="129085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357">
              <a:extLst>
                <a:ext uri="{FF2B5EF4-FFF2-40B4-BE49-F238E27FC236}">
                  <a16:creationId xmlns:a16="http://schemas.microsoft.com/office/drawing/2014/main" id="{5D43C8A8-6C82-944F-B511-5480AC31B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5073" y="5356955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358">
              <a:extLst>
                <a:ext uri="{FF2B5EF4-FFF2-40B4-BE49-F238E27FC236}">
                  <a16:creationId xmlns:a16="http://schemas.microsoft.com/office/drawing/2014/main" id="{723C0D1D-4C4A-6745-853C-45121874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5779" y="5661811"/>
              <a:ext cx="129085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359">
              <a:extLst>
                <a:ext uri="{FF2B5EF4-FFF2-40B4-BE49-F238E27FC236}">
                  <a16:creationId xmlns:a16="http://schemas.microsoft.com/office/drawing/2014/main" id="{5B713203-762D-0A47-B3F7-B4F587D88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7259" y="5952935"/>
              <a:ext cx="129083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360">
              <a:extLst>
                <a:ext uri="{FF2B5EF4-FFF2-40B4-BE49-F238E27FC236}">
                  <a16:creationId xmlns:a16="http://schemas.microsoft.com/office/drawing/2014/main" id="{95DC85C2-BC9A-AB40-B9E5-B4D7CE101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023" y="6230325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5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361">
              <a:extLst>
                <a:ext uri="{FF2B5EF4-FFF2-40B4-BE49-F238E27FC236}">
                  <a16:creationId xmlns:a16="http://schemas.microsoft.com/office/drawing/2014/main" id="{5E4B5A8F-2F71-2241-9C3C-5F5B7C2A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307" y="649123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362">
              <a:extLst>
                <a:ext uri="{FF2B5EF4-FFF2-40B4-BE49-F238E27FC236}">
                  <a16:creationId xmlns:a16="http://schemas.microsoft.com/office/drawing/2014/main" id="{ACA10783-7B8F-AB4B-BEB4-554084F96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2618" y="6735672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383">
              <a:extLst>
                <a:ext uri="{FF2B5EF4-FFF2-40B4-BE49-F238E27FC236}">
                  <a16:creationId xmlns:a16="http://schemas.microsoft.com/office/drawing/2014/main" id="{10D1D57E-0D91-5640-A8E1-E9ABCC8DC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030" y="6614830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384">
              <a:extLst>
                <a:ext uri="{FF2B5EF4-FFF2-40B4-BE49-F238E27FC236}">
                  <a16:creationId xmlns:a16="http://schemas.microsoft.com/office/drawing/2014/main" id="{128B006E-82D1-BF46-AD0E-D333B0583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330" y="6362156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385">
              <a:extLst>
                <a:ext uri="{FF2B5EF4-FFF2-40B4-BE49-F238E27FC236}">
                  <a16:creationId xmlns:a16="http://schemas.microsoft.com/office/drawing/2014/main" id="{56D39F71-914C-F541-A96A-C925BAA3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853" y="6093004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386">
              <a:extLst>
                <a:ext uri="{FF2B5EF4-FFF2-40B4-BE49-F238E27FC236}">
                  <a16:creationId xmlns:a16="http://schemas.microsoft.com/office/drawing/2014/main" id="{0188EE09-0427-364C-B0C2-E9AF8FEC9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349" y="5807373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7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387">
              <a:extLst>
                <a:ext uri="{FF2B5EF4-FFF2-40B4-BE49-F238E27FC236}">
                  <a16:creationId xmlns:a16="http://schemas.microsoft.com/office/drawing/2014/main" id="{A21B24BC-4580-6C49-9D60-2CA89E1B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068" y="5510757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388">
              <a:extLst>
                <a:ext uri="{FF2B5EF4-FFF2-40B4-BE49-F238E27FC236}">
                  <a16:creationId xmlns:a16="http://schemas.microsoft.com/office/drawing/2014/main" id="{66E1D438-1EAA-B842-8FA1-C7464FAF5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760" y="520040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389">
              <a:extLst>
                <a:ext uri="{FF2B5EF4-FFF2-40B4-BE49-F238E27FC236}">
                  <a16:creationId xmlns:a16="http://schemas.microsoft.com/office/drawing/2014/main" id="{B3546394-0D6B-7B4F-91C0-50274CB8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170" y="4879074"/>
              <a:ext cx="129085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390">
              <a:extLst>
                <a:ext uri="{FF2B5EF4-FFF2-40B4-BE49-F238E27FC236}">
                  <a16:creationId xmlns:a16="http://schemas.microsoft.com/office/drawing/2014/main" id="{77620B71-41DF-0444-B49E-30805C0E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52" y="4549500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391">
              <a:extLst>
                <a:ext uri="{FF2B5EF4-FFF2-40B4-BE49-F238E27FC236}">
                  <a16:creationId xmlns:a16="http://schemas.microsoft.com/office/drawing/2014/main" id="{D087862F-07DE-3C48-B8D4-4DD9F21F9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398" y="4217181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392">
              <a:extLst>
                <a:ext uri="{FF2B5EF4-FFF2-40B4-BE49-F238E27FC236}">
                  <a16:creationId xmlns:a16="http://schemas.microsoft.com/office/drawing/2014/main" id="{4D566759-A736-E140-BA77-044853579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215" y="3876621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3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393">
              <a:extLst>
                <a:ext uri="{FF2B5EF4-FFF2-40B4-BE49-F238E27FC236}">
                  <a16:creationId xmlns:a16="http://schemas.microsoft.com/office/drawing/2014/main" id="{A0F1E223-828C-AF44-95A0-890B3C8BF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44" y="3536061"/>
              <a:ext cx="129083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394">
              <a:extLst>
                <a:ext uri="{FF2B5EF4-FFF2-40B4-BE49-F238E27FC236}">
                  <a16:creationId xmlns:a16="http://schemas.microsoft.com/office/drawing/2014/main" id="{7CA7ED47-71F8-5544-A84E-27B8B9B7F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44" y="3192755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395">
              <a:extLst>
                <a:ext uri="{FF2B5EF4-FFF2-40B4-BE49-F238E27FC236}">
                  <a16:creationId xmlns:a16="http://schemas.microsoft.com/office/drawing/2014/main" id="{8EE7942E-2EC9-A244-B5AE-61C3CFE3F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215" y="2849451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3" y="210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10"/>
                    <a:pt x="104" y="2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396">
              <a:extLst>
                <a:ext uri="{FF2B5EF4-FFF2-40B4-BE49-F238E27FC236}">
                  <a16:creationId xmlns:a16="http://schemas.microsoft.com/office/drawing/2014/main" id="{89CE075D-BCA5-5445-A065-CDAD0997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398" y="2511637"/>
              <a:ext cx="129085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97">
              <a:extLst>
                <a:ext uri="{FF2B5EF4-FFF2-40B4-BE49-F238E27FC236}">
                  <a16:creationId xmlns:a16="http://schemas.microsoft.com/office/drawing/2014/main" id="{D18E0B7B-322B-5D43-B9B6-6495EACE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52" y="2176569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98">
              <a:extLst>
                <a:ext uri="{FF2B5EF4-FFF2-40B4-BE49-F238E27FC236}">
                  <a16:creationId xmlns:a16="http://schemas.microsoft.com/office/drawing/2014/main" id="{FE5F73C9-2F34-BC49-9CB5-CBD1B665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170" y="1846996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99">
              <a:extLst>
                <a:ext uri="{FF2B5EF4-FFF2-40B4-BE49-F238E27FC236}">
                  <a16:creationId xmlns:a16="http://schemas.microsoft.com/office/drawing/2014/main" id="{69816D72-1298-684F-961F-BF9EBC3C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760" y="1528407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400">
              <a:extLst>
                <a:ext uri="{FF2B5EF4-FFF2-40B4-BE49-F238E27FC236}">
                  <a16:creationId xmlns:a16="http://schemas.microsoft.com/office/drawing/2014/main" id="{CD682C9F-BC94-C24C-8FB3-A19BCC84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22" y="1218060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4 h 210"/>
                <a:gd name="T6" fmla="*/ 210 w 211"/>
                <a:gd name="T7" fmla="*/ 104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4 h 210"/>
                <a:gd name="T14" fmla="*/ 0 w 211"/>
                <a:gd name="T15" fmla="*/ 104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4"/>
                  </a:cubicBezTo>
                  <a:lnTo>
                    <a:pt x="210" y="104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401">
              <a:extLst>
                <a:ext uri="{FF2B5EF4-FFF2-40B4-BE49-F238E27FC236}">
                  <a16:creationId xmlns:a16="http://schemas.microsoft.com/office/drawing/2014/main" id="{A12E158D-94DB-1841-9393-00A70777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601" y="918697"/>
              <a:ext cx="131829" cy="131829"/>
            </a:xfrm>
            <a:custGeom>
              <a:avLst/>
              <a:gdLst>
                <a:gd name="T0" fmla="*/ 105 w 211"/>
                <a:gd name="T1" fmla="*/ 209 h 210"/>
                <a:gd name="T2" fmla="*/ 105 w 211"/>
                <a:gd name="T3" fmla="*/ 209 h 210"/>
                <a:gd name="T4" fmla="*/ 210 w 211"/>
                <a:gd name="T5" fmla="*/ 105 h 210"/>
                <a:gd name="T6" fmla="*/ 210 w 211"/>
                <a:gd name="T7" fmla="*/ 105 h 210"/>
                <a:gd name="T8" fmla="*/ 105 w 211"/>
                <a:gd name="T9" fmla="*/ 0 h 210"/>
                <a:gd name="T10" fmla="*/ 105 w 211"/>
                <a:gd name="T11" fmla="*/ 0 h 210"/>
                <a:gd name="T12" fmla="*/ 0 w 211"/>
                <a:gd name="T13" fmla="*/ 105 h 210"/>
                <a:gd name="T14" fmla="*/ 0 w 211"/>
                <a:gd name="T15" fmla="*/ 105 h 210"/>
                <a:gd name="T16" fmla="*/ 105 w 211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0">
                  <a:moveTo>
                    <a:pt x="105" y="209"/>
                  </a:moveTo>
                  <a:lnTo>
                    <a:pt x="105" y="209"/>
                  </a:lnTo>
                  <a:cubicBezTo>
                    <a:pt x="163" y="209"/>
                    <a:pt x="210" y="162"/>
                    <a:pt x="210" y="105"/>
                  </a:cubicBezTo>
                  <a:lnTo>
                    <a:pt x="210" y="105"/>
                  </a:lnTo>
                  <a:cubicBezTo>
                    <a:pt x="210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09"/>
                    <a:pt x="105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402">
              <a:extLst>
                <a:ext uri="{FF2B5EF4-FFF2-40B4-BE49-F238E27FC236}">
                  <a16:creationId xmlns:a16="http://schemas.microsoft.com/office/drawing/2014/main" id="{BB584F87-4AEC-A844-8E58-0D34379C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853" y="635814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2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8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8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4" y="2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403">
              <a:extLst>
                <a:ext uri="{FF2B5EF4-FFF2-40B4-BE49-F238E27FC236}">
                  <a16:creationId xmlns:a16="http://schemas.microsoft.com/office/drawing/2014/main" id="{B581C774-F737-5442-ACB2-44413624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330" y="363913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5 h 210"/>
                <a:gd name="T6" fmla="*/ 209 w 210"/>
                <a:gd name="T7" fmla="*/ 105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5 h 210"/>
                <a:gd name="T14" fmla="*/ 0 w 210"/>
                <a:gd name="T15" fmla="*/ 105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404">
              <a:extLst>
                <a:ext uri="{FF2B5EF4-FFF2-40B4-BE49-F238E27FC236}">
                  <a16:creationId xmlns:a16="http://schemas.microsoft.com/office/drawing/2014/main" id="{0E93AB07-E1A2-C34A-B1E9-519769F0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032" y="111240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405">
              <a:extLst>
                <a:ext uri="{FF2B5EF4-FFF2-40B4-BE49-F238E27FC236}">
                  <a16:creationId xmlns:a16="http://schemas.microsoft.com/office/drawing/2014/main" id="{DF1C49B0-8E63-F541-A6A4-2D855ED3E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958" y="-124955"/>
              <a:ext cx="131829" cy="131829"/>
            </a:xfrm>
            <a:custGeom>
              <a:avLst/>
              <a:gdLst>
                <a:gd name="T0" fmla="*/ 105 w 210"/>
                <a:gd name="T1" fmla="*/ 210 h 211"/>
                <a:gd name="T2" fmla="*/ 105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5 w 210"/>
                <a:gd name="T9" fmla="*/ 0 h 211"/>
                <a:gd name="T10" fmla="*/ 105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5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5" y="210"/>
                  </a:moveTo>
                  <a:lnTo>
                    <a:pt x="105" y="210"/>
                  </a:lnTo>
                  <a:cubicBezTo>
                    <a:pt x="163" y="210"/>
                    <a:pt x="209" y="163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3"/>
                    <a:pt x="47" y="210"/>
                    <a:pt x="105" y="2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25">
              <a:extLst>
                <a:ext uri="{FF2B5EF4-FFF2-40B4-BE49-F238E27FC236}">
                  <a16:creationId xmlns:a16="http://schemas.microsoft.com/office/drawing/2014/main" id="{9B078A28-8A49-3348-AE74-F369A6EF6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2618" y="-6856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26">
              <a:extLst>
                <a:ext uri="{FF2B5EF4-FFF2-40B4-BE49-F238E27FC236}">
                  <a16:creationId xmlns:a16="http://schemas.microsoft.com/office/drawing/2014/main" id="{FFF6F836-6C30-194B-8A74-86AE3E28A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307" y="237577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7">
              <a:extLst>
                <a:ext uri="{FF2B5EF4-FFF2-40B4-BE49-F238E27FC236}">
                  <a16:creationId xmlns:a16="http://schemas.microsoft.com/office/drawing/2014/main" id="{ADA4415B-37B2-CC47-B31A-8933212E9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023" y="498490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28">
              <a:extLst>
                <a:ext uri="{FF2B5EF4-FFF2-40B4-BE49-F238E27FC236}">
                  <a16:creationId xmlns:a16="http://schemas.microsoft.com/office/drawing/2014/main" id="{67B1D6F3-14BD-7842-BA94-5CB5F50B7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7259" y="775881"/>
              <a:ext cx="129083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29">
              <a:extLst>
                <a:ext uri="{FF2B5EF4-FFF2-40B4-BE49-F238E27FC236}">
                  <a16:creationId xmlns:a16="http://schemas.microsoft.com/office/drawing/2014/main" id="{731E4A97-B422-844F-9C12-D8B55B1A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5779" y="1067004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30">
              <a:extLst>
                <a:ext uri="{FF2B5EF4-FFF2-40B4-BE49-F238E27FC236}">
                  <a16:creationId xmlns:a16="http://schemas.microsoft.com/office/drawing/2014/main" id="{1C6EE1DB-A6D5-2845-9256-6C0214DF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5073" y="1371860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31">
              <a:extLst>
                <a:ext uri="{FF2B5EF4-FFF2-40B4-BE49-F238E27FC236}">
                  <a16:creationId xmlns:a16="http://schemas.microsoft.com/office/drawing/2014/main" id="{282552AA-AE73-1042-9455-766C7FBF7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2395" y="1687701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32">
              <a:extLst>
                <a:ext uri="{FF2B5EF4-FFF2-40B4-BE49-F238E27FC236}">
                  <a16:creationId xmlns:a16="http://schemas.microsoft.com/office/drawing/2014/main" id="{D1A5BE63-E53A-7A41-95B0-C67A13E4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2252" y="2011782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33">
              <a:extLst>
                <a:ext uri="{FF2B5EF4-FFF2-40B4-BE49-F238E27FC236}">
                  <a16:creationId xmlns:a16="http://schemas.microsoft.com/office/drawing/2014/main" id="{4AB480A0-A95E-3C4D-93F5-0373F064F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0139" y="2344102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34">
              <a:extLst>
                <a:ext uri="{FF2B5EF4-FFF2-40B4-BE49-F238E27FC236}">
                  <a16:creationId xmlns:a16="http://schemas.microsoft.com/office/drawing/2014/main" id="{EAA9A4DD-5BE1-2443-84BD-1D710530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3308" y="2679170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435">
              <a:extLst>
                <a:ext uri="{FF2B5EF4-FFF2-40B4-BE49-F238E27FC236}">
                  <a16:creationId xmlns:a16="http://schemas.microsoft.com/office/drawing/2014/main" id="{B1E96707-EC01-2D45-9F9A-D5C15955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758" y="3022476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436">
              <a:extLst>
                <a:ext uri="{FF2B5EF4-FFF2-40B4-BE49-F238E27FC236}">
                  <a16:creationId xmlns:a16="http://schemas.microsoft.com/office/drawing/2014/main" id="{7F1E91CE-4CE6-664D-A9D8-EBA180EF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1895" y="3357543"/>
              <a:ext cx="140067" cy="140069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4 h 226"/>
                <a:gd name="T6" fmla="*/ 226 w 227"/>
                <a:gd name="T7" fmla="*/ 114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4 h 226"/>
                <a:gd name="T14" fmla="*/ 0 w 227"/>
                <a:gd name="T15" fmla="*/ 114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437">
              <a:extLst>
                <a:ext uri="{FF2B5EF4-FFF2-40B4-BE49-F238E27FC236}">
                  <a16:creationId xmlns:a16="http://schemas.microsoft.com/office/drawing/2014/main" id="{AF6C0D12-910F-A24B-B774-E64A8128B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3700848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438">
              <a:extLst>
                <a:ext uri="{FF2B5EF4-FFF2-40B4-BE49-F238E27FC236}">
                  <a16:creationId xmlns:a16="http://schemas.microsoft.com/office/drawing/2014/main" id="{9E8EAA86-660D-8149-A535-2AFEED4F7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5207" y="4041408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439">
              <a:extLst>
                <a:ext uri="{FF2B5EF4-FFF2-40B4-BE49-F238E27FC236}">
                  <a16:creationId xmlns:a16="http://schemas.microsoft.com/office/drawing/2014/main" id="{EC1E5AEC-2605-CB4B-A9A8-28EF0A9F1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4784" y="4379221"/>
              <a:ext cx="142816" cy="140069"/>
            </a:xfrm>
            <a:custGeom>
              <a:avLst/>
              <a:gdLst>
                <a:gd name="T0" fmla="*/ 113 w 228"/>
                <a:gd name="T1" fmla="*/ 226 h 227"/>
                <a:gd name="T2" fmla="*/ 113 w 228"/>
                <a:gd name="T3" fmla="*/ 226 h 227"/>
                <a:gd name="T4" fmla="*/ 227 w 228"/>
                <a:gd name="T5" fmla="*/ 114 h 227"/>
                <a:gd name="T6" fmla="*/ 227 w 228"/>
                <a:gd name="T7" fmla="*/ 114 h 227"/>
                <a:gd name="T8" fmla="*/ 113 w 228"/>
                <a:gd name="T9" fmla="*/ 0 h 227"/>
                <a:gd name="T10" fmla="*/ 113 w 228"/>
                <a:gd name="T11" fmla="*/ 0 h 227"/>
                <a:gd name="T12" fmla="*/ 0 w 228"/>
                <a:gd name="T13" fmla="*/ 114 h 227"/>
                <a:gd name="T14" fmla="*/ 0 w 228"/>
                <a:gd name="T15" fmla="*/ 114 h 227"/>
                <a:gd name="T16" fmla="*/ 113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440">
              <a:extLst>
                <a:ext uri="{FF2B5EF4-FFF2-40B4-BE49-F238E27FC236}">
                  <a16:creationId xmlns:a16="http://schemas.microsoft.com/office/drawing/2014/main" id="{350DFD9E-9797-3E4A-9D07-4F8507178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391" y="4711541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441">
              <a:extLst>
                <a:ext uri="{FF2B5EF4-FFF2-40B4-BE49-F238E27FC236}">
                  <a16:creationId xmlns:a16="http://schemas.microsoft.com/office/drawing/2014/main" id="{2DEC686C-9AA6-164D-8682-0DF9109B2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279" y="5038366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42">
              <a:extLst>
                <a:ext uri="{FF2B5EF4-FFF2-40B4-BE49-F238E27FC236}">
                  <a16:creationId xmlns:a16="http://schemas.microsoft.com/office/drawing/2014/main" id="{81710756-C373-064D-9D72-AC0A3685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6197" y="5356957"/>
              <a:ext cx="140069" cy="140069"/>
            </a:xfrm>
            <a:custGeom>
              <a:avLst/>
              <a:gdLst>
                <a:gd name="T0" fmla="*/ 113 w 225"/>
                <a:gd name="T1" fmla="*/ 224 h 225"/>
                <a:gd name="T2" fmla="*/ 113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3 w 225"/>
                <a:gd name="T9" fmla="*/ 0 h 225"/>
                <a:gd name="T10" fmla="*/ 113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3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3" y="224"/>
                  </a:moveTo>
                  <a:lnTo>
                    <a:pt x="113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1" y="224"/>
                    <a:pt x="113" y="2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443">
              <a:extLst>
                <a:ext uri="{FF2B5EF4-FFF2-40B4-BE49-F238E27FC236}">
                  <a16:creationId xmlns:a16="http://schemas.microsoft.com/office/drawing/2014/main" id="{407FF494-2A9E-774C-800D-6B392A48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7889" y="5667306"/>
              <a:ext cx="140069" cy="140067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444">
              <a:extLst>
                <a:ext uri="{FF2B5EF4-FFF2-40B4-BE49-F238E27FC236}">
                  <a16:creationId xmlns:a16="http://schemas.microsoft.com/office/drawing/2014/main" id="{5B3E9F27-B984-E44F-947B-FC66A4E7F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4862" y="5963921"/>
              <a:ext cx="140067" cy="140067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445">
              <a:extLst>
                <a:ext uri="{FF2B5EF4-FFF2-40B4-BE49-F238E27FC236}">
                  <a16:creationId xmlns:a16="http://schemas.microsoft.com/office/drawing/2014/main" id="{12F8623C-9395-824C-87B2-DE8692F41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2611" y="6246806"/>
              <a:ext cx="140067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446">
              <a:extLst>
                <a:ext uri="{FF2B5EF4-FFF2-40B4-BE49-F238E27FC236}">
                  <a16:creationId xmlns:a16="http://schemas.microsoft.com/office/drawing/2014/main" id="{C1D1A598-48D8-C542-BD05-0AB4785C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134" y="6518705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447">
              <a:extLst>
                <a:ext uri="{FF2B5EF4-FFF2-40B4-BE49-F238E27FC236}">
                  <a16:creationId xmlns:a16="http://schemas.microsoft.com/office/drawing/2014/main" id="{99BEDD57-9445-3542-8731-2C08A1981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3178" y="6774124"/>
              <a:ext cx="140067" cy="140069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470">
              <a:extLst>
                <a:ext uri="{FF2B5EF4-FFF2-40B4-BE49-F238E27FC236}">
                  <a16:creationId xmlns:a16="http://schemas.microsoft.com/office/drawing/2014/main" id="{8B238B30-6B02-014D-9C2F-589A149A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076" y="6771378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471">
              <a:extLst>
                <a:ext uri="{FF2B5EF4-FFF2-40B4-BE49-F238E27FC236}">
                  <a16:creationId xmlns:a16="http://schemas.microsoft.com/office/drawing/2014/main" id="{95DA63BF-AE0F-4044-A1D3-9CBA2E95D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374" y="6518705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472">
              <a:extLst>
                <a:ext uri="{FF2B5EF4-FFF2-40B4-BE49-F238E27FC236}">
                  <a16:creationId xmlns:a16="http://schemas.microsoft.com/office/drawing/2014/main" id="{8B557FF0-645F-CC43-A8A8-69778F01D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645" y="6246806"/>
              <a:ext cx="140069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473">
              <a:extLst>
                <a:ext uri="{FF2B5EF4-FFF2-40B4-BE49-F238E27FC236}">
                  <a16:creationId xmlns:a16="http://schemas.microsoft.com/office/drawing/2014/main" id="{EBF6E436-8B6E-3643-99B2-5866C447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393" y="5963921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474">
              <a:extLst>
                <a:ext uri="{FF2B5EF4-FFF2-40B4-BE49-F238E27FC236}">
                  <a16:creationId xmlns:a16="http://schemas.microsoft.com/office/drawing/2014/main" id="{70825C4F-A471-B94D-8C8E-B17C131AA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368" y="5664559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475">
              <a:extLst>
                <a:ext uri="{FF2B5EF4-FFF2-40B4-BE49-F238E27FC236}">
                  <a16:creationId xmlns:a16="http://schemas.microsoft.com/office/drawing/2014/main" id="{D4C531BA-45D7-A642-AE4C-40FB4A7C7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312" y="5356957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476">
              <a:extLst>
                <a:ext uri="{FF2B5EF4-FFF2-40B4-BE49-F238E27FC236}">
                  <a16:creationId xmlns:a16="http://schemas.microsoft.com/office/drawing/2014/main" id="{C8A55332-E5AE-474E-A039-DDA02304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77" y="5038366"/>
              <a:ext cx="140069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C3508455-CD94-B242-88E5-EA0CC60A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865" y="4711541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33CEB06B-247A-064F-8602-035F717A0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471" y="4379221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C78E57E2-2164-5442-8638-0D5292562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050" y="4041408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8262F62E-1D21-0D4C-8016-6980FF0E3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46" y="3700848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481">
              <a:extLst>
                <a:ext uri="{FF2B5EF4-FFF2-40B4-BE49-F238E27FC236}">
                  <a16:creationId xmlns:a16="http://schemas.microsoft.com/office/drawing/2014/main" id="{A0B2F680-083C-764B-9214-504BBFD7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613" y="3357542"/>
              <a:ext cx="142816" cy="142816"/>
            </a:xfrm>
            <a:custGeom>
              <a:avLst/>
              <a:gdLst>
                <a:gd name="T0" fmla="*/ 114 w 230"/>
                <a:gd name="T1" fmla="*/ 228 h 229"/>
                <a:gd name="T2" fmla="*/ 114 w 230"/>
                <a:gd name="T3" fmla="*/ 228 h 229"/>
                <a:gd name="T4" fmla="*/ 229 w 230"/>
                <a:gd name="T5" fmla="*/ 115 h 229"/>
                <a:gd name="T6" fmla="*/ 229 w 230"/>
                <a:gd name="T7" fmla="*/ 115 h 229"/>
                <a:gd name="T8" fmla="*/ 114 w 230"/>
                <a:gd name="T9" fmla="*/ 0 h 229"/>
                <a:gd name="T10" fmla="*/ 114 w 230"/>
                <a:gd name="T11" fmla="*/ 0 h 229"/>
                <a:gd name="T12" fmla="*/ 0 w 230"/>
                <a:gd name="T13" fmla="*/ 115 h 229"/>
                <a:gd name="T14" fmla="*/ 0 w 230"/>
                <a:gd name="T15" fmla="*/ 115 h 229"/>
                <a:gd name="T16" fmla="*/ 114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9" y="176"/>
                    <a:pt x="229" y="115"/>
                  </a:cubicBezTo>
                  <a:lnTo>
                    <a:pt x="229" y="115"/>
                  </a:lnTo>
                  <a:cubicBezTo>
                    <a:pt x="229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5"/>
                  </a:cubicBezTo>
                  <a:lnTo>
                    <a:pt x="0" y="115"/>
                  </a:lnTo>
                  <a:cubicBezTo>
                    <a:pt x="0" y="176"/>
                    <a:pt x="51" y="228"/>
                    <a:pt x="114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482">
              <a:extLst>
                <a:ext uri="{FF2B5EF4-FFF2-40B4-BE49-F238E27FC236}">
                  <a16:creationId xmlns:a16="http://schemas.microsoft.com/office/drawing/2014/main" id="{C08EE653-60E0-0F43-A660-522AAD4F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44" y="3014235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7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7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483">
              <a:extLst>
                <a:ext uri="{FF2B5EF4-FFF2-40B4-BE49-F238E27FC236}">
                  <a16:creationId xmlns:a16="http://schemas.microsoft.com/office/drawing/2014/main" id="{E60F4CF5-0A5B-3642-945B-0901E1BF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050" y="2673677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484">
              <a:extLst>
                <a:ext uri="{FF2B5EF4-FFF2-40B4-BE49-F238E27FC236}">
                  <a16:creationId xmlns:a16="http://schemas.microsoft.com/office/drawing/2014/main" id="{921B38D5-3E55-3B4F-8E19-655E794CB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471" y="2335863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485">
              <a:extLst>
                <a:ext uri="{FF2B5EF4-FFF2-40B4-BE49-F238E27FC236}">
                  <a16:creationId xmlns:a16="http://schemas.microsoft.com/office/drawing/2014/main" id="{15B5FD26-62AB-D14F-A31A-01A115EB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865" y="2003544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486">
              <a:extLst>
                <a:ext uri="{FF2B5EF4-FFF2-40B4-BE49-F238E27FC236}">
                  <a16:creationId xmlns:a16="http://schemas.microsoft.com/office/drawing/2014/main" id="{4C808F2D-7793-D544-B408-D1A62063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77" y="1676717"/>
              <a:ext cx="140069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487">
              <a:extLst>
                <a:ext uri="{FF2B5EF4-FFF2-40B4-BE49-F238E27FC236}">
                  <a16:creationId xmlns:a16="http://schemas.microsoft.com/office/drawing/2014/main" id="{EFEBC4CB-5366-5B4D-9B44-66F6B15BC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312" y="1358128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488">
              <a:extLst>
                <a:ext uri="{FF2B5EF4-FFF2-40B4-BE49-F238E27FC236}">
                  <a16:creationId xmlns:a16="http://schemas.microsoft.com/office/drawing/2014/main" id="{E5C16C40-2F0E-9740-8C7F-8EDE29E2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368" y="1050526"/>
              <a:ext cx="142816" cy="142816"/>
            </a:xfrm>
            <a:custGeom>
              <a:avLst/>
              <a:gdLst>
                <a:gd name="T0" fmla="*/ 114 w 229"/>
                <a:gd name="T1" fmla="*/ 228 h 229"/>
                <a:gd name="T2" fmla="*/ 114 w 229"/>
                <a:gd name="T3" fmla="*/ 228 h 229"/>
                <a:gd name="T4" fmla="*/ 228 w 229"/>
                <a:gd name="T5" fmla="*/ 114 h 229"/>
                <a:gd name="T6" fmla="*/ 228 w 229"/>
                <a:gd name="T7" fmla="*/ 114 h 229"/>
                <a:gd name="T8" fmla="*/ 114 w 229"/>
                <a:gd name="T9" fmla="*/ 0 h 229"/>
                <a:gd name="T10" fmla="*/ 114 w 229"/>
                <a:gd name="T11" fmla="*/ 0 h 229"/>
                <a:gd name="T12" fmla="*/ 0 w 229"/>
                <a:gd name="T13" fmla="*/ 114 h 229"/>
                <a:gd name="T14" fmla="*/ 0 w 229"/>
                <a:gd name="T15" fmla="*/ 114 h 229"/>
                <a:gd name="T16" fmla="*/ 114 w 229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8" y="177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4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489">
              <a:extLst>
                <a:ext uri="{FF2B5EF4-FFF2-40B4-BE49-F238E27FC236}">
                  <a16:creationId xmlns:a16="http://schemas.microsoft.com/office/drawing/2014/main" id="{5B6C39A1-98C3-8A46-A222-8D7941772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647" y="753910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8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490">
              <a:extLst>
                <a:ext uri="{FF2B5EF4-FFF2-40B4-BE49-F238E27FC236}">
                  <a16:creationId xmlns:a16="http://schemas.microsoft.com/office/drawing/2014/main" id="{E34DE3D7-F8DE-4A49-9CE0-F175922A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899" y="468279"/>
              <a:ext cx="142816" cy="142816"/>
            </a:xfrm>
            <a:custGeom>
              <a:avLst/>
              <a:gdLst>
                <a:gd name="T0" fmla="*/ 113 w 229"/>
                <a:gd name="T1" fmla="*/ 229 h 230"/>
                <a:gd name="T2" fmla="*/ 113 w 229"/>
                <a:gd name="T3" fmla="*/ 229 h 230"/>
                <a:gd name="T4" fmla="*/ 228 w 229"/>
                <a:gd name="T5" fmla="*/ 114 h 230"/>
                <a:gd name="T6" fmla="*/ 228 w 229"/>
                <a:gd name="T7" fmla="*/ 114 h 230"/>
                <a:gd name="T8" fmla="*/ 113 w 229"/>
                <a:gd name="T9" fmla="*/ 0 h 230"/>
                <a:gd name="T10" fmla="*/ 113 w 229"/>
                <a:gd name="T11" fmla="*/ 0 h 230"/>
                <a:gd name="T12" fmla="*/ 0 w 229"/>
                <a:gd name="T13" fmla="*/ 114 h 230"/>
                <a:gd name="T14" fmla="*/ 0 w 229"/>
                <a:gd name="T15" fmla="*/ 114 h 230"/>
                <a:gd name="T16" fmla="*/ 113 w 229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0">
                  <a:moveTo>
                    <a:pt x="113" y="229"/>
                  </a:moveTo>
                  <a:lnTo>
                    <a:pt x="113" y="229"/>
                  </a:lnTo>
                  <a:cubicBezTo>
                    <a:pt x="177" y="229"/>
                    <a:pt x="228" y="178"/>
                    <a:pt x="228" y="114"/>
                  </a:cubicBezTo>
                  <a:lnTo>
                    <a:pt x="228" y="114"/>
                  </a:lnTo>
                  <a:cubicBezTo>
                    <a:pt x="228" y="51"/>
                    <a:pt x="177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8"/>
                    <a:pt x="51" y="229"/>
                    <a:pt x="113" y="2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491">
              <a:extLst>
                <a:ext uri="{FF2B5EF4-FFF2-40B4-BE49-F238E27FC236}">
                  <a16:creationId xmlns:a16="http://schemas.microsoft.com/office/drawing/2014/main" id="{084D3D90-1D23-AD4E-80B7-0C7DCF75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374" y="199127"/>
              <a:ext cx="142816" cy="142816"/>
            </a:xfrm>
            <a:custGeom>
              <a:avLst/>
              <a:gdLst>
                <a:gd name="T0" fmla="*/ 115 w 230"/>
                <a:gd name="T1" fmla="*/ 229 h 230"/>
                <a:gd name="T2" fmla="*/ 115 w 230"/>
                <a:gd name="T3" fmla="*/ 229 h 230"/>
                <a:gd name="T4" fmla="*/ 229 w 230"/>
                <a:gd name="T5" fmla="*/ 114 h 230"/>
                <a:gd name="T6" fmla="*/ 229 w 230"/>
                <a:gd name="T7" fmla="*/ 114 h 230"/>
                <a:gd name="T8" fmla="*/ 115 w 230"/>
                <a:gd name="T9" fmla="*/ 0 h 230"/>
                <a:gd name="T10" fmla="*/ 115 w 230"/>
                <a:gd name="T11" fmla="*/ 0 h 230"/>
                <a:gd name="T12" fmla="*/ 0 w 230"/>
                <a:gd name="T13" fmla="*/ 114 h 230"/>
                <a:gd name="T14" fmla="*/ 0 w 230"/>
                <a:gd name="T15" fmla="*/ 114 h 230"/>
                <a:gd name="T16" fmla="*/ 115 w 230"/>
                <a:gd name="T1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0">
                  <a:moveTo>
                    <a:pt x="115" y="229"/>
                  </a:moveTo>
                  <a:lnTo>
                    <a:pt x="115" y="229"/>
                  </a:lnTo>
                  <a:cubicBezTo>
                    <a:pt x="178" y="229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8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9"/>
                    <a:pt x="115" y="2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492">
              <a:extLst>
                <a:ext uri="{FF2B5EF4-FFF2-40B4-BE49-F238E27FC236}">
                  <a16:creationId xmlns:a16="http://schemas.microsoft.com/office/drawing/2014/main" id="{636E8CCF-A5F5-7E45-A2E1-488F1F974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076" y="-56291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515">
              <a:extLst>
                <a:ext uri="{FF2B5EF4-FFF2-40B4-BE49-F238E27FC236}">
                  <a16:creationId xmlns:a16="http://schemas.microsoft.com/office/drawing/2014/main" id="{DD3FE3A9-122B-CF4E-988F-F8488B70D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3178" y="-56291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516">
              <a:extLst>
                <a:ext uri="{FF2B5EF4-FFF2-40B4-BE49-F238E27FC236}">
                  <a16:creationId xmlns:a16="http://schemas.microsoft.com/office/drawing/2014/main" id="{116A20A2-53D0-C544-AFBD-9B6B6CCA9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134" y="199128"/>
              <a:ext cx="140069" cy="140069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517">
              <a:extLst>
                <a:ext uri="{FF2B5EF4-FFF2-40B4-BE49-F238E27FC236}">
                  <a16:creationId xmlns:a16="http://schemas.microsoft.com/office/drawing/2014/main" id="{1774DB08-11E6-E044-9DAD-F7D780FE0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2611" y="468279"/>
              <a:ext cx="140067" cy="140069"/>
            </a:xfrm>
            <a:custGeom>
              <a:avLst/>
              <a:gdLst>
                <a:gd name="T0" fmla="*/ 112 w 227"/>
                <a:gd name="T1" fmla="*/ 225 h 226"/>
                <a:gd name="T2" fmla="*/ 112 w 227"/>
                <a:gd name="T3" fmla="*/ 225 h 226"/>
                <a:gd name="T4" fmla="*/ 226 w 227"/>
                <a:gd name="T5" fmla="*/ 112 h 226"/>
                <a:gd name="T6" fmla="*/ 226 w 227"/>
                <a:gd name="T7" fmla="*/ 112 h 226"/>
                <a:gd name="T8" fmla="*/ 112 w 227"/>
                <a:gd name="T9" fmla="*/ 0 h 226"/>
                <a:gd name="T10" fmla="*/ 112 w 227"/>
                <a:gd name="T11" fmla="*/ 0 h 226"/>
                <a:gd name="T12" fmla="*/ 0 w 227"/>
                <a:gd name="T13" fmla="*/ 112 h 226"/>
                <a:gd name="T14" fmla="*/ 0 w 227"/>
                <a:gd name="T15" fmla="*/ 112 h 226"/>
                <a:gd name="T16" fmla="*/ 112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2" y="225"/>
                  </a:moveTo>
                  <a:lnTo>
                    <a:pt x="112" y="225"/>
                  </a:lnTo>
                  <a:cubicBezTo>
                    <a:pt x="175" y="225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0" y="225"/>
                    <a:pt x="112" y="2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518">
              <a:extLst>
                <a:ext uri="{FF2B5EF4-FFF2-40B4-BE49-F238E27FC236}">
                  <a16:creationId xmlns:a16="http://schemas.microsoft.com/office/drawing/2014/main" id="{8C3F4451-9E73-EB40-96EB-63D6F134C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4862" y="753910"/>
              <a:ext cx="140067" cy="140069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519">
              <a:extLst>
                <a:ext uri="{FF2B5EF4-FFF2-40B4-BE49-F238E27FC236}">
                  <a16:creationId xmlns:a16="http://schemas.microsoft.com/office/drawing/2014/main" id="{A1541FC3-A439-644B-AA93-DBBF39F2B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5143" y="1050527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520">
              <a:extLst>
                <a:ext uri="{FF2B5EF4-FFF2-40B4-BE49-F238E27FC236}">
                  <a16:creationId xmlns:a16="http://schemas.microsoft.com/office/drawing/2014/main" id="{4480AEF6-7D3A-A14A-84AF-F6ACA2B4C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6195" y="1358128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521">
              <a:extLst>
                <a:ext uri="{FF2B5EF4-FFF2-40B4-BE49-F238E27FC236}">
                  <a16:creationId xmlns:a16="http://schemas.microsoft.com/office/drawing/2014/main" id="{505DA2CB-0E6B-394A-8233-4924A4D66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279" y="1676717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522">
              <a:extLst>
                <a:ext uri="{FF2B5EF4-FFF2-40B4-BE49-F238E27FC236}">
                  <a16:creationId xmlns:a16="http://schemas.microsoft.com/office/drawing/2014/main" id="{8B007142-89DF-BB46-8259-05901DBD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391" y="2003544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9" name="Freeform 523">
              <a:extLst>
                <a:ext uri="{FF2B5EF4-FFF2-40B4-BE49-F238E27FC236}">
                  <a16:creationId xmlns:a16="http://schemas.microsoft.com/office/drawing/2014/main" id="{B327CCA1-C8B7-EA4D-82CF-6D5A0B58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4784" y="2335863"/>
              <a:ext cx="142816" cy="142816"/>
            </a:xfrm>
            <a:custGeom>
              <a:avLst/>
              <a:gdLst>
                <a:gd name="T0" fmla="*/ 113 w 228"/>
                <a:gd name="T1" fmla="*/ 227 h 228"/>
                <a:gd name="T2" fmla="*/ 113 w 228"/>
                <a:gd name="T3" fmla="*/ 227 h 228"/>
                <a:gd name="T4" fmla="*/ 227 w 228"/>
                <a:gd name="T5" fmla="*/ 114 h 228"/>
                <a:gd name="T6" fmla="*/ 227 w 228"/>
                <a:gd name="T7" fmla="*/ 114 h 228"/>
                <a:gd name="T8" fmla="*/ 113 w 228"/>
                <a:gd name="T9" fmla="*/ 0 h 228"/>
                <a:gd name="T10" fmla="*/ 113 w 228"/>
                <a:gd name="T11" fmla="*/ 0 h 228"/>
                <a:gd name="T12" fmla="*/ 0 w 228"/>
                <a:gd name="T13" fmla="*/ 114 h 228"/>
                <a:gd name="T14" fmla="*/ 0 w 228"/>
                <a:gd name="T15" fmla="*/ 114 h 228"/>
                <a:gd name="T16" fmla="*/ 113 w 228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0" name="Freeform 524">
              <a:extLst>
                <a:ext uri="{FF2B5EF4-FFF2-40B4-BE49-F238E27FC236}">
                  <a16:creationId xmlns:a16="http://schemas.microsoft.com/office/drawing/2014/main" id="{5182C485-F328-BC45-A6D3-0C4F3658F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5207" y="267367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1" name="Freeform 525">
              <a:extLst>
                <a:ext uri="{FF2B5EF4-FFF2-40B4-BE49-F238E27FC236}">
                  <a16:creationId xmlns:a16="http://schemas.microsoft.com/office/drawing/2014/main" id="{E719C613-1631-BE42-B801-4010E9B33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3014237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2" name="Freeform 526">
              <a:extLst>
                <a:ext uri="{FF2B5EF4-FFF2-40B4-BE49-F238E27FC236}">
                  <a16:creationId xmlns:a16="http://schemas.microsoft.com/office/drawing/2014/main" id="{E01C0FC7-FCB9-1149-82C4-ED33562B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1047" y="3352049"/>
              <a:ext cx="151054" cy="151056"/>
            </a:xfrm>
            <a:custGeom>
              <a:avLst/>
              <a:gdLst>
                <a:gd name="T0" fmla="*/ 121 w 244"/>
                <a:gd name="T1" fmla="*/ 242 h 243"/>
                <a:gd name="T2" fmla="*/ 121 w 244"/>
                <a:gd name="T3" fmla="*/ 242 h 243"/>
                <a:gd name="T4" fmla="*/ 243 w 244"/>
                <a:gd name="T5" fmla="*/ 122 h 243"/>
                <a:gd name="T6" fmla="*/ 243 w 244"/>
                <a:gd name="T7" fmla="*/ 122 h 243"/>
                <a:gd name="T8" fmla="*/ 121 w 244"/>
                <a:gd name="T9" fmla="*/ 0 h 243"/>
                <a:gd name="T10" fmla="*/ 121 w 244"/>
                <a:gd name="T11" fmla="*/ 0 h 243"/>
                <a:gd name="T12" fmla="*/ 0 w 244"/>
                <a:gd name="T13" fmla="*/ 122 h 243"/>
                <a:gd name="T14" fmla="*/ 0 w 244"/>
                <a:gd name="T15" fmla="*/ 122 h 243"/>
                <a:gd name="T16" fmla="*/ 121 w 244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3">
                  <a:moveTo>
                    <a:pt x="121" y="242"/>
                  </a:moveTo>
                  <a:lnTo>
                    <a:pt x="121" y="242"/>
                  </a:lnTo>
                  <a:cubicBezTo>
                    <a:pt x="189" y="242"/>
                    <a:pt x="243" y="188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8"/>
                    <a:pt x="54" y="242"/>
                    <a:pt x="121" y="2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3" name="Freeform 527">
              <a:extLst>
                <a:ext uri="{FF2B5EF4-FFF2-40B4-BE49-F238E27FC236}">
                  <a16:creationId xmlns:a16="http://schemas.microsoft.com/office/drawing/2014/main" id="{8AE9A71B-BCA7-FB49-AAD0-2B57EE29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315" y="3695355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4" name="Freeform 528">
              <a:extLst>
                <a:ext uri="{FF2B5EF4-FFF2-40B4-BE49-F238E27FC236}">
                  <a16:creationId xmlns:a16="http://schemas.microsoft.com/office/drawing/2014/main" id="{52A54282-578C-7043-ACB5-F1736AAB2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357" y="403591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5" name="Freeform 529">
              <a:extLst>
                <a:ext uri="{FF2B5EF4-FFF2-40B4-BE49-F238E27FC236}">
                  <a16:creationId xmlns:a16="http://schemas.microsoft.com/office/drawing/2014/main" id="{9E64728F-E53F-944E-9F53-E9F127AD7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6684" y="4376473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6" name="Freeform 530">
              <a:extLst>
                <a:ext uri="{FF2B5EF4-FFF2-40B4-BE49-F238E27FC236}">
                  <a16:creationId xmlns:a16="http://schemas.microsoft.com/office/drawing/2014/main" id="{08643600-C624-114E-B780-6E5FEAACB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2" y="4708795"/>
              <a:ext cx="151054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7" name="Freeform 531">
              <a:extLst>
                <a:ext uri="{FF2B5EF4-FFF2-40B4-BE49-F238E27FC236}">
                  <a16:creationId xmlns:a16="http://schemas.microsoft.com/office/drawing/2014/main" id="{E73A70AA-21B6-6044-A5F0-5CA184A0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5038368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8" name="Freeform 532">
              <a:extLst>
                <a:ext uri="{FF2B5EF4-FFF2-40B4-BE49-F238E27FC236}">
                  <a16:creationId xmlns:a16="http://schemas.microsoft.com/office/drawing/2014/main" id="{227614F1-9473-CE4B-91ED-3D323A83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7320" y="5356955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9" name="Freeform 533">
              <a:extLst>
                <a:ext uri="{FF2B5EF4-FFF2-40B4-BE49-F238E27FC236}">
                  <a16:creationId xmlns:a16="http://schemas.microsoft.com/office/drawing/2014/main" id="{C4A3012E-2F8B-AA4C-9F82-360F10404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4505" y="5670052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0" name="Freeform 534">
              <a:extLst>
                <a:ext uri="{FF2B5EF4-FFF2-40B4-BE49-F238E27FC236}">
                  <a16:creationId xmlns:a16="http://schemas.microsoft.com/office/drawing/2014/main" id="{62CE3FD4-92B5-FF45-A6C4-9587E159E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9718" y="5972160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535">
              <a:extLst>
                <a:ext uri="{FF2B5EF4-FFF2-40B4-BE49-F238E27FC236}">
                  <a16:creationId xmlns:a16="http://schemas.microsoft.com/office/drawing/2014/main" id="{0C55654D-AC7A-F243-9B80-A8AD5F6A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452" y="6260537"/>
              <a:ext cx="151056" cy="151054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536">
              <a:extLst>
                <a:ext uri="{FF2B5EF4-FFF2-40B4-BE49-F238E27FC236}">
                  <a16:creationId xmlns:a16="http://schemas.microsoft.com/office/drawing/2014/main" id="{DA628D37-029B-3C41-8A07-C0F5A5EA6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215" y="6540676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537">
              <a:extLst>
                <a:ext uri="{FF2B5EF4-FFF2-40B4-BE49-F238E27FC236}">
                  <a16:creationId xmlns:a16="http://schemas.microsoft.com/office/drawing/2014/main" id="{823DB60A-FE9C-6A46-9248-3CFC7553F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5500" y="6801588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563">
              <a:extLst>
                <a:ext uri="{FF2B5EF4-FFF2-40B4-BE49-F238E27FC236}">
                  <a16:creationId xmlns:a16="http://schemas.microsoft.com/office/drawing/2014/main" id="{D9D9E908-6624-3946-BAE5-9296BB7CA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166" y="667250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564">
              <a:extLst>
                <a:ext uri="{FF2B5EF4-FFF2-40B4-BE49-F238E27FC236}">
                  <a16:creationId xmlns:a16="http://schemas.microsoft.com/office/drawing/2014/main" id="{D47EBD41-353B-624B-92E8-EEA9D9363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691" y="6400606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565">
              <a:extLst>
                <a:ext uri="{FF2B5EF4-FFF2-40B4-BE49-F238E27FC236}">
                  <a16:creationId xmlns:a16="http://schemas.microsoft.com/office/drawing/2014/main" id="{20B7DF95-0021-1245-AD95-8090B0E0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439" y="6117723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566">
              <a:extLst>
                <a:ext uri="{FF2B5EF4-FFF2-40B4-BE49-F238E27FC236}">
                  <a16:creationId xmlns:a16="http://schemas.microsoft.com/office/drawing/2014/main" id="{872D5DF6-9B3E-A449-920D-ECFC5264A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412" y="582110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567">
              <a:extLst>
                <a:ext uri="{FF2B5EF4-FFF2-40B4-BE49-F238E27FC236}">
                  <a16:creationId xmlns:a16="http://schemas.microsoft.com/office/drawing/2014/main" id="{46E24173-15A1-544F-B91F-372E8017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0" y="551350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568">
              <a:extLst>
                <a:ext uri="{FF2B5EF4-FFF2-40B4-BE49-F238E27FC236}">
                  <a16:creationId xmlns:a16="http://schemas.microsoft.com/office/drawing/2014/main" id="{464A8BBD-6C3D-9A4B-BA17-7EAE1466A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781" y="519766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569">
              <a:extLst>
                <a:ext uri="{FF2B5EF4-FFF2-40B4-BE49-F238E27FC236}">
                  <a16:creationId xmlns:a16="http://schemas.microsoft.com/office/drawing/2014/main" id="{2DE62AEF-E40A-C64D-95CC-724EAC51A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77" y="487358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570">
              <a:extLst>
                <a:ext uri="{FF2B5EF4-FFF2-40B4-BE49-F238E27FC236}">
                  <a16:creationId xmlns:a16="http://schemas.microsoft.com/office/drawing/2014/main" id="{75A35EDD-2004-D248-82C8-3408D81BC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292" y="4541262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2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571">
              <a:extLst>
                <a:ext uri="{FF2B5EF4-FFF2-40B4-BE49-F238E27FC236}">
                  <a16:creationId xmlns:a16="http://schemas.microsoft.com/office/drawing/2014/main" id="{B502FA26-F6F0-3544-9CA3-070287C99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28" y="4206194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572">
              <a:extLst>
                <a:ext uri="{FF2B5EF4-FFF2-40B4-BE49-F238E27FC236}">
                  <a16:creationId xmlns:a16="http://schemas.microsoft.com/office/drawing/2014/main" id="{028DB7F8-6B14-B045-BEF0-2F3779E4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40" y="386563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573">
              <a:extLst>
                <a:ext uri="{FF2B5EF4-FFF2-40B4-BE49-F238E27FC236}">
                  <a16:creationId xmlns:a16="http://schemas.microsoft.com/office/drawing/2014/main" id="{7970C1F2-E56D-8549-92CB-4A7DC2B8B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969" y="3522328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574">
              <a:extLst>
                <a:ext uri="{FF2B5EF4-FFF2-40B4-BE49-F238E27FC236}">
                  <a16:creationId xmlns:a16="http://schemas.microsoft.com/office/drawing/2014/main" id="{32B2B3B9-B207-2B49-9B70-DD57D5494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969" y="3181770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575">
              <a:extLst>
                <a:ext uri="{FF2B5EF4-FFF2-40B4-BE49-F238E27FC236}">
                  <a16:creationId xmlns:a16="http://schemas.microsoft.com/office/drawing/2014/main" id="{E842F982-45B0-D94C-9A16-ECE04B6A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40" y="283846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576">
              <a:extLst>
                <a:ext uri="{FF2B5EF4-FFF2-40B4-BE49-F238E27FC236}">
                  <a16:creationId xmlns:a16="http://schemas.microsoft.com/office/drawing/2014/main" id="{B9AD114A-C705-F541-AB90-14863834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28" y="2497904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577">
              <a:extLst>
                <a:ext uri="{FF2B5EF4-FFF2-40B4-BE49-F238E27FC236}">
                  <a16:creationId xmlns:a16="http://schemas.microsoft.com/office/drawing/2014/main" id="{1E3521DD-02FC-B143-954E-826C6D72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292" y="2162838"/>
              <a:ext cx="153800" cy="153800"/>
            </a:xfrm>
            <a:custGeom>
              <a:avLst/>
              <a:gdLst>
                <a:gd name="T0" fmla="*/ 122 w 246"/>
                <a:gd name="T1" fmla="*/ 245 h 246"/>
                <a:gd name="T2" fmla="*/ 122 w 246"/>
                <a:gd name="T3" fmla="*/ 245 h 246"/>
                <a:gd name="T4" fmla="*/ 245 w 246"/>
                <a:gd name="T5" fmla="*/ 122 h 246"/>
                <a:gd name="T6" fmla="*/ 245 w 246"/>
                <a:gd name="T7" fmla="*/ 122 h 246"/>
                <a:gd name="T8" fmla="*/ 122 w 246"/>
                <a:gd name="T9" fmla="*/ 0 h 246"/>
                <a:gd name="T10" fmla="*/ 122 w 246"/>
                <a:gd name="T11" fmla="*/ 0 h 246"/>
                <a:gd name="T12" fmla="*/ 0 w 246"/>
                <a:gd name="T13" fmla="*/ 122 h 246"/>
                <a:gd name="T14" fmla="*/ 0 w 246"/>
                <a:gd name="T15" fmla="*/ 122 h 246"/>
                <a:gd name="T16" fmla="*/ 122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2" y="245"/>
                  </a:moveTo>
                  <a:lnTo>
                    <a:pt x="122" y="245"/>
                  </a:lnTo>
                  <a:cubicBezTo>
                    <a:pt x="190" y="245"/>
                    <a:pt x="245" y="190"/>
                    <a:pt x="245" y="122"/>
                  </a:cubicBezTo>
                  <a:lnTo>
                    <a:pt x="245" y="122"/>
                  </a:lnTo>
                  <a:cubicBezTo>
                    <a:pt x="245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4" y="245"/>
                    <a:pt x="122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578">
              <a:extLst>
                <a:ext uri="{FF2B5EF4-FFF2-40B4-BE49-F238E27FC236}">
                  <a16:creationId xmlns:a16="http://schemas.microsoft.com/office/drawing/2014/main" id="{26784147-8B6D-8549-86F3-F5A5C8035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77" y="1830517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579">
              <a:extLst>
                <a:ext uri="{FF2B5EF4-FFF2-40B4-BE49-F238E27FC236}">
                  <a16:creationId xmlns:a16="http://schemas.microsoft.com/office/drawing/2014/main" id="{8262FC51-C222-CF42-A515-7C45DC8C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781" y="1506436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580">
              <a:extLst>
                <a:ext uri="{FF2B5EF4-FFF2-40B4-BE49-F238E27FC236}">
                  <a16:creationId xmlns:a16="http://schemas.microsoft.com/office/drawing/2014/main" id="{A2D28704-25AF-C344-8C1F-9F835FFB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0" y="1190595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581">
              <a:extLst>
                <a:ext uri="{FF2B5EF4-FFF2-40B4-BE49-F238E27FC236}">
                  <a16:creationId xmlns:a16="http://schemas.microsoft.com/office/drawing/2014/main" id="{E74A0C98-E0B9-9B44-9170-5C0639A7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412" y="882993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582">
              <a:extLst>
                <a:ext uri="{FF2B5EF4-FFF2-40B4-BE49-F238E27FC236}">
                  <a16:creationId xmlns:a16="http://schemas.microsoft.com/office/drawing/2014/main" id="{37EB0EE8-49C2-A24B-AB89-C33901650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439" y="586377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583">
              <a:extLst>
                <a:ext uri="{FF2B5EF4-FFF2-40B4-BE49-F238E27FC236}">
                  <a16:creationId xmlns:a16="http://schemas.microsoft.com/office/drawing/2014/main" id="{AF6C4D7C-4E14-9C4B-BD78-CEEEEB2C2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691" y="300746"/>
              <a:ext cx="153800" cy="153800"/>
            </a:xfrm>
            <a:custGeom>
              <a:avLst/>
              <a:gdLst>
                <a:gd name="T0" fmla="*/ 123 w 246"/>
                <a:gd name="T1" fmla="*/ 247 h 248"/>
                <a:gd name="T2" fmla="*/ 123 w 246"/>
                <a:gd name="T3" fmla="*/ 247 h 248"/>
                <a:gd name="T4" fmla="*/ 245 w 246"/>
                <a:gd name="T5" fmla="*/ 124 h 248"/>
                <a:gd name="T6" fmla="*/ 245 w 246"/>
                <a:gd name="T7" fmla="*/ 124 h 248"/>
                <a:gd name="T8" fmla="*/ 123 w 246"/>
                <a:gd name="T9" fmla="*/ 0 h 248"/>
                <a:gd name="T10" fmla="*/ 123 w 246"/>
                <a:gd name="T11" fmla="*/ 0 h 248"/>
                <a:gd name="T12" fmla="*/ 0 w 246"/>
                <a:gd name="T13" fmla="*/ 124 h 248"/>
                <a:gd name="T14" fmla="*/ 0 w 246"/>
                <a:gd name="T15" fmla="*/ 124 h 248"/>
                <a:gd name="T16" fmla="*/ 123 w 246"/>
                <a:gd name="T17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8">
                  <a:moveTo>
                    <a:pt x="123" y="247"/>
                  </a:moveTo>
                  <a:lnTo>
                    <a:pt x="123" y="247"/>
                  </a:lnTo>
                  <a:cubicBezTo>
                    <a:pt x="191" y="247"/>
                    <a:pt x="245" y="191"/>
                    <a:pt x="245" y="124"/>
                  </a:cubicBezTo>
                  <a:lnTo>
                    <a:pt x="245" y="124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4"/>
                  </a:cubicBezTo>
                  <a:lnTo>
                    <a:pt x="0" y="124"/>
                  </a:lnTo>
                  <a:cubicBezTo>
                    <a:pt x="0" y="191"/>
                    <a:pt x="55" y="247"/>
                    <a:pt x="123" y="2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584">
              <a:extLst>
                <a:ext uri="{FF2B5EF4-FFF2-40B4-BE49-F238E27FC236}">
                  <a16:creationId xmlns:a16="http://schemas.microsoft.com/office/drawing/2014/main" id="{F3AFB657-B721-D041-87B4-2FB7400E3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166" y="31596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610">
              <a:extLst>
                <a:ext uri="{FF2B5EF4-FFF2-40B4-BE49-F238E27FC236}">
                  <a16:creationId xmlns:a16="http://schemas.microsoft.com/office/drawing/2014/main" id="{83B8638F-6CEF-7443-BC06-9B2E8B29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5498" y="-97489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611">
              <a:extLst>
                <a:ext uri="{FF2B5EF4-FFF2-40B4-BE49-F238E27FC236}">
                  <a16:creationId xmlns:a16="http://schemas.microsoft.com/office/drawing/2014/main" id="{AC53994F-0B8E-0449-A5D2-E23A4BF95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215" y="166171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8" name="Freeform 612">
              <a:extLst>
                <a:ext uri="{FF2B5EF4-FFF2-40B4-BE49-F238E27FC236}">
                  <a16:creationId xmlns:a16="http://schemas.microsoft.com/office/drawing/2014/main" id="{1F55432C-095E-C743-B1F2-A9DA2376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452" y="443561"/>
              <a:ext cx="151056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9" name="Freeform 613">
              <a:extLst>
                <a:ext uri="{FF2B5EF4-FFF2-40B4-BE49-F238E27FC236}">
                  <a16:creationId xmlns:a16="http://schemas.microsoft.com/office/drawing/2014/main" id="{2A141E82-865C-F942-9188-3E454DAC9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9718" y="73468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0" name="Freeform 614">
              <a:extLst>
                <a:ext uri="{FF2B5EF4-FFF2-40B4-BE49-F238E27FC236}">
                  <a16:creationId xmlns:a16="http://schemas.microsoft.com/office/drawing/2014/main" id="{8599506C-3D75-BE42-82A4-43C4D12D0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4505" y="103679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1" name="Freeform 615">
              <a:extLst>
                <a:ext uri="{FF2B5EF4-FFF2-40B4-BE49-F238E27FC236}">
                  <a16:creationId xmlns:a16="http://schemas.microsoft.com/office/drawing/2014/main" id="{5D68683F-51EB-7143-964B-D13779A3C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7320" y="1347143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2" name="Freeform 616">
              <a:extLst>
                <a:ext uri="{FF2B5EF4-FFF2-40B4-BE49-F238E27FC236}">
                  <a16:creationId xmlns:a16="http://schemas.microsoft.com/office/drawing/2014/main" id="{B044A130-0E83-2241-81A7-915865BD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3" y="1668476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3" name="Freeform 617">
              <a:extLst>
                <a:ext uri="{FF2B5EF4-FFF2-40B4-BE49-F238E27FC236}">
                  <a16:creationId xmlns:a16="http://schemas.microsoft.com/office/drawing/2014/main" id="{B09BC14C-6F5B-1648-8E18-77113F9D6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2" y="1995303"/>
              <a:ext cx="151054" cy="151056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4" name="Freeform 618">
              <a:extLst>
                <a:ext uri="{FF2B5EF4-FFF2-40B4-BE49-F238E27FC236}">
                  <a16:creationId xmlns:a16="http://schemas.microsoft.com/office/drawing/2014/main" id="{57D3AE7C-5712-FB4E-BC5F-46CD83F55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6684" y="2330371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8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5" name="Freeform 619">
              <a:extLst>
                <a:ext uri="{FF2B5EF4-FFF2-40B4-BE49-F238E27FC236}">
                  <a16:creationId xmlns:a16="http://schemas.microsoft.com/office/drawing/2014/main" id="{DE7B39FC-ED61-B54A-B0CB-604A10690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357" y="2668183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6" name="Freeform 620">
              <a:extLst>
                <a:ext uri="{FF2B5EF4-FFF2-40B4-BE49-F238E27FC236}">
                  <a16:creationId xmlns:a16="http://schemas.microsoft.com/office/drawing/2014/main" id="{78DB6E99-C3CE-BD48-8CC4-7D8D264D1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7315" y="3008743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7" name="Freeform 621">
              <a:extLst>
                <a:ext uri="{FF2B5EF4-FFF2-40B4-BE49-F238E27FC236}">
                  <a16:creationId xmlns:a16="http://schemas.microsoft.com/office/drawing/2014/main" id="{AA03F109-EBAE-564E-B3F3-26A2EE49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7452" y="3346555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8" name="Freeform 622">
              <a:extLst>
                <a:ext uri="{FF2B5EF4-FFF2-40B4-BE49-F238E27FC236}">
                  <a16:creationId xmlns:a16="http://schemas.microsoft.com/office/drawing/2014/main" id="{3206EBF2-BE28-3F49-AA8C-6C564B41D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6467" y="3689863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9" name="Freeform 623">
              <a:extLst>
                <a:ext uri="{FF2B5EF4-FFF2-40B4-BE49-F238E27FC236}">
                  <a16:creationId xmlns:a16="http://schemas.microsoft.com/office/drawing/2014/main" id="{D2FA2901-223F-E449-81E0-C6691B8F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3509" y="4030423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0" name="Freeform 624">
              <a:extLst>
                <a:ext uri="{FF2B5EF4-FFF2-40B4-BE49-F238E27FC236}">
                  <a16:creationId xmlns:a16="http://schemas.microsoft.com/office/drawing/2014/main" id="{61C2A77A-B6B1-A64A-B209-CA5712161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4368235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1" name="Freeform 625">
              <a:extLst>
                <a:ext uri="{FF2B5EF4-FFF2-40B4-BE49-F238E27FC236}">
                  <a16:creationId xmlns:a16="http://schemas.microsoft.com/office/drawing/2014/main" id="{A0CE8273-067A-324C-8618-C62EDD14C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4426" y="4703301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2" name="Freeform 626">
              <a:extLst>
                <a:ext uri="{FF2B5EF4-FFF2-40B4-BE49-F238E27FC236}">
                  <a16:creationId xmlns:a16="http://schemas.microsoft.com/office/drawing/2014/main" id="{8D4F1CC5-F21B-EB41-85C0-C5C293F8F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8301" y="503287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3" name="Freeform 627">
              <a:extLst>
                <a:ext uri="{FF2B5EF4-FFF2-40B4-BE49-F238E27FC236}">
                  <a16:creationId xmlns:a16="http://schemas.microsoft.com/office/drawing/2014/main" id="{D930463F-C1A4-7E4E-89F6-134F5292D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2949" y="5356955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4" name="Freeform 628">
              <a:extLst>
                <a:ext uri="{FF2B5EF4-FFF2-40B4-BE49-F238E27FC236}">
                  <a16:creationId xmlns:a16="http://schemas.microsoft.com/office/drawing/2014/main" id="{E9235FE3-E900-D541-824B-81B41F9E8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628" y="5672798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5" name="Freeform 629">
              <a:extLst>
                <a:ext uri="{FF2B5EF4-FFF2-40B4-BE49-F238E27FC236}">
                  <a16:creationId xmlns:a16="http://schemas.microsoft.com/office/drawing/2014/main" id="{4E0BE916-5747-C24F-BA89-62CBB0461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1826" y="5977652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6" name="Freeform 630">
              <a:extLst>
                <a:ext uri="{FF2B5EF4-FFF2-40B4-BE49-F238E27FC236}">
                  <a16:creationId xmlns:a16="http://schemas.microsoft.com/office/drawing/2014/main" id="{BCB5B42C-84E9-D941-B2BB-A84137F5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6053" y="6271524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7" name="Freeform 631">
              <a:extLst>
                <a:ext uri="{FF2B5EF4-FFF2-40B4-BE49-F238E27FC236}">
                  <a16:creationId xmlns:a16="http://schemas.microsoft.com/office/drawing/2014/main" id="{7B6CC339-9463-F04C-BC50-F954ECE03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802" y="6557155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8" name="Freeform 632">
              <a:extLst>
                <a:ext uri="{FF2B5EF4-FFF2-40B4-BE49-F238E27FC236}">
                  <a16:creationId xmlns:a16="http://schemas.microsoft.com/office/drawing/2014/main" id="{DD54B9AE-FF94-5A48-9F65-FA7E2CAB4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327" y="682905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9" name="Freeform 660">
              <a:extLst>
                <a:ext uri="{FF2B5EF4-FFF2-40B4-BE49-F238E27FC236}">
                  <a16:creationId xmlns:a16="http://schemas.microsoft.com/office/drawing/2014/main" id="{48333DAF-647E-7D4D-B69C-AB3861A7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210" y="682905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0" name="Freeform 661">
              <a:extLst>
                <a:ext uri="{FF2B5EF4-FFF2-40B4-BE49-F238E27FC236}">
                  <a16:creationId xmlns:a16="http://schemas.microsoft.com/office/drawing/2014/main" id="{C75FA120-0C08-4540-924F-DEB8AEDB6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481" y="6557155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1" name="Freeform 662">
              <a:extLst>
                <a:ext uri="{FF2B5EF4-FFF2-40B4-BE49-F238E27FC236}">
                  <a16:creationId xmlns:a16="http://schemas.microsoft.com/office/drawing/2014/main" id="{3EB2CDF9-E4BA-2645-B7F7-082474914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483" y="627152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2" name="Freeform 663">
              <a:extLst>
                <a:ext uri="{FF2B5EF4-FFF2-40B4-BE49-F238E27FC236}">
                  <a16:creationId xmlns:a16="http://schemas.microsoft.com/office/drawing/2014/main" id="{8C072CA4-C6B1-1749-A749-E9B3A18E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58" y="5977652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3" name="Freeform 664">
              <a:extLst>
                <a:ext uri="{FF2B5EF4-FFF2-40B4-BE49-F238E27FC236}">
                  <a16:creationId xmlns:a16="http://schemas.microsoft.com/office/drawing/2014/main" id="{B31627EB-EB71-EE48-9943-92066DAF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09" y="5672798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4" name="Freeform 665">
              <a:extLst>
                <a:ext uri="{FF2B5EF4-FFF2-40B4-BE49-F238E27FC236}">
                  <a16:creationId xmlns:a16="http://schemas.microsoft.com/office/drawing/2014/main" id="{1CFE40B0-70BD-1F45-BDC8-DE69A92ED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86" y="5356955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5" name="Freeform 666">
              <a:extLst>
                <a:ext uri="{FF2B5EF4-FFF2-40B4-BE49-F238E27FC236}">
                  <a16:creationId xmlns:a16="http://schemas.microsoft.com/office/drawing/2014/main" id="{37EC3F68-D346-0D4F-BB68-74C22FF0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36" y="503287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6" name="Freeform 667">
              <a:extLst>
                <a:ext uri="{FF2B5EF4-FFF2-40B4-BE49-F238E27FC236}">
                  <a16:creationId xmlns:a16="http://schemas.microsoft.com/office/drawing/2014/main" id="{4D041BC7-E372-2243-9861-6E3582483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11" y="470330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7" name="Freeform 668">
              <a:extLst>
                <a:ext uri="{FF2B5EF4-FFF2-40B4-BE49-F238E27FC236}">
                  <a16:creationId xmlns:a16="http://schemas.microsoft.com/office/drawing/2014/main" id="{76D1F155-929F-2048-8778-92B00F91D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55" y="4368235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8" name="Freeform 669">
              <a:extLst>
                <a:ext uri="{FF2B5EF4-FFF2-40B4-BE49-F238E27FC236}">
                  <a16:creationId xmlns:a16="http://schemas.microsoft.com/office/drawing/2014/main" id="{D33E3122-4C64-574B-89CA-30A2F5E48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26" y="4030423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9" name="Freeform 670">
              <a:extLst>
                <a:ext uri="{FF2B5EF4-FFF2-40B4-BE49-F238E27FC236}">
                  <a16:creationId xmlns:a16="http://schemas.microsoft.com/office/drawing/2014/main" id="{DDFB6222-A6C2-7B42-8FA1-F5845FEE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16" y="3689863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" name="Freeform 671">
              <a:extLst>
                <a:ext uri="{FF2B5EF4-FFF2-40B4-BE49-F238E27FC236}">
                  <a16:creationId xmlns:a16="http://schemas.microsoft.com/office/drawing/2014/main" id="{946FFD4D-F3CB-EE47-9732-0D70DB406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30" y="3346555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672">
              <a:extLst>
                <a:ext uri="{FF2B5EF4-FFF2-40B4-BE49-F238E27FC236}">
                  <a16:creationId xmlns:a16="http://schemas.microsoft.com/office/drawing/2014/main" id="{D4AF1522-AA26-A043-A386-14E141FA0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68" y="3003251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3 h 266"/>
                <a:gd name="T6" fmla="*/ 265 w 266"/>
                <a:gd name="T7" fmla="*/ 133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3 h 266"/>
                <a:gd name="T14" fmla="*/ 0 w 266"/>
                <a:gd name="T15" fmla="*/ 133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6"/>
                    <a:pt x="265" y="133"/>
                  </a:cubicBezTo>
                  <a:lnTo>
                    <a:pt x="265" y="133"/>
                  </a:lnTo>
                  <a:cubicBezTo>
                    <a:pt x="265" y="60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60"/>
                    <a:pt x="0" y="133"/>
                  </a:cubicBezTo>
                  <a:lnTo>
                    <a:pt x="0" y="133"/>
                  </a:lnTo>
                  <a:cubicBezTo>
                    <a:pt x="0" y="206"/>
                    <a:pt x="60" y="265"/>
                    <a:pt x="132" y="2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673">
              <a:extLst>
                <a:ext uri="{FF2B5EF4-FFF2-40B4-BE49-F238E27FC236}">
                  <a16:creationId xmlns:a16="http://schemas.microsoft.com/office/drawing/2014/main" id="{1B5C2CB3-D048-074C-BCB0-2444D2786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26" y="2662691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74">
              <a:extLst>
                <a:ext uri="{FF2B5EF4-FFF2-40B4-BE49-F238E27FC236}">
                  <a16:creationId xmlns:a16="http://schemas.microsoft.com/office/drawing/2014/main" id="{84204A39-A4D3-7F4F-9D20-792ECC757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55" y="232487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675">
              <a:extLst>
                <a:ext uri="{FF2B5EF4-FFF2-40B4-BE49-F238E27FC236}">
                  <a16:creationId xmlns:a16="http://schemas.microsoft.com/office/drawing/2014/main" id="{0AAB8E6B-C73B-D740-8FAC-1EC0D89A5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11" y="198981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676">
              <a:extLst>
                <a:ext uri="{FF2B5EF4-FFF2-40B4-BE49-F238E27FC236}">
                  <a16:creationId xmlns:a16="http://schemas.microsoft.com/office/drawing/2014/main" id="{AB50805A-69C7-C44D-B15C-9DA75949B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36" y="1657492"/>
              <a:ext cx="164787" cy="164787"/>
            </a:xfrm>
            <a:custGeom>
              <a:avLst/>
              <a:gdLst>
                <a:gd name="T0" fmla="*/ 133 w 266"/>
                <a:gd name="T1" fmla="*/ 265 h 266"/>
                <a:gd name="T2" fmla="*/ 133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3 w 266"/>
                <a:gd name="T9" fmla="*/ 0 h 266"/>
                <a:gd name="T10" fmla="*/ 133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3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3" y="265"/>
                  </a:moveTo>
                  <a:lnTo>
                    <a:pt x="133" y="265"/>
                  </a:lnTo>
                  <a:cubicBezTo>
                    <a:pt x="206" y="265"/>
                    <a:pt x="265" y="206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3" y="0"/>
                  </a:cubicBezTo>
                  <a:lnTo>
                    <a:pt x="133" y="0"/>
                  </a:lnTo>
                  <a:cubicBezTo>
                    <a:pt x="60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6"/>
                    <a:pt x="60" y="265"/>
                    <a:pt x="133" y="2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677">
              <a:extLst>
                <a:ext uri="{FF2B5EF4-FFF2-40B4-BE49-F238E27FC236}">
                  <a16:creationId xmlns:a16="http://schemas.microsoft.com/office/drawing/2014/main" id="{FC8287EE-BA23-FE49-9A94-649EF2A89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86" y="1336157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5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5"/>
                    <a:pt x="132" y="2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678">
              <a:extLst>
                <a:ext uri="{FF2B5EF4-FFF2-40B4-BE49-F238E27FC236}">
                  <a16:creationId xmlns:a16="http://schemas.microsoft.com/office/drawing/2014/main" id="{AE803E98-72CD-274D-8DA6-1D483F47A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09" y="102031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679">
              <a:extLst>
                <a:ext uri="{FF2B5EF4-FFF2-40B4-BE49-F238E27FC236}">
                  <a16:creationId xmlns:a16="http://schemas.microsoft.com/office/drawing/2014/main" id="{5814BD24-EC67-3B4F-BDAC-6C2462C7C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58" y="71546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680">
              <a:extLst>
                <a:ext uri="{FF2B5EF4-FFF2-40B4-BE49-F238E27FC236}">
                  <a16:creationId xmlns:a16="http://schemas.microsoft.com/office/drawing/2014/main" id="{554B6781-014D-524E-8EC3-C14374643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483" y="42159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681">
              <a:extLst>
                <a:ext uri="{FF2B5EF4-FFF2-40B4-BE49-F238E27FC236}">
                  <a16:creationId xmlns:a16="http://schemas.microsoft.com/office/drawing/2014/main" id="{38BA89BC-AF00-2C4D-9505-F9B78F631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481" y="135959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682">
              <a:extLst>
                <a:ext uri="{FF2B5EF4-FFF2-40B4-BE49-F238E27FC236}">
                  <a16:creationId xmlns:a16="http://schemas.microsoft.com/office/drawing/2014/main" id="{59CE1B12-1169-9E4F-A63E-47DEB82B4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210" y="-135939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710">
              <a:extLst>
                <a:ext uri="{FF2B5EF4-FFF2-40B4-BE49-F238E27FC236}">
                  <a16:creationId xmlns:a16="http://schemas.microsoft.com/office/drawing/2014/main" id="{75D972A5-15F9-8347-B7D3-36ED829E3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327" y="-135939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711">
              <a:extLst>
                <a:ext uri="{FF2B5EF4-FFF2-40B4-BE49-F238E27FC236}">
                  <a16:creationId xmlns:a16="http://schemas.microsoft.com/office/drawing/2014/main" id="{65A9150C-A48C-0042-ADFF-876F12E4E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802" y="135959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712">
              <a:extLst>
                <a:ext uri="{FF2B5EF4-FFF2-40B4-BE49-F238E27FC236}">
                  <a16:creationId xmlns:a16="http://schemas.microsoft.com/office/drawing/2014/main" id="{D95CE710-8632-2F41-BDAB-28FC6E4D4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6053" y="42159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713">
              <a:extLst>
                <a:ext uri="{FF2B5EF4-FFF2-40B4-BE49-F238E27FC236}">
                  <a16:creationId xmlns:a16="http://schemas.microsoft.com/office/drawing/2014/main" id="{0C74974A-1FB0-2E48-B42C-67835BC95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1826" y="71546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714">
              <a:extLst>
                <a:ext uri="{FF2B5EF4-FFF2-40B4-BE49-F238E27FC236}">
                  <a16:creationId xmlns:a16="http://schemas.microsoft.com/office/drawing/2014/main" id="{F7FA42E0-EA56-A947-A0D9-C25371836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628" y="102031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715">
              <a:extLst>
                <a:ext uri="{FF2B5EF4-FFF2-40B4-BE49-F238E27FC236}">
                  <a16:creationId xmlns:a16="http://schemas.microsoft.com/office/drawing/2014/main" id="{56BA29C6-15DD-DE4E-B270-D1D59F228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2949" y="1336157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716">
              <a:extLst>
                <a:ext uri="{FF2B5EF4-FFF2-40B4-BE49-F238E27FC236}">
                  <a16:creationId xmlns:a16="http://schemas.microsoft.com/office/drawing/2014/main" id="{159540F8-F3EA-1A4E-BB95-E1CC2EE94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8301" y="1660238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717">
              <a:extLst>
                <a:ext uri="{FF2B5EF4-FFF2-40B4-BE49-F238E27FC236}">
                  <a16:creationId xmlns:a16="http://schemas.microsoft.com/office/drawing/2014/main" id="{F4156199-618F-0449-B92B-78841F03A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4426" y="1989811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718">
              <a:extLst>
                <a:ext uri="{FF2B5EF4-FFF2-40B4-BE49-F238E27FC236}">
                  <a16:creationId xmlns:a16="http://schemas.microsoft.com/office/drawing/2014/main" id="{52D0561B-0186-F74B-A4CB-C93021552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2324877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719">
              <a:extLst>
                <a:ext uri="{FF2B5EF4-FFF2-40B4-BE49-F238E27FC236}">
                  <a16:creationId xmlns:a16="http://schemas.microsoft.com/office/drawing/2014/main" id="{DBD0748C-5B00-6D44-B628-1BB8D4D8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3509" y="2662691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720">
              <a:extLst>
                <a:ext uri="{FF2B5EF4-FFF2-40B4-BE49-F238E27FC236}">
                  <a16:creationId xmlns:a16="http://schemas.microsoft.com/office/drawing/2014/main" id="{A8CF22E4-B442-FF4C-82CC-8B00E2817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6467" y="3003251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721">
              <a:extLst>
                <a:ext uri="{FF2B5EF4-FFF2-40B4-BE49-F238E27FC236}">
                  <a16:creationId xmlns:a16="http://schemas.microsoft.com/office/drawing/2014/main" id="{8353A519-0377-A547-B40D-C298AC169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858" y="3341065"/>
              <a:ext cx="175773" cy="173027"/>
            </a:xfrm>
            <a:custGeom>
              <a:avLst/>
              <a:gdLst>
                <a:gd name="T0" fmla="*/ 140 w 281"/>
                <a:gd name="T1" fmla="*/ 278 h 279"/>
                <a:gd name="T2" fmla="*/ 140 w 281"/>
                <a:gd name="T3" fmla="*/ 278 h 279"/>
                <a:gd name="T4" fmla="*/ 280 w 281"/>
                <a:gd name="T5" fmla="*/ 140 h 279"/>
                <a:gd name="T6" fmla="*/ 280 w 281"/>
                <a:gd name="T7" fmla="*/ 140 h 279"/>
                <a:gd name="T8" fmla="*/ 140 w 281"/>
                <a:gd name="T9" fmla="*/ 0 h 279"/>
                <a:gd name="T10" fmla="*/ 140 w 281"/>
                <a:gd name="T11" fmla="*/ 0 h 279"/>
                <a:gd name="T12" fmla="*/ 0 w 281"/>
                <a:gd name="T13" fmla="*/ 140 h 279"/>
                <a:gd name="T14" fmla="*/ 0 w 281"/>
                <a:gd name="T15" fmla="*/ 140 h 279"/>
                <a:gd name="T16" fmla="*/ 140 w 281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79">
                  <a:moveTo>
                    <a:pt x="140" y="278"/>
                  </a:moveTo>
                  <a:lnTo>
                    <a:pt x="140" y="278"/>
                  </a:lnTo>
                  <a:cubicBezTo>
                    <a:pt x="218" y="278"/>
                    <a:pt x="280" y="215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5"/>
                    <a:pt x="63" y="278"/>
                    <a:pt x="140" y="2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722">
              <a:extLst>
                <a:ext uri="{FF2B5EF4-FFF2-40B4-BE49-F238E27FC236}">
                  <a16:creationId xmlns:a16="http://schemas.microsoft.com/office/drawing/2014/main" id="{D90A36F0-B9F6-D54D-9E0F-DF199AD2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873" y="3684369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723">
              <a:extLst>
                <a:ext uri="{FF2B5EF4-FFF2-40B4-BE49-F238E27FC236}">
                  <a16:creationId xmlns:a16="http://schemas.microsoft.com/office/drawing/2014/main" id="{95BEEF39-F31A-0949-84F3-037B438D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2661" y="4024929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724">
              <a:extLst>
                <a:ext uri="{FF2B5EF4-FFF2-40B4-BE49-F238E27FC236}">
                  <a16:creationId xmlns:a16="http://schemas.microsoft.com/office/drawing/2014/main" id="{C33D8EFD-8D73-A943-8ACE-41C5932EF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225" y="4365489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7"/>
                    <a:pt x="280" y="139"/>
                  </a:cubicBezTo>
                  <a:lnTo>
                    <a:pt x="280" y="139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725">
              <a:extLst>
                <a:ext uri="{FF2B5EF4-FFF2-40B4-BE49-F238E27FC236}">
                  <a16:creationId xmlns:a16="http://schemas.microsoft.com/office/drawing/2014/main" id="{B67F33C2-E99A-2E4A-8783-EE7AC116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817" y="4700555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8" name="Freeform 726">
              <a:extLst>
                <a:ext uri="{FF2B5EF4-FFF2-40B4-BE49-F238E27FC236}">
                  <a16:creationId xmlns:a16="http://schemas.microsoft.com/office/drawing/2014/main" id="{60E31B0F-5260-924B-98B9-1A639365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8438" y="5032876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9" name="Freeform 727">
              <a:extLst>
                <a:ext uri="{FF2B5EF4-FFF2-40B4-BE49-F238E27FC236}">
                  <a16:creationId xmlns:a16="http://schemas.microsoft.com/office/drawing/2014/main" id="{8D9B598D-9355-2D42-AAD2-6B26D23C4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5356955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0" name="Freeform 728">
              <a:extLst>
                <a:ext uri="{FF2B5EF4-FFF2-40B4-BE49-F238E27FC236}">
                  <a16:creationId xmlns:a16="http://schemas.microsoft.com/office/drawing/2014/main" id="{9A896D54-1C8B-7F43-A7D5-9CB3A7EF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9497" y="567279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1" name="Freeform 729">
              <a:extLst>
                <a:ext uri="{FF2B5EF4-FFF2-40B4-BE49-F238E27FC236}">
                  <a16:creationId xmlns:a16="http://schemas.microsoft.com/office/drawing/2014/main" id="{AE3B7ECA-8C17-884D-B512-5613E2BC5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8442" y="5983146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2" name="Freeform 730">
              <a:extLst>
                <a:ext uri="{FF2B5EF4-FFF2-40B4-BE49-F238E27FC236}">
                  <a16:creationId xmlns:a16="http://schemas.microsoft.com/office/drawing/2014/main" id="{A3C025D5-EE68-8E47-B6EF-949589199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3655" y="628250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3" name="Freeform 731">
              <a:extLst>
                <a:ext uri="{FF2B5EF4-FFF2-40B4-BE49-F238E27FC236}">
                  <a16:creationId xmlns:a16="http://schemas.microsoft.com/office/drawing/2014/main" id="{E3FA7724-92AA-2546-A536-F9FB9018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6897" y="6570885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4" name="Freeform 732">
              <a:extLst>
                <a:ext uri="{FF2B5EF4-FFF2-40B4-BE49-F238E27FC236}">
                  <a16:creationId xmlns:a16="http://schemas.microsoft.com/office/drawing/2014/main" id="{2F383A20-84FF-1E46-8942-4DAA2B885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6408" y="6848276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2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5" name="Freeform 763">
              <a:extLst>
                <a:ext uri="{FF2B5EF4-FFF2-40B4-BE49-F238E27FC236}">
                  <a16:creationId xmlns:a16="http://schemas.microsoft.com/office/drawing/2014/main" id="{6D1F8A94-5954-5A45-AC6E-498D7AD2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525" y="6710955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6" name="Freeform 764">
              <a:extLst>
                <a:ext uri="{FF2B5EF4-FFF2-40B4-BE49-F238E27FC236}">
                  <a16:creationId xmlns:a16="http://schemas.microsoft.com/office/drawing/2014/main" id="{A9A101D6-10E3-0C41-B808-2588BF34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527" y="6428070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1 h 282"/>
                <a:gd name="T6" fmla="*/ 282 w 283"/>
                <a:gd name="T7" fmla="*/ 141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1 h 282"/>
                <a:gd name="T14" fmla="*/ 0 w 283"/>
                <a:gd name="T15" fmla="*/ 141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7" name="Freeform 765">
              <a:extLst>
                <a:ext uri="{FF2B5EF4-FFF2-40B4-BE49-F238E27FC236}">
                  <a16:creationId xmlns:a16="http://schemas.microsoft.com/office/drawing/2014/main" id="{43DE2534-3E33-DE47-AAE2-6B3B04042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500" y="6134200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8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8" name="Freeform 766">
              <a:extLst>
                <a:ext uri="{FF2B5EF4-FFF2-40B4-BE49-F238E27FC236}">
                  <a16:creationId xmlns:a16="http://schemas.microsoft.com/office/drawing/2014/main" id="{ABF49F83-21CF-324D-85FF-71BE5C5C4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07" y="5829344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9"/>
                    <a:pt x="282" y="140"/>
                  </a:cubicBezTo>
                  <a:lnTo>
                    <a:pt x="282" y="140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9" name="Freeform 767">
              <a:extLst>
                <a:ext uri="{FF2B5EF4-FFF2-40B4-BE49-F238E27FC236}">
                  <a16:creationId xmlns:a16="http://schemas.microsoft.com/office/drawing/2014/main" id="{EC30647C-0852-7042-93C0-5921FA8D1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38" y="5516250"/>
              <a:ext cx="175773" cy="175773"/>
            </a:xfrm>
            <a:custGeom>
              <a:avLst/>
              <a:gdLst>
                <a:gd name="T0" fmla="*/ 140 w 282"/>
                <a:gd name="T1" fmla="*/ 282 h 283"/>
                <a:gd name="T2" fmla="*/ 140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0 w 282"/>
                <a:gd name="T9" fmla="*/ 0 h 283"/>
                <a:gd name="T10" fmla="*/ 140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0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0" y="282"/>
                  </a:moveTo>
                  <a:lnTo>
                    <a:pt x="140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0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0" name="Freeform 768">
              <a:extLst>
                <a:ext uri="{FF2B5EF4-FFF2-40B4-BE49-F238E27FC236}">
                  <a16:creationId xmlns:a16="http://schemas.microsoft.com/office/drawing/2014/main" id="{E0728F0F-2F7C-DD4E-85D9-F70499D03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5" y="5194915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1" name="Freeform 769">
              <a:extLst>
                <a:ext uri="{FF2B5EF4-FFF2-40B4-BE49-F238E27FC236}">
                  <a16:creationId xmlns:a16="http://schemas.microsoft.com/office/drawing/2014/main" id="{074A0196-8E5A-0C44-B159-0D79C2AC8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76" y="486534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2" name="Freeform 770">
              <a:extLst>
                <a:ext uri="{FF2B5EF4-FFF2-40B4-BE49-F238E27FC236}">
                  <a16:creationId xmlns:a16="http://schemas.microsoft.com/office/drawing/2014/main" id="{D732BE17-95BF-5443-81FE-1BEC5F10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30" y="4533022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3" name="Freeform 771">
              <a:extLst>
                <a:ext uri="{FF2B5EF4-FFF2-40B4-BE49-F238E27FC236}">
                  <a16:creationId xmlns:a16="http://schemas.microsoft.com/office/drawing/2014/main" id="{24082790-7C13-8C45-B50C-8D6DA9D3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60" y="419520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4" name="Freeform 772">
              <a:extLst>
                <a:ext uri="{FF2B5EF4-FFF2-40B4-BE49-F238E27FC236}">
                  <a16:creationId xmlns:a16="http://schemas.microsoft.com/office/drawing/2014/main" id="{C5EB0BCD-4323-3748-8036-32501B6BC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64" y="385465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5" name="Freeform 773">
              <a:extLst>
                <a:ext uri="{FF2B5EF4-FFF2-40B4-BE49-F238E27FC236}">
                  <a16:creationId xmlns:a16="http://schemas.microsoft.com/office/drawing/2014/main" id="{F7F96427-D8A8-0C44-B052-3C1867469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39" y="3511342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6" name="Freeform 774">
              <a:extLst>
                <a:ext uri="{FF2B5EF4-FFF2-40B4-BE49-F238E27FC236}">
                  <a16:creationId xmlns:a16="http://schemas.microsoft.com/office/drawing/2014/main" id="{857CE661-72B6-BA48-8552-76AE03C21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39" y="316803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7" name="Freeform 775">
              <a:extLst>
                <a:ext uri="{FF2B5EF4-FFF2-40B4-BE49-F238E27FC236}">
                  <a16:creationId xmlns:a16="http://schemas.microsoft.com/office/drawing/2014/main" id="{84F1F1D6-FEC1-2B45-AF1A-A7BDCBF1A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64" y="282747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8" name="Freeform 776">
              <a:extLst>
                <a:ext uri="{FF2B5EF4-FFF2-40B4-BE49-F238E27FC236}">
                  <a16:creationId xmlns:a16="http://schemas.microsoft.com/office/drawing/2014/main" id="{9CD694FC-C8F5-5E41-AC27-B6CA8B5DA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60" y="248691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9" name="Freeform 777">
              <a:extLst>
                <a:ext uri="{FF2B5EF4-FFF2-40B4-BE49-F238E27FC236}">
                  <a16:creationId xmlns:a16="http://schemas.microsoft.com/office/drawing/2014/main" id="{99A53EE7-5C28-DC4C-A736-855AE5EB8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30" y="2149104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0" name="Freeform 778">
              <a:extLst>
                <a:ext uri="{FF2B5EF4-FFF2-40B4-BE49-F238E27FC236}">
                  <a16:creationId xmlns:a16="http://schemas.microsoft.com/office/drawing/2014/main" id="{02788507-D67D-FB47-A7E5-3D897B68B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76" y="1814038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1" name="Freeform 779">
              <a:extLst>
                <a:ext uri="{FF2B5EF4-FFF2-40B4-BE49-F238E27FC236}">
                  <a16:creationId xmlns:a16="http://schemas.microsoft.com/office/drawing/2014/main" id="{6557FEAA-74C6-004E-A1AA-11B4D0462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5" y="148721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2" name="Freeform 780">
              <a:extLst>
                <a:ext uri="{FF2B5EF4-FFF2-40B4-BE49-F238E27FC236}">
                  <a16:creationId xmlns:a16="http://schemas.microsoft.com/office/drawing/2014/main" id="{6D8D1A71-0547-8B48-A41B-3A09A3CE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38" y="1165876"/>
              <a:ext cx="175773" cy="175773"/>
            </a:xfrm>
            <a:custGeom>
              <a:avLst/>
              <a:gdLst>
                <a:gd name="T0" fmla="*/ 140 w 282"/>
                <a:gd name="T1" fmla="*/ 283 h 284"/>
                <a:gd name="T2" fmla="*/ 140 w 282"/>
                <a:gd name="T3" fmla="*/ 283 h 284"/>
                <a:gd name="T4" fmla="*/ 281 w 282"/>
                <a:gd name="T5" fmla="*/ 142 h 284"/>
                <a:gd name="T6" fmla="*/ 281 w 282"/>
                <a:gd name="T7" fmla="*/ 142 h 284"/>
                <a:gd name="T8" fmla="*/ 140 w 282"/>
                <a:gd name="T9" fmla="*/ 0 h 284"/>
                <a:gd name="T10" fmla="*/ 140 w 282"/>
                <a:gd name="T11" fmla="*/ 0 h 284"/>
                <a:gd name="T12" fmla="*/ 0 w 282"/>
                <a:gd name="T13" fmla="*/ 142 h 284"/>
                <a:gd name="T14" fmla="*/ 0 w 282"/>
                <a:gd name="T15" fmla="*/ 142 h 284"/>
                <a:gd name="T16" fmla="*/ 140 w 282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4">
                  <a:moveTo>
                    <a:pt x="140" y="283"/>
                  </a:moveTo>
                  <a:lnTo>
                    <a:pt x="140" y="283"/>
                  </a:lnTo>
                  <a:cubicBezTo>
                    <a:pt x="219" y="283"/>
                    <a:pt x="281" y="219"/>
                    <a:pt x="281" y="142"/>
                  </a:cubicBezTo>
                  <a:lnTo>
                    <a:pt x="281" y="142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19"/>
                    <a:pt x="63" y="283"/>
                    <a:pt x="140" y="2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3" name="Freeform 781">
              <a:extLst>
                <a:ext uri="{FF2B5EF4-FFF2-40B4-BE49-F238E27FC236}">
                  <a16:creationId xmlns:a16="http://schemas.microsoft.com/office/drawing/2014/main" id="{002EA344-3904-EC44-9CCC-A261BE7B1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07" y="852781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4" name="Freeform 782">
              <a:extLst>
                <a:ext uri="{FF2B5EF4-FFF2-40B4-BE49-F238E27FC236}">
                  <a16:creationId xmlns:a16="http://schemas.microsoft.com/office/drawing/2014/main" id="{6BD24372-2F72-314A-8FF1-A93FAA408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500" y="547927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5" name="Freeform 783">
              <a:extLst>
                <a:ext uri="{FF2B5EF4-FFF2-40B4-BE49-F238E27FC236}">
                  <a16:creationId xmlns:a16="http://schemas.microsoft.com/office/drawing/2014/main" id="{02F371A7-B4AB-0B40-A0CD-106AB62B2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527" y="254055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8"/>
                    <a:pt x="282" y="140"/>
                  </a:cubicBezTo>
                  <a:lnTo>
                    <a:pt x="282" y="140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1"/>
                    <a:pt x="14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6" name="Freeform 784">
              <a:extLst>
                <a:ext uri="{FF2B5EF4-FFF2-40B4-BE49-F238E27FC236}">
                  <a16:creationId xmlns:a16="http://schemas.microsoft.com/office/drawing/2014/main" id="{A09CACC0-BF28-0446-8A00-6C0123FFF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525" y="-28828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7" name="Freeform 815">
              <a:extLst>
                <a:ext uri="{FF2B5EF4-FFF2-40B4-BE49-F238E27FC236}">
                  <a16:creationId xmlns:a16="http://schemas.microsoft.com/office/drawing/2014/main" id="{A5DBC16C-2AB1-5F49-8289-8E031CFC2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6406" y="-166151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8" name="Freeform 816">
              <a:extLst>
                <a:ext uri="{FF2B5EF4-FFF2-40B4-BE49-F238E27FC236}">
                  <a16:creationId xmlns:a16="http://schemas.microsoft.com/office/drawing/2014/main" id="{1F4E3AA0-A84E-DD4A-BD1C-C6595D1F1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6897" y="111240"/>
              <a:ext cx="175773" cy="175773"/>
            </a:xfrm>
            <a:custGeom>
              <a:avLst/>
              <a:gdLst>
                <a:gd name="T0" fmla="*/ 141 w 283"/>
                <a:gd name="T1" fmla="*/ 283 h 284"/>
                <a:gd name="T2" fmla="*/ 141 w 283"/>
                <a:gd name="T3" fmla="*/ 283 h 284"/>
                <a:gd name="T4" fmla="*/ 282 w 283"/>
                <a:gd name="T5" fmla="*/ 141 h 284"/>
                <a:gd name="T6" fmla="*/ 282 w 283"/>
                <a:gd name="T7" fmla="*/ 141 h 284"/>
                <a:gd name="T8" fmla="*/ 141 w 283"/>
                <a:gd name="T9" fmla="*/ 0 h 284"/>
                <a:gd name="T10" fmla="*/ 141 w 283"/>
                <a:gd name="T11" fmla="*/ 0 h 284"/>
                <a:gd name="T12" fmla="*/ 0 w 283"/>
                <a:gd name="T13" fmla="*/ 141 h 284"/>
                <a:gd name="T14" fmla="*/ 0 w 283"/>
                <a:gd name="T15" fmla="*/ 141 h 284"/>
                <a:gd name="T16" fmla="*/ 141 w 283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4">
                  <a:moveTo>
                    <a:pt x="141" y="283"/>
                  </a:moveTo>
                  <a:lnTo>
                    <a:pt x="141" y="283"/>
                  </a:lnTo>
                  <a:cubicBezTo>
                    <a:pt x="219" y="283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3"/>
                    <a:pt x="141" y="2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9" name="Freeform 817">
              <a:extLst>
                <a:ext uri="{FF2B5EF4-FFF2-40B4-BE49-F238E27FC236}">
                  <a16:creationId xmlns:a16="http://schemas.microsoft.com/office/drawing/2014/main" id="{55B78C76-D11F-D24A-8A3F-D75AE15F6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0909" y="39961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818">
              <a:extLst>
                <a:ext uri="{FF2B5EF4-FFF2-40B4-BE49-F238E27FC236}">
                  <a16:creationId xmlns:a16="http://schemas.microsoft.com/office/drawing/2014/main" id="{200D8624-5C74-5547-9034-134EDEB7F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8442" y="69897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819">
              <a:extLst>
                <a:ext uri="{FF2B5EF4-FFF2-40B4-BE49-F238E27FC236}">
                  <a16:creationId xmlns:a16="http://schemas.microsoft.com/office/drawing/2014/main" id="{7FEF870A-F203-8548-9CA6-E848AAC9F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6749" y="100932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820">
              <a:extLst>
                <a:ext uri="{FF2B5EF4-FFF2-40B4-BE49-F238E27FC236}">
                  <a16:creationId xmlns:a16="http://schemas.microsoft.com/office/drawing/2014/main" id="{771490B7-CFD7-F24F-9804-122C67C86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580" y="1325170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821">
              <a:extLst>
                <a:ext uri="{FF2B5EF4-FFF2-40B4-BE49-F238E27FC236}">
                  <a16:creationId xmlns:a16="http://schemas.microsoft.com/office/drawing/2014/main" id="{2E0828E3-721A-524C-9D5C-84001A9DE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8438" y="1651999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22">
              <a:extLst>
                <a:ext uri="{FF2B5EF4-FFF2-40B4-BE49-F238E27FC236}">
                  <a16:creationId xmlns:a16="http://schemas.microsoft.com/office/drawing/2014/main" id="{F090EEEA-A135-3145-8336-F5810547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817" y="1981573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39 h 280"/>
                <a:gd name="T6" fmla="*/ 279 w 280"/>
                <a:gd name="T7" fmla="*/ 139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39 h 280"/>
                <a:gd name="T14" fmla="*/ 0 w 280"/>
                <a:gd name="T15" fmla="*/ 139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39"/>
                  </a:cubicBezTo>
                  <a:lnTo>
                    <a:pt x="279" y="139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823">
              <a:extLst>
                <a:ext uri="{FF2B5EF4-FFF2-40B4-BE49-F238E27FC236}">
                  <a16:creationId xmlns:a16="http://schemas.microsoft.com/office/drawing/2014/main" id="{0549BA91-5713-C74F-B64D-B3D1F50DD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225" y="231663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6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824">
              <a:extLst>
                <a:ext uri="{FF2B5EF4-FFF2-40B4-BE49-F238E27FC236}">
                  <a16:creationId xmlns:a16="http://schemas.microsoft.com/office/drawing/2014/main" id="{A3852B23-43E7-F045-BD5A-8EB874E3D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2661" y="265719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825">
              <a:extLst>
                <a:ext uri="{FF2B5EF4-FFF2-40B4-BE49-F238E27FC236}">
                  <a16:creationId xmlns:a16="http://schemas.microsoft.com/office/drawing/2014/main" id="{BC154B17-B679-334A-9FD4-52ED9292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873" y="2997758"/>
              <a:ext cx="173025" cy="173025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826">
              <a:extLst>
                <a:ext uri="{FF2B5EF4-FFF2-40B4-BE49-F238E27FC236}">
                  <a16:creationId xmlns:a16="http://schemas.microsoft.com/office/drawing/2014/main" id="{B001EAAF-776A-604C-82C8-DB0A8613C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264" y="3335570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50 h 299"/>
                <a:gd name="T6" fmla="*/ 300 w 301"/>
                <a:gd name="T7" fmla="*/ 150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50 h 299"/>
                <a:gd name="T14" fmla="*/ 0 w 301"/>
                <a:gd name="T15" fmla="*/ 150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1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827">
              <a:extLst>
                <a:ext uri="{FF2B5EF4-FFF2-40B4-BE49-F238E27FC236}">
                  <a16:creationId xmlns:a16="http://schemas.microsoft.com/office/drawing/2014/main" id="{B3154480-2BCF-F948-8138-ED6438130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025" y="367887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828">
              <a:extLst>
                <a:ext uri="{FF2B5EF4-FFF2-40B4-BE49-F238E27FC236}">
                  <a16:creationId xmlns:a16="http://schemas.microsoft.com/office/drawing/2014/main" id="{61EAEE4E-97AC-8C45-BA6D-19A4118D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4019436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829">
              <a:extLst>
                <a:ext uri="{FF2B5EF4-FFF2-40B4-BE49-F238E27FC236}">
                  <a16:creationId xmlns:a16="http://schemas.microsoft.com/office/drawing/2014/main" id="{E5F4E18A-36FC-0541-A71B-1C73C7810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2377" y="435999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830">
              <a:extLst>
                <a:ext uri="{FF2B5EF4-FFF2-40B4-BE49-F238E27FC236}">
                  <a16:creationId xmlns:a16="http://schemas.microsoft.com/office/drawing/2014/main" id="{BAD47CDC-3092-414D-B028-0E2B1F6CD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3717" y="4695062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831">
              <a:extLst>
                <a:ext uri="{FF2B5EF4-FFF2-40B4-BE49-F238E27FC236}">
                  <a16:creationId xmlns:a16="http://schemas.microsoft.com/office/drawing/2014/main" id="{AD8CD42B-539B-C94C-9DA8-15A2C9D0D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8575" y="5027382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832">
              <a:extLst>
                <a:ext uri="{FF2B5EF4-FFF2-40B4-BE49-F238E27FC236}">
                  <a16:creationId xmlns:a16="http://schemas.microsoft.com/office/drawing/2014/main" id="{3C19924B-BB7B-D347-A25D-FA9EB73F6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1465" y="535421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833">
              <a:extLst>
                <a:ext uri="{FF2B5EF4-FFF2-40B4-BE49-F238E27FC236}">
                  <a16:creationId xmlns:a16="http://schemas.microsoft.com/office/drawing/2014/main" id="{F6DCEB0F-9DE0-4B4B-99A6-4D07DAD91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7875" y="5672798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834">
              <a:extLst>
                <a:ext uri="{FF2B5EF4-FFF2-40B4-BE49-F238E27FC236}">
                  <a16:creationId xmlns:a16="http://schemas.microsoft.com/office/drawing/2014/main" id="{83796234-D4D9-B746-89FB-1C7E9669F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059" y="598589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835">
              <a:extLst>
                <a:ext uri="{FF2B5EF4-FFF2-40B4-BE49-F238E27FC236}">
                  <a16:creationId xmlns:a16="http://schemas.microsoft.com/office/drawing/2014/main" id="{234B89ED-7145-7B49-A9B7-95AFA9B7E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5765" y="6290749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836">
              <a:extLst>
                <a:ext uri="{FF2B5EF4-FFF2-40B4-BE49-F238E27FC236}">
                  <a16:creationId xmlns:a16="http://schemas.microsoft.com/office/drawing/2014/main" id="{2CCF4D64-AE3B-C748-A9E1-6AE342937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247" y="658187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871">
              <a:extLst>
                <a:ext uri="{FF2B5EF4-FFF2-40B4-BE49-F238E27FC236}">
                  <a16:creationId xmlns:a16="http://schemas.microsoft.com/office/drawing/2014/main" id="{52C9C463-605E-6E4E-B55E-919B4045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19" y="6581872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872">
              <a:extLst>
                <a:ext uri="{FF2B5EF4-FFF2-40B4-BE49-F238E27FC236}">
                  <a16:creationId xmlns:a16="http://schemas.microsoft.com/office/drawing/2014/main" id="{CD01C60B-74AA-434F-9EA4-C243B3E3A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47" y="629074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873">
              <a:extLst>
                <a:ext uri="{FF2B5EF4-FFF2-40B4-BE49-F238E27FC236}">
                  <a16:creationId xmlns:a16="http://schemas.microsoft.com/office/drawing/2014/main" id="{2B0799A2-A306-DD4E-A1E8-A5B2CF225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05" y="5985892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74">
              <a:extLst>
                <a:ext uri="{FF2B5EF4-FFF2-40B4-BE49-F238E27FC236}">
                  <a16:creationId xmlns:a16="http://schemas.microsoft.com/office/drawing/2014/main" id="{A2415F39-D1CF-9D4D-9F09-67DE8F798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89" y="567279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75">
              <a:extLst>
                <a:ext uri="{FF2B5EF4-FFF2-40B4-BE49-F238E27FC236}">
                  <a16:creationId xmlns:a16="http://schemas.microsoft.com/office/drawing/2014/main" id="{475F71E3-54B3-F94B-BEDD-79E2AF3FB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01" y="535421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76">
              <a:extLst>
                <a:ext uri="{FF2B5EF4-FFF2-40B4-BE49-F238E27FC236}">
                  <a16:creationId xmlns:a16="http://schemas.microsoft.com/office/drawing/2014/main" id="{F7D045C6-49DA-B04B-89E6-C63D8163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5027382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6" y="300"/>
                    <a:pt x="149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877">
              <a:extLst>
                <a:ext uri="{FF2B5EF4-FFF2-40B4-BE49-F238E27FC236}">
                  <a16:creationId xmlns:a16="http://schemas.microsoft.com/office/drawing/2014/main" id="{F811C2D3-DE81-F445-A5B3-084AC6D6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49" y="469506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878">
              <a:extLst>
                <a:ext uri="{FF2B5EF4-FFF2-40B4-BE49-F238E27FC236}">
                  <a16:creationId xmlns:a16="http://schemas.microsoft.com/office/drawing/2014/main" id="{DA40A7FC-D7DB-DA46-95A7-48346A290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7" y="4359996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879">
              <a:extLst>
                <a:ext uri="{FF2B5EF4-FFF2-40B4-BE49-F238E27FC236}">
                  <a16:creationId xmlns:a16="http://schemas.microsoft.com/office/drawing/2014/main" id="{B8C3DC7F-FE93-2C4E-8FED-5B2ABA976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4019436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880">
              <a:extLst>
                <a:ext uri="{FF2B5EF4-FFF2-40B4-BE49-F238E27FC236}">
                  <a16:creationId xmlns:a16="http://schemas.microsoft.com/office/drawing/2014/main" id="{56F0DE75-1F86-AD43-9361-150AAECE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3676128"/>
              <a:ext cx="186758" cy="189506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881">
              <a:extLst>
                <a:ext uri="{FF2B5EF4-FFF2-40B4-BE49-F238E27FC236}">
                  <a16:creationId xmlns:a16="http://schemas.microsoft.com/office/drawing/2014/main" id="{1B69C0EF-640B-C547-8615-2A7F9F55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700" y="3335570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50 h 299"/>
                <a:gd name="T6" fmla="*/ 299 w 300"/>
                <a:gd name="T7" fmla="*/ 150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50 h 299"/>
                <a:gd name="T14" fmla="*/ 0 w 300"/>
                <a:gd name="T15" fmla="*/ 150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1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882">
              <a:extLst>
                <a:ext uri="{FF2B5EF4-FFF2-40B4-BE49-F238E27FC236}">
                  <a16:creationId xmlns:a16="http://schemas.microsoft.com/office/drawing/2014/main" id="{6FB80435-5820-524A-9DCC-8939C72FC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2992266"/>
              <a:ext cx="186758" cy="189504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883">
              <a:extLst>
                <a:ext uri="{FF2B5EF4-FFF2-40B4-BE49-F238E27FC236}">
                  <a16:creationId xmlns:a16="http://schemas.microsoft.com/office/drawing/2014/main" id="{653ED3E0-EAB0-174F-BF41-19E82E0E6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265170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884">
              <a:extLst>
                <a:ext uri="{FF2B5EF4-FFF2-40B4-BE49-F238E27FC236}">
                  <a16:creationId xmlns:a16="http://schemas.microsoft.com/office/drawing/2014/main" id="{8EF5B4FC-09AE-0D4E-855B-BB229150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7" y="2311146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885">
              <a:extLst>
                <a:ext uri="{FF2B5EF4-FFF2-40B4-BE49-F238E27FC236}">
                  <a16:creationId xmlns:a16="http://schemas.microsoft.com/office/drawing/2014/main" id="{F6535C04-E3C5-A74E-B214-4536C96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49" y="1976080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886">
              <a:extLst>
                <a:ext uri="{FF2B5EF4-FFF2-40B4-BE49-F238E27FC236}">
                  <a16:creationId xmlns:a16="http://schemas.microsoft.com/office/drawing/2014/main" id="{347727C3-8758-EB4C-8163-6A55B6970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1643759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887">
              <a:extLst>
                <a:ext uri="{FF2B5EF4-FFF2-40B4-BE49-F238E27FC236}">
                  <a16:creationId xmlns:a16="http://schemas.microsoft.com/office/drawing/2014/main" id="{30B3B457-06FC-0C46-960F-0ECD5349E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01" y="1316932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888">
              <a:extLst>
                <a:ext uri="{FF2B5EF4-FFF2-40B4-BE49-F238E27FC236}">
                  <a16:creationId xmlns:a16="http://schemas.microsoft.com/office/drawing/2014/main" id="{C479BD77-0DBF-F942-A36D-1F3A991D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89" y="99834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889">
              <a:extLst>
                <a:ext uri="{FF2B5EF4-FFF2-40B4-BE49-F238E27FC236}">
                  <a16:creationId xmlns:a16="http://schemas.microsoft.com/office/drawing/2014/main" id="{9BF3462D-0ED9-5649-9EAF-C6935EC6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05" y="68524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890">
              <a:extLst>
                <a:ext uri="{FF2B5EF4-FFF2-40B4-BE49-F238E27FC236}">
                  <a16:creationId xmlns:a16="http://schemas.microsoft.com/office/drawing/2014/main" id="{D654E7BF-BD70-DC44-BF38-F64D1EE8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47" y="380392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91">
              <a:extLst>
                <a:ext uri="{FF2B5EF4-FFF2-40B4-BE49-F238E27FC236}">
                  <a16:creationId xmlns:a16="http://schemas.microsoft.com/office/drawing/2014/main" id="{B2236E27-2046-6F4A-8599-8AD40623C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19" y="86524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892">
              <a:extLst>
                <a:ext uri="{FF2B5EF4-FFF2-40B4-BE49-F238E27FC236}">
                  <a16:creationId xmlns:a16="http://schemas.microsoft.com/office/drawing/2014/main" id="{934F4FA0-C8A6-9D44-9985-06FEAD160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571" y="-19636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925">
              <a:extLst>
                <a:ext uri="{FF2B5EF4-FFF2-40B4-BE49-F238E27FC236}">
                  <a16:creationId xmlns:a16="http://schemas.microsoft.com/office/drawing/2014/main" id="{37136DEC-1D4A-3B41-856B-19F48682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4995" y="-19636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926">
              <a:extLst>
                <a:ext uri="{FF2B5EF4-FFF2-40B4-BE49-F238E27FC236}">
                  <a16:creationId xmlns:a16="http://schemas.microsoft.com/office/drawing/2014/main" id="{3FED86BD-3745-B940-B23F-B5B896A66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247" y="86524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927">
              <a:extLst>
                <a:ext uri="{FF2B5EF4-FFF2-40B4-BE49-F238E27FC236}">
                  <a16:creationId xmlns:a16="http://schemas.microsoft.com/office/drawing/2014/main" id="{51E61641-F986-9B4C-B21B-F5A89B23C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5765" y="380392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49 h 299"/>
                <a:gd name="T6" fmla="*/ 300 w 301"/>
                <a:gd name="T7" fmla="*/ 149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49 h 299"/>
                <a:gd name="T14" fmla="*/ 0 w 301"/>
                <a:gd name="T15" fmla="*/ 149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6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50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928">
              <a:extLst>
                <a:ext uri="{FF2B5EF4-FFF2-40B4-BE49-F238E27FC236}">
                  <a16:creationId xmlns:a16="http://schemas.microsoft.com/office/drawing/2014/main" id="{08C6BBFD-293A-0E4F-8ADB-BCC06DABE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059" y="68524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929">
              <a:extLst>
                <a:ext uri="{FF2B5EF4-FFF2-40B4-BE49-F238E27FC236}">
                  <a16:creationId xmlns:a16="http://schemas.microsoft.com/office/drawing/2014/main" id="{6FCC7670-F5F6-B341-B433-68C245DC2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7875" y="998345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930">
              <a:extLst>
                <a:ext uri="{FF2B5EF4-FFF2-40B4-BE49-F238E27FC236}">
                  <a16:creationId xmlns:a16="http://schemas.microsoft.com/office/drawing/2014/main" id="{E2B10ACA-5D5C-B542-9D89-A9531D32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1465" y="1316932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931">
              <a:extLst>
                <a:ext uri="{FF2B5EF4-FFF2-40B4-BE49-F238E27FC236}">
                  <a16:creationId xmlns:a16="http://schemas.microsoft.com/office/drawing/2014/main" id="{AE439DCD-B67B-C64E-BDF5-578203299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8575" y="164375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932">
              <a:extLst>
                <a:ext uri="{FF2B5EF4-FFF2-40B4-BE49-F238E27FC236}">
                  <a16:creationId xmlns:a16="http://schemas.microsoft.com/office/drawing/2014/main" id="{B7E41405-C1A4-AC4B-B1A6-593C5110A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3717" y="1976080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933">
              <a:extLst>
                <a:ext uri="{FF2B5EF4-FFF2-40B4-BE49-F238E27FC236}">
                  <a16:creationId xmlns:a16="http://schemas.microsoft.com/office/drawing/2014/main" id="{1F50C311-AFAA-9D43-B3E2-8ED15D538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2377" y="2311146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934">
              <a:extLst>
                <a:ext uri="{FF2B5EF4-FFF2-40B4-BE49-F238E27FC236}">
                  <a16:creationId xmlns:a16="http://schemas.microsoft.com/office/drawing/2014/main" id="{D367CE48-CADE-F54E-ADFC-3105127C4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2651706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935">
              <a:extLst>
                <a:ext uri="{FF2B5EF4-FFF2-40B4-BE49-F238E27FC236}">
                  <a16:creationId xmlns:a16="http://schemas.microsoft.com/office/drawing/2014/main" id="{6A4EF6AC-6EF3-974D-8AAB-31C976521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025" y="2992264"/>
              <a:ext cx="186758" cy="186758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936">
              <a:extLst>
                <a:ext uri="{FF2B5EF4-FFF2-40B4-BE49-F238E27FC236}">
                  <a16:creationId xmlns:a16="http://schemas.microsoft.com/office/drawing/2014/main" id="{77D69D94-DF20-4346-9914-50C74A454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25" y="4717035"/>
              <a:ext cx="145562" cy="145562"/>
            </a:xfrm>
            <a:custGeom>
              <a:avLst/>
              <a:gdLst>
                <a:gd name="T0" fmla="*/ 115 w 232"/>
                <a:gd name="T1" fmla="*/ 231 h 232"/>
                <a:gd name="T2" fmla="*/ 115 w 232"/>
                <a:gd name="T3" fmla="*/ 231 h 232"/>
                <a:gd name="T4" fmla="*/ 231 w 232"/>
                <a:gd name="T5" fmla="*/ 116 h 232"/>
                <a:gd name="T6" fmla="*/ 231 w 232"/>
                <a:gd name="T7" fmla="*/ 116 h 232"/>
                <a:gd name="T8" fmla="*/ 115 w 232"/>
                <a:gd name="T9" fmla="*/ 0 h 232"/>
                <a:gd name="T10" fmla="*/ 115 w 232"/>
                <a:gd name="T11" fmla="*/ 0 h 232"/>
                <a:gd name="T12" fmla="*/ 0 w 232"/>
                <a:gd name="T13" fmla="*/ 116 h 232"/>
                <a:gd name="T14" fmla="*/ 0 w 232"/>
                <a:gd name="T15" fmla="*/ 116 h 232"/>
                <a:gd name="T16" fmla="*/ 115 w 232"/>
                <a:gd name="T17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15" y="231"/>
                  </a:moveTo>
                  <a:lnTo>
                    <a:pt x="115" y="231"/>
                  </a:lnTo>
                  <a:cubicBezTo>
                    <a:pt x="179" y="231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2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1"/>
                    <a:pt x="115" y="2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937">
              <a:extLst>
                <a:ext uri="{FF2B5EF4-FFF2-40B4-BE49-F238E27FC236}">
                  <a16:creationId xmlns:a16="http://schemas.microsoft.com/office/drawing/2014/main" id="{8D26320D-A778-994B-8062-05061641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14" y="5024636"/>
              <a:ext cx="194998" cy="194996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8 h 315"/>
                <a:gd name="T6" fmla="*/ 313 w 314"/>
                <a:gd name="T7" fmla="*/ 158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8 h 315"/>
                <a:gd name="T14" fmla="*/ 0 w 314"/>
                <a:gd name="T15" fmla="*/ 158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8"/>
                  </a:cubicBezTo>
                  <a:lnTo>
                    <a:pt x="313" y="158"/>
                  </a:lnTo>
                  <a:cubicBezTo>
                    <a:pt x="313" y="71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69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4"/>
                    <a:pt x="69" y="314"/>
                    <a:pt x="156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938">
              <a:extLst>
                <a:ext uri="{FF2B5EF4-FFF2-40B4-BE49-F238E27FC236}">
                  <a16:creationId xmlns:a16="http://schemas.microsoft.com/office/drawing/2014/main" id="{DAA00964-1CCE-4F48-A89A-7B4996CF9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350" y="5354211"/>
              <a:ext cx="194998" cy="19499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939">
              <a:extLst>
                <a:ext uri="{FF2B5EF4-FFF2-40B4-BE49-F238E27FC236}">
                  <a16:creationId xmlns:a16="http://schemas.microsoft.com/office/drawing/2014/main" id="{325EDB55-8D86-F348-A785-53FCB46C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6252" y="5675544"/>
              <a:ext cx="194996" cy="194998"/>
            </a:xfrm>
            <a:custGeom>
              <a:avLst/>
              <a:gdLst>
                <a:gd name="T0" fmla="*/ 157 w 314"/>
                <a:gd name="T1" fmla="*/ 314 h 315"/>
                <a:gd name="T2" fmla="*/ 157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7 w 314"/>
                <a:gd name="T9" fmla="*/ 0 h 315"/>
                <a:gd name="T10" fmla="*/ 157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7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940">
              <a:extLst>
                <a:ext uri="{FF2B5EF4-FFF2-40B4-BE49-F238E27FC236}">
                  <a16:creationId xmlns:a16="http://schemas.microsoft.com/office/drawing/2014/main" id="{BF67EF04-C21C-4C4C-8C0B-819E5DA6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8931" y="5988639"/>
              <a:ext cx="194996" cy="19499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3"/>
                    <a:pt x="157" y="3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941">
              <a:extLst>
                <a:ext uri="{FF2B5EF4-FFF2-40B4-BE49-F238E27FC236}">
                  <a16:creationId xmlns:a16="http://schemas.microsoft.com/office/drawing/2014/main" id="{1DDB2E03-9FAE-2E4F-A393-52910C6CF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129" y="6296241"/>
              <a:ext cx="194996" cy="194998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6" y="3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942">
              <a:extLst>
                <a:ext uri="{FF2B5EF4-FFF2-40B4-BE49-F238E27FC236}">
                  <a16:creationId xmlns:a16="http://schemas.microsoft.com/office/drawing/2014/main" id="{0F949492-3C0F-3842-BB8A-723256E0E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850" y="6592857"/>
              <a:ext cx="194996" cy="197744"/>
            </a:xfrm>
            <a:custGeom>
              <a:avLst/>
              <a:gdLst>
                <a:gd name="T0" fmla="*/ 157 w 315"/>
                <a:gd name="T1" fmla="*/ 315 h 316"/>
                <a:gd name="T2" fmla="*/ 157 w 315"/>
                <a:gd name="T3" fmla="*/ 315 h 316"/>
                <a:gd name="T4" fmla="*/ 314 w 315"/>
                <a:gd name="T5" fmla="*/ 157 h 316"/>
                <a:gd name="T6" fmla="*/ 314 w 315"/>
                <a:gd name="T7" fmla="*/ 157 h 316"/>
                <a:gd name="T8" fmla="*/ 157 w 315"/>
                <a:gd name="T9" fmla="*/ 0 h 316"/>
                <a:gd name="T10" fmla="*/ 157 w 315"/>
                <a:gd name="T11" fmla="*/ 0 h 316"/>
                <a:gd name="T12" fmla="*/ 0 w 315"/>
                <a:gd name="T13" fmla="*/ 157 h 316"/>
                <a:gd name="T14" fmla="*/ 0 w 315"/>
                <a:gd name="T15" fmla="*/ 157 h 316"/>
                <a:gd name="T16" fmla="*/ 157 w 315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6">
                  <a:moveTo>
                    <a:pt x="157" y="315"/>
                  </a:moveTo>
                  <a:lnTo>
                    <a:pt x="157" y="315"/>
                  </a:lnTo>
                  <a:cubicBezTo>
                    <a:pt x="244" y="315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5"/>
                    <a:pt x="157" y="3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972">
              <a:extLst>
                <a:ext uri="{FF2B5EF4-FFF2-40B4-BE49-F238E27FC236}">
                  <a16:creationId xmlns:a16="http://schemas.microsoft.com/office/drawing/2014/main" id="{DBD84AC7-4FC1-F941-B1C2-ACD307076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363" y="6738420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973">
              <a:extLst>
                <a:ext uri="{FF2B5EF4-FFF2-40B4-BE49-F238E27FC236}">
                  <a16:creationId xmlns:a16="http://schemas.microsoft.com/office/drawing/2014/main" id="{60DDCFC4-E968-C241-8942-A496A350E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90" y="6444549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974">
              <a:extLst>
                <a:ext uri="{FF2B5EF4-FFF2-40B4-BE49-F238E27FC236}">
                  <a16:creationId xmlns:a16="http://schemas.microsoft.com/office/drawing/2014/main" id="{F5729190-CB3E-5247-A89C-B3E9E4F74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51" y="6142439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975">
              <a:extLst>
                <a:ext uri="{FF2B5EF4-FFF2-40B4-BE49-F238E27FC236}">
                  <a16:creationId xmlns:a16="http://schemas.microsoft.com/office/drawing/2014/main" id="{D6A159D3-C3D4-F843-A3AE-FCB6CBE7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5832092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9 h 317"/>
                <a:gd name="T6" fmla="*/ 316 w 317"/>
                <a:gd name="T7" fmla="*/ 159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9 h 317"/>
                <a:gd name="T14" fmla="*/ 0 w 317"/>
                <a:gd name="T15" fmla="*/ 159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976">
              <a:extLst>
                <a:ext uri="{FF2B5EF4-FFF2-40B4-BE49-F238E27FC236}">
                  <a16:creationId xmlns:a16="http://schemas.microsoft.com/office/drawing/2014/main" id="{2543A5AB-D5D6-994D-8FD0-D6941DA27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6" y="5513503"/>
              <a:ext cx="197744" cy="197744"/>
            </a:xfrm>
            <a:custGeom>
              <a:avLst/>
              <a:gdLst>
                <a:gd name="T0" fmla="*/ 159 w 317"/>
                <a:gd name="T1" fmla="*/ 317 h 318"/>
                <a:gd name="T2" fmla="*/ 159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9 w 317"/>
                <a:gd name="T9" fmla="*/ 0 h 318"/>
                <a:gd name="T10" fmla="*/ 159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9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9" y="317"/>
                  </a:moveTo>
                  <a:lnTo>
                    <a:pt x="159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9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977">
              <a:extLst>
                <a:ext uri="{FF2B5EF4-FFF2-40B4-BE49-F238E27FC236}">
                  <a16:creationId xmlns:a16="http://schemas.microsoft.com/office/drawing/2014/main" id="{E30EE0D5-FF11-D54A-8A56-55BA751D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952" y="5189422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978">
              <a:extLst>
                <a:ext uri="{FF2B5EF4-FFF2-40B4-BE49-F238E27FC236}">
                  <a16:creationId xmlns:a16="http://schemas.microsoft.com/office/drawing/2014/main" id="{B2F94CBA-4479-B641-970F-7E25F655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9600" y="4873580"/>
              <a:ext cx="167535" cy="167535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979">
              <a:extLst>
                <a:ext uri="{FF2B5EF4-FFF2-40B4-BE49-F238E27FC236}">
                  <a16:creationId xmlns:a16="http://schemas.microsoft.com/office/drawing/2014/main" id="{446B555E-4043-154B-A83C-E9A215069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9600" y="1816786"/>
              <a:ext cx="167535" cy="167533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980">
              <a:extLst>
                <a:ext uri="{FF2B5EF4-FFF2-40B4-BE49-F238E27FC236}">
                  <a16:creationId xmlns:a16="http://schemas.microsoft.com/office/drawing/2014/main" id="{ACF96CC5-588E-604D-9B7A-E45A911A8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952" y="1470734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981">
              <a:extLst>
                <a:ext uri="{FF2B5EF4-FFF2-40B4-BE49-F238E27FC236}">
                  <a16:creationId xmlns:a16="http://schemas.microsoft.com/office/drawing/2014/main" id="{19BE5794-AD73-9F43-A365-50C1FBD4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6" y="1146653"/>
              <a:ext cx="197744" cy="197744"/>
            </a:xfrm>
            <a:custGeom>
              <a:avLst/>
              <a:gdLst>
                <a:gd name="T0" fmla="*/ 159 w 317"/>
                <a:gd name="T1" fmla="*/ 315 h 316"/>
                <a:gd name="T2" fmla="*/ 159 w 317"/>
                <a:gd name="T3" fmla="*/ 315 h 316"/>
                <a:gd name="T4" fmla="*/ 316 w 317"/>
                <a:gd name="T5" fmla="*/ 158 h 316"/>
                <a:gd name="T6" fmla="*/ 316 w 317"/>
                <a:gd name="T7" fmla="*/ 158 h 316"/>
                <a:gd name="T8" fmla="*/ 159 w 317"/>
                <a:gd name="T9" fmla="*/ 0 h 316"/>
                <a:gd name="T10" fmla="*/ 159 w 317"/>
                <a:gd name="T11" fmla="*/ 0 h 316"/>
                <a:gd name="T12" fmla="*/ 0 w 317"/>
                <a:gd name="T13" fmla="*/ 158 h 316"/>
                <a:gd name="T14" fmla="*/ 0 w 317"/>
                <a:gd name="T15" fmla="*/ 158 h 316"/>
                <a:gd name="T16" fmla="*/ 159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9" y="315"/>
                  </a:moveTo>
                  <a:lnTo>
                    <a:pt x="159" y="315"/>
                  </a:lnTo>
                  <a:cubicBezTo>
                    <a:pt x="245" y="315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5"/>
                    <a:pt x="159" y="3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982">
              <a:extLst>
                <a:ext uri="{FF2B5EF4-FFF2-40B4-BE49-F238E27FC236}">
                  <a16:creationId xmlns:a16="http://schemas.microsoft.com/office/drawing/2014/main" id="{FC039221-9E36-7B4A-93E4-E531B6BA2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89" y="828064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7 h 317"/>
                <a:gd name="T6" fmla="*/ 316 w 317"/>
                <a:gd name="T7" fmla="*/ 157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7 h 317"/>
                <a:gd name="T14" fmla="*/ 0 w 317"/>
                <a:gd name="T15" fmla="*/ 157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983">
              <a:extLst>
                <a:ext uri="{FF2B5EF4-FFF2-40B4-BE49-F238E27FC236}">
                  <a16:creationId xmlns:a16="http://schemas.microsoft.com/office/drawing/2014/main" id="{21031773-204A-C04F-B16A-CC96CEA59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51" y="517715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984">
              <a:extLst>
                <a:ext uri="{FF2B5EF4-FFF2-40B4-BE49-F238E27FC236}">
                  <a16:creationId xmlns:a16="http://schemas.microsoft.com/office/drawing/2014/main" id="{C5B89B6E-2A4C-214B-8B80-E9475C27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90" y="215605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985">
              <a:extLst>
                <a:ext uri="{FF2B5EF4-FFF2-40B4-BE49-F238E27FC236}">
                  <a16:creationId xmlns:a16="http://schemas.microsoft.com/office/drawing/2014/main" id="{53ADCFC5-EB50-5D48-B820-7C6C6172C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363" y="-78264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1013">
              <a:extLst>
                <a:ext uri="{FF2B5EF4-FFF2-40B4-BE49-F238E27FC236}">
                  <a16:creationId xmlns:a16="http://schemas.microsoft.com/office/drawing/2014/main" id="{F6E936AF-3EC0-8E43-951A-DA1F6A87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8090" y="-221080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1014">
              <a:extLst>
                <a:ext uri="{FF2B5EF4-FFF2-40B4-BE49-F238E27FC236}">
                  <a16:creationId xmlns:a16="http://schemas.microsoft.com/office/drawing/2014/main" id="{0B80C9A8-9431-AE42-BDB4-B591774D7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848" y="67298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1015">
              <a:extLst>
                <a:ext uri="{FF2B5EF4-FFF2-40B4-BE49-F238E27FC236}">
                  <a16:creationId xmlns:a16="http://schemas.microsoft.com/office/drawing/2014/main" id="{DA4E371F-6D5C-FB4F-BFA7-91E3BF072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129" y="363913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6" name="Freeform 1016">
              <a:extLst>
                <a:ext uri="{FF2B5EF4-FFF2-40B4-BE49-F238E27FC236}">
                  <a16:creationId xmlns:a16="http://schemas.microsoft.com/office/drawing/2014/main" id="{39E4C9B2-EC86-4C4D-968D-49EE528AB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8929" y="671516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6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7" name="Freeform 1017">
              <a:extLst>
                <a:ext uri="{FF2B5EF4-FFF2-40B4-BE49-F238E27FC236}">
                  <a16:creationId xmlns:a16="http://schemas.microsoft.com/office/drawing/2014/main" id="{D27FCB16-F4AC-4446-8E83-F66572211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6252" y="987358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8" name="Freeform 1018">
              <a:extLst>
                <a:ext uri="{FF2B5EF4-FFF2-40B4-BE49-F238E27FC236}">
                  <a16:creationId xmlns:a16="http://schemas.microsoft.com/office/drawing/2014/main" id="{42C16BC8-4580-404C-AB18-F75F68D95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4348" y="130869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9" name="Freeform 1019">
              <a:extLst>
                <a:ext uri="{FF2B5EF4-FFF2-40B4-BE49-F238E27FC236}">
                  <a16:creationId xmlns:a16="http://schemas.microsoft.com/office/drawing/2014/main" id="{813EDC8A-8C1B-1A4A-BEFD-1D8FE399F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5968" y="1635520"/>
              <a:ext cx="197744" cy="197744"/>
            </a:xfrm>
            <a:custGeom>
              <a:avLst/>
              <a:gdLst>
                <a:gd name="T0" fmla="*/ 158 w 318"/>
                <a:gd name="T1" fmla="*/ 315 h 316"/>
                <a:gd name="T2" fmla="*/ 158 w 318"/>
                <a:gd name="T3" fmla="*/ 315 h 316"/>
                <a:gd name="T4" fmla="*/ 317 w 318"/>
                <a:gd name="T5" fmla="*/ 157 h 316"/>
                <a:gd name="T6" fmla="*/ 317 w 318"/>
                <a:gd name="T7" fmla="*/ 157 h 316"/>
                <a:gd name="T8" fmla="*/ 158 w 318"/>
                <a:gd name="T9" fmla="*/ 0 h 316"/>
                <a:gd name="T10" fmla="*/ 158 w 318"/>
                <a:gd name="T11" fmla="*/ 0 h 316"/>
                <a:gd name="T12" fmla="*/ 0 w 318"/>
                <a:gd name="T13" fmla="*/ 157 h 316"/>
                <a:gd name="T14" fmla="*/ 0 w 318"/>
                <a:gd name="T15" fmla="*/ 157 h 316"/>
                <a:gd name="T16" fmla="*/ 158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7" y="245"/>
                    <a:pt x="317" y="157"/>
                  </a:cubicBezTo>
                  <a:lnTo>
                    <a:pt x="317" y="157"/>
                  </a:lnTo>
                  <a:cubicBezTo>
                    <a:pt x="317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0" name="Freeform 1020">
              <a:extLst>
                <a:ext uri="{FF2B5EF4-FFF2-40B4-BE49-F238E27FC236}">
                  <a16:creationId xmlns:a16="http://schemas.microsoft.com/office/drawing/2014/main" id="{05B5BDA6-C538-A148-B519-60ACB4D7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25" y="1995303"/>
              <a:ext cx="145562" cy="145562"/>
            </a:xfrm>
            <a:custGeom>
              <a:avLst/>
              <a:gdLst>
                <a:gd name="T0" fmla="*/ 115 w 232"/>
                <a:gd name="T1" fmla="*/ 232 h 233"/>
                <a:gd name="T2" fmla="*/ 115 w 232"/>
                <a:gd name="T3" fmla="*/ 232 h 233"/>
                <a:gd name="T4" fmla="*/ 231 w 232"/>
                <a:gd name="T5" fmla="*/ 116 h 233"/>
                <a:gd name="T6" fmla="*/ 231 w 232"/>
                <a:gd name="T7" fmla="*/ 116 h 233"/>
                <a:gd name="T8" fmla="*/ 115 w 232"/>
                <a:gd name="T9" fmla="*/ 0 h 233"/>
                <a:gd name="T10" fmla="*/ 115 w 232"/>
                <a:gd name="T11" fmla="*/ 0 h 233"/>
                <a:gd name="T12" fmla="*/ 0 w 232"/>
                <a:gd name="T13" fmla="*/ 116 h 233"/>
                <a:gd name="T14" fmla="*/ 0 w 232"/>
                <a:gd name="T15" fmla="*/ 116 h 233"/>
                <a:gd name="T16" fmla="*/ 115 w 232"/>
                <a:gd name="T1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3">
                  <a:moveTo>
                    <a:pt x="115" y="232"/>
                  </a:moveTo>
                  <a:lnTo>
                    <a:pt x="115" y="232"/>
                  </a:lnTo>
                  <a:cubicBezTo>
                    <a:pt x="179" y="232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3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3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2"/>
                    <a:pt x="115" y="2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1" name="Freeform 1021">
              <a:extLst>
                <a:ext uri="{FF2B5EF4-FFF2-40B4-BE49-F238E27FC236}">
                  <a16:creationId xmlns:a16="http://schemas.microsoft.com/office/drawing/2014/main" id="{DD815601-B335-1C49-9E38-717856E65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3854" y="5694769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2" name="Freeform 1022">
              <a:extLst>
                <a:ext uri="{FF2B5EF4-FFF2-40B4-BE49-F238E27FC236}">
                  <a16:creationId xmlns:a16="http://schemas.microsoft.com/office/drawing/2014/main" id="{6C2F1883-1F6E-EE49-B4A9-37D4E069F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0052" y="5991385"/>
              <a:ext cx="205983" cy="205983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3" name="Freeform 1023">
              <a:extLst>
                <a:ext uri="{FF2B5EF4-FFF2-40B4-BE49-F238E27FC236}">
                  <a16:creationId xmlns:a16="http://schemas.microsoft.com/office/drawing/2014/main" id="{261E6079-F80E-6A45-B8C9-BA44C071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490" y="6301733"/>
              <a:ext cx="205985" cy="205985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4" name="Freeform 1024">
              <a:extLst>
                <a:ext uri="{FF2B5EF4-FFF2-40B4-BE49-F238E27FC236}">
                  <a16:creationId xmlns:a16="http://schemas.microsoft.com/office/drawing/2014/main" id="{6413B263-58DD-E648-A916-4B7003C45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9704" y="6601097"/>
              <a:ext cx="205985" cy="205983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1"/>
                    <a:pt x="165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5" name="Freeform 1051">
              <a:extLst>
                <a:ext uri="{FF2B5EF4-FFF2-40B4-BE49-F238E27FC236}">
                  <a16:creationId xmlns:a16="http://schemas.microsoft.com/office/drawing/2014/main" id="{762FB019-97E2-894E-9467-AE846B4CD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37" y="6601097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6" name="Freeform 1052">
              <a:extLst>
                <a:ext uri="{FF2B5EF4-FFF2-40B4-BE49-F238E27FC236}">
                  <a16:creationId xmlns:a16="http://schemas.microsoft.com/office/drawing/2014/main" id="{9B92E021-0C81-4F47-833E-0785544C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51" y="6298989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7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7" name="Freeform 1053">
              <a:extLst>
                <a:ext uri="{FF2B5EF4-FFF2-40B4-BE49-F238E27FC236}">
                  <a16:creationId xmlns:a16="http://schemas.microsoft.com/office/drawing/2014/main" id="{8A63DFDA-1B96-A446-878F-0D6004A29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5991387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8" name="Freeform 1054">
              <a:extLst>
                <a:ext uri="{FF2B5EF4-FFF2-40B4-BE49-F238E27FC236}">
                  <a16:creationId xmlns:a16="http://schemas.microsoft.com/office/drawing/2014/main" id="{F1A3B20B-CB5E-9F4A-A520-4F1B0D826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823" y="5700263"/>
              <a:ext cx="153800" cy="153800"/>
            </a:xfrm>
            <a:custGeom>
              <a:avLst/>
              <a:gdLst>
                <a:gd name="T0" fmla="*/ 123 w 246"/>
                <a:gd name="T1" fmla="*/ 245 h 246"/>
                <a:gd name="T2" fmla="*/ 123 w 246"/>
                <a:gd name="T3" fmla="*/ 245 h 246"/>
                <a:gd name="T4" fmla="*/ 245 w 246"/>
                <a:gd name="T5" fmla="*/ 123 h 246"/>
                <a:gd name="T6" fmla="*/ 245 w 246"/>
                <a:gd name="T7" fmla="*/ 123 h 246"/>
                <a:gd name="T8" fmla="*/ 123 w 246"/>
                <a:gd name="T9" fmla="*/ 0 h 246"/>
                <a:gd name="T10" fmla="*/ 123 w 246"/>
                <a:gd name="T11" fmla="*/ 0 h 246"/>
                <a:gd name="T12" fmla="*/ 0 w 246"/>
                <a:gd name="T13" fmla="*/ 123 h 246"/>
                <a:gd name="T14" fmla="*/ 0 w 246"/>
                <a:gd name="T15" fmla="*/ 123 h 246"/>
                <a:gd name="T16" fmla="*/ 123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3" y="245"/>
                  </a:moveTo>
                  <a:lnTo>
                    <a:pt x="123" y="245"/>
                  </a:lnTo>
                  <a:cubicBezTo>
                    <a:pt x="190" y="245"/>
                    <a:pt x="245" y="190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9" name="Freeform 1055">
              <a:extLst>
                <a:ext uri="{FF2B5EF4-FFF2-40B4-BE49-F238E27FC236}">
                  <a16:creationId xmlns:a16="http://schemas.microsoft.com/office/drawing/2014/main" id="{EE4AE798-714A-0342-A907-A4FAA84D0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8823" y="1003837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0" name="Freeform 1056">
              <a:extLst>
                <a:ext uri="{FF2B5EF4-FFF2-40B4-BE49-F238E27FC236}">
                  <a16:creationId xmlns:a16="http://schemas.microsoft.com/office/drawing/2014/main" id="{A5E04089-3258-3644-904E-3C19D4F1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59" y="660531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1" name="Freeform 1057">
              <a:extLst>
                <a:ext uri="{FF2B5EF4-FFF2-40B4-BE49-F238E27FC236}">
                  <a16:creationId xmlns:a16="http://schemas.microsoft.com/office/drawing/2014/main" id="{EAF11F54-F77D-6F4D-8644-A5DD0BF4A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51" y="350182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2" name="Freeform 1058">
              <a:extLst>
                <a:ext uri="{FF2B5EF4-FFF2-40B4-BE49-F238E27FC236}">
                  <a16:creationId xmlns:a16="http://schemas.microsoft.com/office/drawing/2014/main" id="{34F3412E-48D2-3340-9672-EA075C56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37" y="48074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3" name="Freeform 1059">
              <a:extLst>
                <a:ext uri="{FF2B5EF4-FFF2-40B4-BE49-F238E27FC236}">
                  <a16:creationId xmlns:a16="http://schemas.microsoft.com/office/drawing/2014/main" id="{66C9D975-F2B3-8242-B7A5-0E90EC2E2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55" y="-243051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6" y="3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4" name="Freeform 1084">
              <a:extLst>
                <a:ext uri="{FF2B5EF4-FFF2-40B4-BE49-F238E27FC236}">
                  <a16:creationId xmlns:a16="http://schemas.microsoft.com/office/drawing/2014/main" id="{F90A03FD-6018-9F40-98AE-E8957D31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1184" y="-243051"/>
              <a:ext cx="205983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5" name="Freeform 1085">
              <a:extLst>
                <a:ext uri="{FF2B5EF4-FFF2-40B4-BE49-F238E27FC236}">
                  <a16:creationId xmlns:a16="http://schemas.microsoft.com/office/drawing/2014/main" id="{EC2B2730-8314-C846-AA08-500C16E3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9704" y="48073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0"/>
                    <a:pt x="165" y="3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6" name="Freeform 1086">
              <a:extLst>
                <a:ext uri="{FF2B5EF4-FFF2-40B4-BE49-F238E27FC236}">
                  <a16:creationId xmlns:a16="http://schemas.microsoft.com/office/drawing/2014/main" id="{A6386934-38E9-D847-BEBE-8B7B3910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490" y="350182"/>
              <a:ext cx="205985" cy="205983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3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7" name="Freeform 1087">
              <a:extLst>
                <a:ext uri="{FF2B5EF4-FFF2-40B4-BE49-F238E27FC236}">
                  <a16:creationId xmlns:a16="http://schemas.microsoft.com/office/drawing/2014/main" id="{51C975E3-369C-3247-A6E0-075318067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0052" y="660531"/>
              <a:ext cx="205983" cy="205985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8" name="Freeform 1088">
              <a:extLst>
                <a:ext uri="{FF2B5EF4-FFF2-40B4-BE49-F238E27FC236}">
                  <a16:creationId xmlns:a16="http://schemas.microsoft.com/office/drawing/2014/main" id="{EE683D60-2542-AB4B-A91C-2E930D24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3854" y="998345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9" name="Freeform 1089">
              <a:extLst>
                <a:ext uri="{FF2B5EF4-FFF2-40B4-BE49-F238E27FC236}">
                  <a16:creationId xmlns:a16="http://schemas.microsoft.com/office/drawing/2014/main" id="{9E7C1C4B-B963-8947-931F-D4D50B02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318" y="6337437"/>
              <a:ext cx="151054" cy="151054"/>
            </a:xfrm>
            <a:custGeom>
              <a:avLst/>
              <a:gdLst>
                <a:gd name="T0" fmla="*/ 121 w 242"/>
                <a:gd name="T1" fmla="*/ 240 h 241"/>
                <a:gd name="T2" fmla="*/ 121 w 242"/>
                <a:gd name="T3" fmla="*/ 240 h 241"/>
                <a:gd name="T4" fmla="*/ 241 w 242"/>
                <a:gd name="T5" fmla="*/ 120 h 241"/>
                <a:gd name="T6" fmla="*/ 241 w 242"/>
                <a:gd name="T7" fmla="*/ 120 h 241"/>
                <a:gd name="T8" fmla="*/ 121 w 242"/>
                <a:gd name="T9" fmla="*/ 0 h 241"/>
                <a:gd name="T10" fmla="*/ 121 w 242"/>
                <a:gd name="T11" fmla="*/ 0 h 241"/>
                <a:gd name="T12" fmla="*/ 0 w 242"/>
                <a:gd name="T13" fmla="*/ 120 h 241"/>
                <a:gd name="T14" fmla="*/ 0 w 242"/>
                <a:gd name="T15" fmla="*/ 120 h 241"/>
                <a:gd name="T16" fmla="*/ 121 w 242"/>
                <a:gd name="T1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1">
                  <a:moveTo>
                    <a:pt x="121" y="240"/>
                  </a:moveTo>
                  <a:lnTo>
                    <a:pt x="121" y="240"/>
                  </a:lnTo>
                  <a:cubicBezTo>
                    <a:pt x="187" y="240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4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0"/>
                    <a:pt x="121" y="2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0" name="Freeform 1090">
              <a:extLst>
                <a:ext uri="{FF2B5EF4-FFF2-40B4-BE49-F238E27FC236}">
                  <a16:creationId xmlns:a16="http://schemas.microsoft.com/office/drawing/2014/main" id="{D60214E6-ED93-8D4D-A7B2-6EA328F7C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6609337"/>
              <a:ext cx="214223" cy="216969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7" y="346"/>
                    <a:pt x="345" y="269"/>
                    <a:pt x="345" y="173"/>
                  </a:cubicBezTo>
                  <a:lnTo>
                    <a:pt x="345" y="173"/>
                  </a:lnTo>
                  <a:cubicBezTo>
                    <a:pt x="345" y="78"/>
                    <a:pt x="267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2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1" name="Freeform 1114">
              <a:extLst>
                <a:ext uri="{FF2B5EF4-FFF2-40B4-BE49-F238E27FC236}">
                  <a16:creationId xmlns:a16="http://schemas.microsoft.com/office/drawing/2014/main" id="{5BFD2831-D7AA-CC41-A431-FA7C28F18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81" y="6757645"/>
              <a:ext cx="216969" cy="216969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2" name="Freeform 1115">
              <a:extLst>
                <a:ext uri="{FF2B5EF4-FFF2-40B4-BE49-F238E27FC236}">
                  <a16:creationId xmlns:a16="http://schemas.microsoft.com/office/drawing/2014/main" id="{37D5FCDA-A8AE-ED4F-A2AD-BBC3ED707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8613" y="6463774"/>
              <a:ext cx="205985" cy="205983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3" name="Freeform 1116">
              <a:extLst>
                <a:ext uri="{FF2B5EF4-FFF2-40B4-BE49-F238E27FC236}">
                  <a16:creationId xmlns:a16="http://schemas.microsoft.com/office/drawing/2014/main" id="{D9995B6F-2697-7941-A486-D47DAB22B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8613" y="188142"/>
              <a:ext cx="205985" cy="205985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4" name="Freeform 1117">
              <a:extLst>
                <a:ext uri="{FF2B5EF4-FFF2-40B4-BE49-F238E27FC236}">
                  <a16:creationId xmlns:a16="http://schemas.microsoft.com/office/drawing/2014/main" id="{3FA4D135-FC99-3C4B-90D1-9DD38D36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81" y="-116714"/>
              <a:ext cx="216969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4 h 348"/>
                <a:gd name="T6" fmla="*/ 348 w 349"/>
                <a:gd name="T7" fmla="*/ 174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4 h 348"/>
                <a:gd name="T14" fmla="*/ 0 w 349"/>
                <a:gd name="T15" fmla="*/ 174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5" name="Freeform 1140">
              <a:extLst>
                <a:ext uri="{FF2B5EF4-FFF2-40B4-BE49-F238E27FC236}">
                  <a16:creationId xmlns:a16="http://schemas.microsoft.com/office/drawing/2014/main" id="{BA215F9C-5AE8-9B4E-8B0F-7067F687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788" y="-265022"/>
              <a:ext cx="216968" cy="216968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3 h 348"/>
                <a:gd name="T6" fmla="*/ 348 w 349"/>
                <a:gd name="T7" fmla="*/ 173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3 h 348"/>
                <a:gd name="T14" fmla="*/ 0 w 349"/>
                <a:gd name="T15" fmla="*/ 173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70"/>
                    <a:pt x="348" y="173"/>
                  </a:cubicBezTo>
                  <a:lnTo>
                    <a:pt x="348" y="173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70"/>
                    <a:pt x="78" y="347"/>
                    <a:pt x="174" y="3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6" name="Freeform 1141">
              <a:extLst>
                <a:ext uri="{FF2B5EF4-FFF2-40B4-BE49-F238E27FC236}">
                  <a16:creationId xmlns:a16="http://schemas.microsoft.com/office/drawing/2014/main" id="{658913F9-C24B-A54D-B99E-B66928E4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814" y="31596"/>
              <a:ext cx="216969" cy="216968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7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7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7" name="Freeform 1142">
              <a:extLst>
                <a:ext uri="{FF2B5EF4-FFF2-40B4-BE49-F238E27FC236}">
                  <a16:creationId xmlns:a16="http://schemas.microsoft.com/office/drawing/2014/main" id="{060D221B-58DF-5341-B30E-43FDA76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318" y="369407"/>
              <a:ext cx="151054" cy="151056"/>
            </a:xfrm>
            <a:custGeom>
              <a:avLst/>
              <a:gdLst>
                <a:gd name="T0" fmla="*/ 121 w 242"/>
                <a:gd name="T1" fmla="*/ 241 h 242"/>
                <a:gd name="T2" fmla="*/ 121 w 242"/>
                <a:gd name="T3" fmla="*/ 241 h 242"/>
                <a:gd name="T4" fmla="*/ 241 w 242"/>
                <a:gd name="T5" fmla="*/ 120 h 242"/>
                <a:gd name="T6" fmla="*/ 241 w 242"/>
                <a:gd name="T7" fmla="*/ 120 h 242"/>
                <a:gd name="T8" fmla="*/ 121 w 242"/>
                <a:gd name="T9" fmla="*/ 0 h 242"/>
                <a:gd name="T10" fmla="*/ 121 w 242"/>
                <a:gd name="T11" fmla="*/ 0 h 242"/>
                <a:gd name="T12" fmla="*/ 0 w 242"/>
                <a:gd name="T13" fmla="*/ 120 h 242"/>
                <a:gd name="T14" fmla="*/ 0 w 242"/>
                <a:gd name="T15" fmla="*/ 120 h 242"/>
                <a:gd name="T16" fmla="*/ 121 w 242"/>
                <a:gd name="T1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1"/>
                  </a:moveTo>
                  <a:lnTo>
                    <a:pt x="121" y="241"/>
                  </a:lnTo>
                  <a:cubicBezTo>
                    <a:pt x="187" y="241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3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3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1"/>
                    <a:pt x="121" y="2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598" name="Picture Placeholder 597">
            <a:extLst>
              <a:ext uri="{FF2B5EF4-FFF2-40B4-BE49-F238E27FC236}">
                <a16:creationId xmlns:a16="http://schemas.microsoft.com/office/drawing/2014/main" id="{0B59A0EB-6D1F-B945-9922-B4D1879B441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901755" y="561703"/>
            <a:ext cx="2414616" cy="2416629"/>
          </a:xfrm>
          <a:custGeom>
            <a:avLst/>
            <a:gdLst>
              <a:gd name="connsiteX0" fmla="*/ 1481400 w 2962800"/>
              <a:gd name="connsiteY0" fmla="*/ 0 h 2965270"/>
              <a:gd name="connsiteX1" fmla="*/ 2962800 w 2962800"/>
              <a:gd name="connsiteY1" fmla="*/ 1482635 h 2965270"/>
              <a:gd name="connsiteX2" fmla="*/ 1481400 w 2962800"/>
              <a:gd name="connsiteY2" fmla="*/ 2965270 h 2965270"/>
              <a:gd name="connsiteX3" fmla="*/ 0 w 2962800"/>
              <a:gd name="connsiteY3" fmla="*/ 1482635 h 2965270"/>
              <a:gd name="connsiteX4" fmla="*/ 1481400 w 2962800"/>
              <a:gd name="connsiteY4" fmla="*/ 0 h 29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2800" h="2965270">
                <a:moveTo>
                  <a:pt x="1481400" y="0"/>
                </a:moveTo>
                <a:cubicBezTo>
                  <a:pt x="2299555" y="0"/>
                  <a:pt x="2962800" y="663798"/>
                  <a:pt x="2962800" y="1482635"/>
                </a:cubicBezTo>
                <a:cubicBezTo>
                  <a:pt x="2962800" y="2301472"/>
                  <a:pt x="2299555" y="2965270"/>
                  <a:pt x="1481400" y="2965270"/>
                </a:cubicBezTo>
                <a:cubicBezTo>
                  <a:pt x="663245" y="2965270"/>
                  <a:pt x="0" y="2301472"/>
                  <a:pt x="0" y="1482635"/>
                </a:cubicBezTo>
                <a:cubicBezTo>
                  <a:pt x="0" y="663798"/>
                  <a:pt x="663245" y="0"/>
                  <a:pt x="14814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D95F18-2FCA-F945-A016-5F72A31FBA0A}"/>
              </a:ext>
            </a:extLst>
          </p:cNvPr>
          <p:cNvGrpSpPr/>
          <p:nvPr userDrawn="1"/>
        </p:nvGrpSpPr>
        <p:grpSpPr>
          <a:xfrm>
            <a:off x="45730" y="4944412"/>
            <a:ext cx="12160081" cy="2258648"/>
            <a:chOff x="80236" y="4599352"/>
            <a:chExt cx="12160081" cy="2258648"/>
          </a:xfrm>
        </p:grpSpPr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E3F75130-9141-1A44-AC54-6912ED7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54" y="4723188"/>
              <a:ext cx="115760" cy="115760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30F5B7BE-D1D5-EF47-A457-122E9385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314" y="4814718"/>
              <a:ext cx="115758" cy="115760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45">
              <a:extLst>
                <a:ext uri="{FF2B5EF4-FFF2-40B4-BE49-F238E27FC236}">
                  <a16:creationId xmlns:a16="http://schemas.microsoft.com/office/drawing/2014/main" id="{551C7F11-30FC-4B4F-957D-9EBBDABB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882" y="4882020"/>
              <a:ext cx="115758" cy="11575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71B0CBBB-3A32-BE4D-8D87-962FD71A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065" y="4919709"/>
              <a:ext cx="115758" cy="11575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FF291F5D-67C9-C94C-B5AB-F57C2738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555" y="4933169"/>
              <a:ext cx="115760" cy="115760"/>
            </a:xfrm>
            <a:custGeom>
              <a:avLst/>
              <a:gdLst>
                <a:gd name="T0" fmla="*/ 95 w 189"/>
                <a:gd name="T1" fmla="*/ 190 h 191"/>
                <a:gd name="T2" fmla="*/ 95 w 189"/>
                <a:gd name="T3" fmla="*/ 190 h 191"/>
                <a:gd name="T4" fmla="*/ 188 w 189"/>
                <a:gd name="T5" fmla="*/ 95 h 191"/>
                <a:gd name="T6" fmla="*/ 188 w 189"/>
                <a:gd name="T7" fmla="*/ 95 h 191"/>
                <a:gd name="T8" fmla="*/ 95 w 189"/>
                <a:gd name="T9" fmla="*/ 0 h 191"/>
                <a:gd name="T10" fmla="*/ 95 w 189"/>
                <a:gd name="T11" fmla="*/ 0 h 191"/>
                <a:gd name="T12" fmla="*/ 0 w 189"/>
                <a:gd name="T13" fmla="*/ 95 h 191"/>
                <a:gd name="T14" fmla="*/ 0 w 189"/>
                <a:gd name="T15" fmla="*/ 95 h 191"/>
                <a:gd name="T16" fmla="*/ 95 w 189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91">
                  <a:moveTo>
                    <a:pt x="95" y="190"/>
                  </a:moveTo>
                  <a:lnTo>
                    <a:pt x="95" y="190"/>
                  </a:lnTo>
                  <a:cubicBezTo>
                    <a:pt x="146" y="190"/>
                    <a:pt x="188" y="148"/>
                    <a:pt x="188" y="95"/>
                  </a:cubicBezTo>
                  <a:lnTo>
                    <a:pt x="188" y="95"/>
                  </a:lnTo>
                  <a:cubicBezTo>
                    <a:pt x="188" y="42"/>
                    <a:pt x="146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BCCE5CFE-38D3-D949-9681-475A35FB4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047" y="4919709"/>
              <a:ext cx="115758" cy="11575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49">
              <a:extLst>
                <a:ext uri="{FF2B5EF4-FFF2-40B4-BE49-F238E27FC236}">
                  <a16:creationId xmlns:a16="http://schemas.microsoft.com/office/drawing/2014/main" id="{ECF6714C-D8BC-EF44-9847-F0B0EE38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231" y="4879328"/>
              <a:ext cx="115758" cy="115760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50">
              <a:extLst>
                <a:ext uri="{FF2B5EF4-FFF2-40B4-BE49-F238E27FC236}">
                  <a16:creationId xmlns:a16="http://schemas.microsoft.com/office/drawing/2014/main" id="{C90DD66D-1A2D-9A42-9810-723F51B6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798" y="4814718"/>
              <a:ext cx="115758" cy="115760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00B1A29A-0C4E-5049-9D1D-D8B2125A4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057" y="4723188"/>
              <a:ext cx="115760" cy="115760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2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61">
              <a:extLst>
                <a:ext uri="{FF2B5EF4-FFF2-40B4-BE49-F238E27FC236}">
                  <a16:creationId xmlns:a16="http://schemas.microsoft.com/office/drawing/2014/main" id="{82640915-7919-4C45-BAE4-D9FF72D34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301" y="4717803"/>
              <a:ext cx="126526" cy="126528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62">
              <a:extLst>
                <a:ext uri="{FF2B5EF4-FFF2-40B4-BE49-F238E27FC236}">
                  <a16:creationId xmlns:a16="http://schemas.microsoft.com/office/drawing/2014/main" id="{E1AB0045-B610-DE4A-ADCC-A1970FFC6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096" y="4857791"/>
              <a:ext cx="126528" cy="126528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1" y="206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63">
              <a:extLst>
                <a:ext uri="{FF2B5EF4-FFF2-40B4-BE49-F238E27FC236}">
                  <a16:creationId xmlns:a16="http://schemas.microsoft.com/office/drawing/2014/main" id="{2618E770-9DC4-AE4F-A780-A7AC707A7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8432" y="4973551"/>
              <a:ext cx="126528" cy="126526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64">
              <a:extLst>
                <a:ext uri="{FF2B5EF4-FFF2-40B4-BE49-F238E27FC236}">
                  <a16:creationId xmlns:a16="http://schemas.microsoft.com/office/drawing/2014/main" id="{5BB023DF-805E-FC42-993C-E17A706FC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5383" y="5065081"/>
              <a:ext cx="126528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65">
              <a:extLst>
                <a:ext uri="{FF2B5EF4-FFF2-40B4-BE49-F238E27FC236}">
                  <a16:creationId xmlns:a16="http://schemas.microsoft.com/office/drawing/2014/main" id="{37A1DF8A-3060-F044-9080-B164313F5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951" y="5132382"/>
              <a:ext cx="126528" cy="126528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66">
              <a:extLst>
                <a:ext uri="{FF2B5EF4-FFF2-40B4-BE49-F238E27FC236}">
                  <a16:creationId xmlns:a16="http://schemas.microsoft.com/office/drawing/2014/main" id="{F2B0DA18-A93C-B84E-8D39-87D3032ED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3134" y="5175455"/>
              <a:ext cx="126528" cy="126528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0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4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67">
              <a:extLst>
                <a:ext uri="{FF2B5EF4-FFF2-40B4-BE49-F238E27FC236}">
                  <a16:creationId xmlns:a16="http://schemas.microsoft.com/office/drawing/2014/main" id="{558A32BB-ED1E-EE4F-88BB-E5CCBC029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626" y="5194301"/>
              <a:ext cx="126526" cy="126526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68">
              <a:extLst>
                <a:ext uri="{FF2B5EF4-FFF2-40B4-BE49-F238E27FC236}">
                  <a16:creationId xmlns:a16="http://schemas.microsoft.com/office/drawing/2014/main" id="{6BEABCB9-9A02-1448-8A2B-A5698FE2C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809" y="5188916"/>
              <a:ext cx="126526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7"/>
                    <a:pt x="103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69">
              <a:extLst>
                <a:ext uri="{FF2B5EF4-FFF2-40B4-BE49-F238E27FC236}">
                  <a16:creationId xmlns:a16="http://schemas.microsoft.com/office/drawing/2014/main" id="{5149B918-F44E-C44F-A4BA-2EA6B0493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300" y="5156612"/>
              <a:ext cx="126528" cy="126526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70">
              <a:extLst>
                <a:ext uri="{FF2B5EF4-FFF2-40B4-BE49-F238E27FC236}">
                  <a16:creationId xmlns:a16="http://schemas.microsoft.com/office/drawing/2014/main" id="{0BF2CAE3-F61C-1340-ACCD-42B8C5642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176" y="5102770"/>
              <a:ext cx="126526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71">
              <a:extLst>
                <a:ext uri="{FF2B5EF4-FFF2-40B4-BE49-F238E27FC236}">
                  <a16:creationId xmlns:a16="http://schemas.microsoft.com/office/drawing/2014/main" id="{F6803459-B706-5649-A45A-A1896CEA3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435" y="5022008"/>
              <a:ext cx="126528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72">
              <a:extLst>
                <a:ext uri="{FF2B5EF4-FFF2-40B4-BE49-F238E27FC236}">
                  <a16:creationId xmlns:a16="http://schemas.microsoft.com/office/drawing/2014/main" id="{AB08443B-F7D9-5D40-B0A7-50EFA04A5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079" y="4917017"/>
              <a:ext cx="126526" cy="126528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73">
              <a:extLst>
                <a:ext uri="{FF2B5EF4-FFF2-40B4-BE49-F238E27FC236}">
                  <a16:creationId xmlns:a16="http://schemas.microsoft.com/office/drawing/2014/main" id="{77E70ED8-F8F1-6347-B655-A2B9293C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799" y="4790490"/>
              <a:ext cx="126526" cy="126526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83">
              <a:extLst>
                <a:ext uri="{FF2B5EF4-FFF2-40B4-BE49-F238E27FC236}">
                  <a16:creationId xmlns:a16="http://schemas.microsoft.com/office/drawing/2014/main" id="{FF79DF36-60AC-904B-ACCD-E2F618B76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7191" y="4812027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2 h 227"/>
                <a:gd name="T6" fmla="*/ 226 w 227"/>
                <a:gd name="T7" fmla="*/ 112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2 h 227"/>
                <a:gd name="T14" fmla="*/ 0 w 227"/>
                <a:gd name="T15" fmla="*/ 112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84">
              <a:extLst>
                <a:ext uri="{FF2B5EF4-FFF2-40B4-BE49-F238E27FC236}">
                  <a16:creationId xmlns:a16="http://schemas.microsoft.com/office/drawing/2014/main" id="{4153FDF3-CD68-7543-903F-C73E7FA7F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8370" y="4968167"/>
              <a:ext cx="137296" cy="137295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85">
              <a:extLst>
                <a:ext uri="{FF2B5EF4-FFF2-40B4-BE49-F238E27FC236}">
                  <a16:creationId xmlns:a16="http://schemas.microsoft.com/office/drawing/2014/main" id="{51FA0440-7E2A-BE4E-8555-5D5EAF1A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1474" y="5105461"/>
              <a:ext cx="137296" cy="139988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3 h 228"/>
                <a:gd name="T6" fmla="*/ 226 w 227"/>
                <a:gd name="T7" fmla="*/ 113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3 h 228"/>
                <a:gd name="T14" fmla="*/ 0 w 227"/>
                <a:gd name="T15" fmla="*/ 113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86">
              <a:extLst>
                <a:ext uri="{FF2B5EF4-FFF2-40B4-BE49-F238E27FC236}">
                  <a16:creationId xmlns:a16="http://schemas.microsoft.com/office/drawing/2014/main" id="{E40A2B4F-ACE0-0145-9C6B-61013CEDC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503" y="5221221"/>
              <a:ext cx="137295" cy="137295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87">
              <a:extLst>
                <a:ext uri="{FF2B5EF4-FFF2-40B4-BE49-F238E27FC236}">
                  <a16:creationId xmlns:a16="http://schemas.microsoft.com/office/drawing/2014/main" id="{52273EDF-4512-F948-AF51-7FBB4D61E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3454" y="5315443"/>
              <a:ext cx="137295" cy="137296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3 h 226"/>
                <a:gd name="T6" fmla="*/ 226 w 227"/>
                <a:gd name="T7" fmla="*/ 113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3 h 226"/>
                <a:gd name="T14" fmla="*/ 0 w 227"/>
                <a:gd name="T15" fmla="*/ 113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88">
              <a:extLst>
                <a:ext uri="{FF2B5EF4-FFF2-40B4-BE49-F238E27FC236}">
                  <a16:creationId xmlns:a16="http://schemas.microsoft.com/office/drawing/2014/main" id="{5A571F05-3E61-874E-8B9C-49B18B7C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2329" y="5382746"/>
              <a:ext cx="137296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89">
              <a:extLst>
                <a:ext uri="{FF2B5EF4-FFF2-40B4-BE49-F238E27FC236}">
                  <a16:creationId xmlns:a16="http://schemas.microsoft.com/office/drawing/2014/main" id="{F94444C8-18EF-BC4A-90E4-E0C60E370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05" y="5431203"/>
              <a:ext cx="139988" cy="137295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90">
              <a:extLst>
                <a:ext uri="{FF2B5EF4-FFF2-40B4-BE49-F238E27FC236}">
                  <a16:creationId xmlns:a16="http://schemas.microsoft.com/office/drawing/2014/main" id="{40F0390A-7818-264B-8150-B3EE0AAA5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4695" y="5455431"/>
              <a:ext cx="137296" cy="137296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3 h 225"/>
                <a:gd name="T6" fmla="*/ 224 w 225"/>
                <a:gd name="T7" fmla="*/ 113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3 h 225"/>
                <a:gd name="T14" fmla="*/ 0 w 225"/>
                <a:gd name="T15" fmla="*/ 113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3"/>
                  </a:cubicBezTo>
                  <a:lnTo>
                    <a:pt x="224" y="113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4"/>
                    <a:pt x="51" y="224"/>
                    <a:pt x="112" y="22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91">
              <a:extLst>
                <a:ext uri="{FF2B5EF4-FFF2-40B4-BE49-F238E27FC236}">
                  <a16:creationId xmlns:a16="http://schemas.microsoft.com/office/drawing/2014/main" id="{E7D8C2F4-C6F9-4047-B988-9E8DC4556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87" y="5455431"/>
              <a:ext cx="137295" cy="137296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92">
              <a:extLst>
                <a:ext uri="{FF2B5EF4-FFF2-40B4-BE49-F238E27FC236}">
                  <a16:creationId xmlns:a16="http://schemas.microsoft.com/office/drawing/2014/main" id="{C3809C13-0A6D-3C40-BAB3-BEE3921AF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371" y="5431203"/>
              <a:ext cx="137295" cy="137295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93">
              <a:extLst>
                <a:ext uri="{FF2B5EF4-FFF2-40B4-BE49-F238E27FC236}">
                  <a16:creationId xmlns:a16="http://schemas.microsoft.com/office/drawing/2014/main" id="{722447D2-4622-2649-A273-17F43D0F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554" y="5382746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94">
              <a:extLst>
                <a:ext uri="{FF2B5EF4-FFF2-40B4-BE49-F238E27FC236}">
                  <a16:creationId xmlns:a16="http://schemas.microsoft.com/office/drawing/2014/main" id="{247BAD86-8A67-4946-A416-2FEDBD4D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121" y="5315443"/>
              <a:ext cx="137295" cy="137296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3 h 226"/>
                <a:gd name="T6" fmla="*/ 226 w 227"/>
                <a:gd name="T7" fmla="*/ 113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3 h 226"/>
                <a:gd name="T14" fmla="*/ 0 w 227"/>
                <a:gd name="T15" fmla="*/ 113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6" y="225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5"/>
                    <a:pt x="113" y="22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95">
              <a:extLst>
                <a:ext uri="{FF2B5EF4-FFF2-40B4-BE49-F238E27FC236}">
                  <a16:creationId xmlns:a16="http://schemas.microsoft.com/office/drawing/2014/main" id="{651CFB5D-DF7C-3340-9192-795BD219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073" y="5221221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96">
              <a:extLst>
                <a:ext uri="{FF2B5EF4-FFF2-40B4-BE49-F238E27FC236}">
                  <a16:creationId xmlns:a16="http://schemas.microsoft.com/office/drawing/2014/main" id="{1AA6DD15-E0EF-6043-ACFC-DC46FB515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409" y="5105461"/>
              <a:ext cx="137295" cy="139988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3 h 228"/>
                <a:gd name="T6" fmla="*/ 226 w 227"/>
                <a:gd name="T7" fmla="*/ 113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3 h 228"/>
                <a:gd name="T14" fmla="*/ 0 w 227"/>
                <a:gd name="T15" fmla="*/ 113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97">
              <a:extLst>
                <a:ext uri="{FF2B5EF4-FFF2-40B4-BE49-F238E27FC236}">
                  <a16:creationId xmlns:a16="http://schemas.microsoft.com/office/drawing/2014/main" id="{313545F1-FC32-7247-A544-9B797F51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513" y="4968167"/>
              <a:ext cx="137295" cy="137295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98">
              <a:extLst>
                <a:ext uri="{FF2B5EF4-FFF2-40B4-BE49-F238E27FC236}">
                  <a16:creationId xmlns:a16="http://schemas.microsoft.com/office/drawing/2014/main" id="{3805BDB1-62D2-5646-85BE-5A33772B1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385" y="4812027"/>
              <a:ext cx="137295" cy="137295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2 h 227"/>
                <a:gd name="T6" fmla="*/ 226 w 227"/>
                <a:gd name="T7" fmla="*/ 112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2 h 227"/>
                <a:gd name="T14" fmla="*/ 0 w 227"/>
                <a:gd name="T15" fmla="*/ 112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2"/>
                  </a:cubicBezTo>
                  <a:lnTo>
                    <a:pt x="226" y="112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106">
              <a:extLst>
                <a:ext uri="{FF2B5EF4-FFF2-40B4-BE49-F238E27FC236}">
                  <a16:creationId xmlns:a16="http://schemas.microsoft.com/office/drawing/2014/main" id="{96F6E35F-72EA-3D4D-AA57-CDC6D8B69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7903" y="4698960"/>
              <a:ext cx="148063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1"/>
                  </a:cubicBezTo>
                  <a:lnTo>
                    <a:pt x="243" y="121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107">
              <a:extLst>
                <a:ext uri="{FF2B5EF4-FFF2-40B4-BE49-F238E27FC236}">
                  <a16:creationId xmlns:a16="http://schemas.microsoft.com/office/drawing/2014/main" id="{C899A646-006A-5740-9B5C-4F319D414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312" y="4892789"/>
              <a:ext cx="148063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108">
              <a:extLst>
                <a:ext uri="{FF2B5EF4-FFF2-40B4-BE49-F238E27FC236}">
                  <a16:creationId xmlns:a16="http://schemas.microsoft.com/office/drawing/2014/main" id="{C99F9DD8-EA55-E548-A453-DCCEB858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5260" y="5065081"/>
              <a:ext cx="150756" cy="148063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109">
              <a:extLst>
                <a:ext uri="{FF2B5EF4-FFF2-40B4-BE49-F238E27FC236}">
                  <a16:creationId xmlns:a16="http://schemas.microsoft.com/office/drawing/2014/main" id="{C77E93CC-44FC-F344-A860-06EB3E581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6441" y="5221221"/>
              <a:ext cx="148063" cy="150756"/>
            </a:xfrm>
            <a:custGeom>
              <a:avLst/>
              <a:gdLst>
                <a:gd name="T0" fmla="*/ 121 w 244"/>
                <a:gd name="T1" fmla="*/ 244 h 245"/>
                <a:gd name="T2" fmla="*/ 121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1 w 244"/>
                <a:gd name="T9" fmla="*/ 0 h 245"/>
                <a:gd name="T10" fmla="*/ 121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1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1" y="244"/>
                  </a:moveTo>
                  <a:lnTo>
                    <a:pt x="121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1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110">
              <a:extLst>
                <a:ext uri="{FF2B5EF4-FFF2-40B4-BE49-F238E27FC236}">
                  <a16:creationId xmlns:a16="http://schemas.microsoft.com/office/drawing/2014/main" id="{F3446E04-6C9B-6643-AD3D-5E9C787A7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545" y="5355825"/>
              <a:ext cx="148063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111">
              <a:extLst>
                <a:ext uri="{FF2B5EF4-FFF2-40B4-BE49-F238E27FC236}">
                  <a16:creationId xmlns:a16="http://schemas.microsoft.com/office/drawing/2014/main" id="{22F94C54-20D7-8049-9DF3-6DB9C0174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1881" y="5471583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112">
              <a:extLst>
                <a:ext uri="{FF2B5EF4-FFF2-40B4-BE49-F238E27FC236}">
                  <a16:creationId xmlns:a16="http://schemas.microsoft.com/office/drawing/2014/main" id="{D45D7A6D-6570-2B4D-BB2F-522C16B9B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832" y="5563113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113">
              <a:extLst>
                <a:ext uri="{FF2B5EF4-FFF2-40B4-BE49-F238E27FC236}">
                  <a16:creationId xmlns:a16="http://schemas.microsoft.com/office/drawing/2014/main" id="{0E270262-F781-0C42-98E8-F655B1E22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0400" y="5635800"/>
              <a:ext cx="148063" cy="150756"/>
            </a:xfrm>
            <a:custGeom>
              <a:avLst/>
              <a:gdLst>
                <a:gd name="T0" fmla="*/ 121 w 244"/>
                <a:gd name="T1" fmla="*/ 244 h 245"/>
                <a:gd name="T2" fmla="*/ 121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1 w 244"/>
                <a:gd name="T9" fmla="*/ 0 h 245"/>
                <a:gd name="T10" fmla="*/ 121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1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1" y="244"/>
                  </a:moveTo>
                  <a:lnTo>
                    <a:pt x="121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1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114">
              <a:extLst>
                <a:ext uri="{FF2B5EF4-FFF2-40B4-BE49-F238E27FC236}">
                  <a16:creationId xmlns:a16="http://schemas.microsoft.com/office/drawing/2014/main" id="{86D16D04-E759-0C4E-B170-BBE0E8F1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9274" y="5684257"/>
              <a:ext cx="148065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115">
              <a:extLst>
                <a:ext uri="{FF2B5EF4-FFF2-40B4-BE49-F238E27FC236}">
                  <a16:creationId xmlns:a16="http://schemas.microsoft.com/office/drawing/2014/main" id="{F1724E85-5C13-9246-8095-1FDAD531F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766" y="5713869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116">
              <a:extLst>
                <a:ext uri="{FF2B5EF4-FFF2-40B4-BE49-F238E27FC236}">
                  <a16:creationId xmlns:a16="http://schemas.microsoft.com/office/drawing/2014/main" id="{B02458E3-C1B2-D642-B19B-EA5AC18A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949" y="5719253"/>
              <a:ext cx="148063" cy="150756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90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4"/>
                    <a:pt x="122" y="24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117">
              <a:extLst>
                <a:ext uri="{FF2B5EF4-FFF2-40B4-BE49-F238E27FC236}">
                  <a16:creationId xmlns:a16="http://schemas.microsoft.com/office/drawing/2014/main" id="{E26F275B-65E6-3B49-BF65-1DAC9D563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440" y="5703101"/>
              <a:ext cx="148065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118">
              <a:extLst>
                <a:ext uri="{FF2B5EF4-FFF2-40B4-BE49-F238E27FC236}">
                  <a16:creationId xmlns:a16="http://schemas.microsoft.com/office/drawing/2014/main" id="{33DF1967-6288-7744-A20C-B4A333CF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8623" y="5662721"/>
              <a:ext cx="148065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119">
              <a:extLst>
                <a:ext uri="{FF2B5EF4-FFF2-40B4-BE49-F238E27FC236}">
                  <a16:creationId xmlns:a16="http://schemas.microsoft.com/office/drawing/2014/main" id="{95DFB2CE-1B0C-B344-8016-7E25C061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499" y="5603495"/>
              <a:ext cx="148063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120">
              <a:extLst>
                <a:ext uri="{FF2B5EF4-FFF2-40B4-BE49-F238E27FC236}">
                  <a16:creationId xmlns:a16="http://schemas.microsoft.com/office/drawing/2014/main" id="{506C32B9-9E12-E245-A2E3-60CA9A5E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758" y="5520040"/>
              <a:ext cx="148065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121">
              <a:extLst>
                <a:ext uri="{FF2B5EF4-FFF2-40B4-BE49-F238E27FC236}">
                  <a16:creationId xmlns:a16="http://schemas.microsoft.com/office/drawing/2014/main" id="{770595BE-3B71-2445-9BD6-C7EE0752E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402" y="5415050"/>
              <a:ext cx="148063" cy="148063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122">
              <a:extLst>
                <a:ext uri="{FF2B5EF4-FFF2-40B4-BE49-F238E27FC236}">
                  <a16:creationId xmlns:a16="http://schemas.microsoft.com/office/drawing/2014/main" id="{62ACC309-A902-BB40-9602-D2515D5EB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122" y="5291215"/>
              <a:ext cx="148063" cy="150756"/>
            </a:xfrm>
            <a:custGeom>
              <a:avLst/>
              <a:gdLst>
                <a:gd name="T0" fmla="*/ 121 w 244"/>
                <a:gd name="T1" fmla="*/ 244 h 245"/>
                <a:gd name="T2" fmla="*/ 121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1 w 244"/>
                <a:gd name="T9" fmla="*/ 0 h 245"/>
                <a:gd name="T10" fmla="*/ 121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1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1" y="244"/>
                  </a:moveTo>
                  <a:lnTo>
                    <a:pt x="121" y="244"/>
                  </a:lnTo>
                  <a:cubicBezTo>
                    <a:pt x="188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1" y="24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123">
              <a:extLst>
                <a:ext uri="{FF2B5EF4-FFF2-40B4-BE49-F238E27FC236}">
                  <a16:creationId xmlns:a16="http://schemas.microsoft.com/office/drawing/2014/main" id="{96D9662E-A86A-BB4D-97B8-C7FF57D23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917" y="5145843"/>
              <a:ext cx="148065" cy="148063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124">
              <a:extLst>
                <a:ext uri="{FF2B5EF4-FFF2-40B4-BE49-F238E27FC236}">
                  <a16:creationId xmlns:a16="http://schemas.microsoft.com/office/drawing/2014/main" id="{7413A688-2989-CD4F-BE45-2F5A2DD9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174" y="4981626"/>
              <a:ext cx="148065" cy="150756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8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125">
              <a:extLst>
                <a:ext uri="{FF2B5EF4-FFF2-40B4-BE49-F238E27FC236}">
                  <a16:creationId xmlns:a16="http://schemas.microsoft.com/office/drawing/2014/main" id="{E066D4AA-69C9-3140-A13B-C7E86FFA9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7" y="4798565"/>
              <a:ext cx="148063" cy="148065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133">
              <a:extLst>
                <a:ext uri="{FF2B5EF4-FFF2-40B4-BE49-F238E27FC236}">
                  <a16:creationId xmlns:a16="http://schemas.microsoft.com/office/drawing/2014/main" id="{D553BE56-405D-524A-89AA-E94AA2E94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7873" y="4752801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134">
              <a:extLst>
                <a:ext uri="{FF2B5EF4-FFF2-40B4-BE49-F238E27FC236}">
                  <a16:creationId xmlns:a16="http://schemas.microsoft.com/office/drawing/2014/main" id="{BE964214-6F07-2D46-A053-D03688192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1357" y="4960090"/>
              <a:ext cx="161524" cy="161524"/>
            </a:xfrm>
            <a:custGeom>
              <a:avLst/>
              <a:gdLst>
                <a:gd name="T0" fmla="*/ 132 w 265"/>
                <a:gd name="T1" fmla="*/ 262 h 263"/>
                <a:gd name="T2" fmla="*/ 132 w 265"/>
                <a:gd name="T3" fmla="*/ 262 h 263"/>
                <a:gd name="T4" fmla="*/ 264 w 265"/>
                <a:gd name="T5" fmla="*/ 131 h 263"/>
                <a:gd name="T6" fmla="*/ 264 w 265"/>
                <a:gd name="T7" fmla="*/ 131 h 263"/>
                <a:gd name="T8" fmla="*/ 132 w 265"/>
                <a:gd name="T9" fmla="*/ 0 h 263"/>
                <a:gd name="T10" fmla="*/ 132 w 265"/>
                <a:gd name="T11" fmla="*/ 0 h 263"/>
                <a:gd name="T12" fmla="*/ 0 w 265"/>
                <a:gd name="T13" fmla="*/ 131 h 263"/>
                <a:gd name="T14" fmla="*/ 0 w 265"/>
                <a:gd name="T15" fmla="*/ 131 h 263"/>
                <a:gd name="T16" fmla="*/ 132 w 265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4" y="204"/>
                    <a:pt x="264" y="131"/>
                  </a:cubicBezTo>
                  <a:lnTo>
                    <a:pt x="264" y="131"/>
                  </a:lnTo>
                  <a:cubicBezTo>
                    <a:pt x="264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60" y="262"/>
                    <a:pt x="132" y="26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135">
              <a:extLst>
                <a:ext uri="{FF2B5EF4-FFF2-40B4-BE49-F238E27FC236}">
                  <a16:creationId xmlns:a16="http://schemas.microsoft.com/office/drawing/2014/main" id="{D0F697B2-E379-CB42-A603-632CEC91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4074" y="5148535"/>
              <a:ext cx="161524" cy="161524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136">
              <a:extLst>
                <a:ext uri="{FF2B5EF4-FFF2-40B4-BE49-F238E27FC236}">
                  <a16:creationId xmlns:a16="http://schemas.microsoft.com/office/drawing/2014/main" id="{FD5DFB3A-AF2C-4A4B-95E6-E109190D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022" y="5318136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137">
              <a:extLst>
                <a:ext uri="{FF2B5EF4-FFF2-40B4-BE49-F238E27FC236}">
                  <a16:creationId xmlns:a16="http://schemas.microsoft.com/office/drawing/2014/main" id="{180C70B8-C02E-5E47-9583-7F6F4EE5E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510" y="5471583"/>
              <a:ext cx="161524" cy="161524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138">
              <a:extLst>
                <a:ext uri="{FF2B5EF4-FFF2-40B4-BE49-F238E27FC236}">
                  <a16:creationId xmlns:a16="http://schemas.microsoft.com/office/drawing/2014/main" id="{C09646E0-5BC9-8C41-A4FE-4EC6960F4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614" y="5606187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139">
              <a:extLst>
                <a:ext uri="{FF2B5EF4-FFF2-40B4-BE49-F238E27FC236}">
                  <a16:creationId xmlns:a16="http://schemas.microsoft.com/office/drawing/2014/main" id="{1F8400CE-2416-7248-9549-A76AA9D34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9950" y="5719253"/>
              <a:ext cx="161524" cy="161524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140">
              <a:extLst>
                <a:ext uri="{FF2B5EF4-FFF2-40B4-BE49-F238E27FC236}">
                  <a16:creationId xmlns:a16="http://schemas.microsoft.com/office/drawing/2014/main" id="{C9124796-8F49-8B4F-AD66-56693A21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901" y="5813477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141">
              <a:extLst>
                <a:ext uri="{FF2B5EF4-FFF2-40B4-BE49-F238E27FC236}">
                  <a16:creationId xmlns:a16="http://schemas.microsoft.com/office/drawing/2014/main" id="{F2B1920F-04C5-B04B-B908-FE518AF99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469" y="5886162"/>
              <a:ext cx="161524" cy="161524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142">
              <a:extLst>
                <a:ext uri="{FF2B5EF4-FFF2-40B4-BE49-F238E27FC236}">
                  <a16:creationId xmlns:a16="http://schemas.microsoft.com/office/drawing/2014/main" id="{68ADD2F5-65DE-1740-80B4-D3EDF78E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345" y="5940003"/>
              <a:ext cx="161524" cy="161524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3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143">
              <a:extLst>
                <a:ext uri="{FF2B5EF4-FFF2-40B4-BE49-F238E27FC236}">
                  <a16:creationId xmlns:a16="http://schemas.microsoft.com/office/drawing/2014/main" id="{6627834C-89A9-6F4D-BADD-717BF2B29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835" y="5969617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144">
              <a:extLst>
                <a:ext uri="{FF2B5EF4-FFF2-40B4-BE49-F238E27FC236}">
                  <a16:creationId xmlns:a16="http://schemas.microsoft.com/office/drawing/2014/main" id="{9A10275C-6B99-9541-951B-420B09D3D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7019" y="5980385"/>
              <a:ext cx="161524" cy="161524"/>
            </a:xfrm>
            <a:custGeom>
              <a:avLst/>
              <a:gdLst>
                <a:gd name="T0" fmla="*/ 132 w 263"/>
                <a:gd name="T1" fmla="*/ 263 h 264"/>
                <a:gd name="T2" fmla="*/ 132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2 w 263"/>
                <a:gd name="T9" fmla="*/ 0 h 264"/>
                <a:gd name="T10" fmla="*/ 132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2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2" y="263"/>
                  </a:moveTo>
                  <a:lnTo>
                    <a:pt x="132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145">
              <a:extLst>
                <a:ext uri="{FF2B5EF4-FFF2-40B4-BE49-F238E27FC236}">
                  <a16:creationId xmlns:a16="http://schemas.microsoft.com/office/drawing/2014/main" id="{1176BD21-3A1A-4D46-968C-37003B2F3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511" y="5969617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146">
              <a:extLst>
                <a:ext uri="{FF2B5EF4-FFF2-40B4-BE49-F238E27FC236}">
                  <a16:creationId xmlns:a16="http://schemas.microsoft.com/office/drawing/2014/main" id="{352AD216-C239-0E4E-AB5C-C62B3CE3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001" y="5940003"/>
              <a:ext cx="161524" cy="161524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147">
              <a:extLst>
                <a:ext uri="{FF2B5EF4-FFF2-40B4-BE49-F238E27FC236}">
                  <a16:creationId xmlns:a16="http://schemas.microsoft.com/office/drawing/2014/main" id="{B0907CBF-473D-1A40-B569-627AC27E2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77" y="5886162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148">
              <a:extLst>
                <a:ext uri="{FF2B5EF4-FFF2-40B4-BE49-F238E27FC236}">
                  <a16:creationId xmlns:a16="http://schemas.microsoft.com/office/drawing/2014/main" id="{3DC47CE8-305E-BF4F-B879-F4F59705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445" y="5813477"/>
              <a:ext cx="161524" cy="161524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149">
              <a:extLst>
                <a:ext uri="{FF2B5EF4-FFF2-40B4-BE49-F238E27FC236}">
                  <a16:creationId xmlns:a16="http://schemas.microsoft.com/office/drawing/2014/main" id="{61F3B983-C3FA-B34F-A3CD-3CD12FFB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396" y="5719253"/>
              <a:ext cx="161524" cy="161524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150">
              <a:extLst>
                <a:ext uri="{FF2B5EF4-FFF2-40B4-BE49-F238E27FC236}">
                  <a16:creationId xmlns:a16="http://schemas.microsoft.com/office/drawing/2014/main" id="{6822D4F1-B356-3F4F-B12A-791178AE4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423" y="5606187"/>
              <a:ext cx="161524" cy="161524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151">
              <a:extLst>
                <a:ext uri="{FF2B5EF4-FFF2-40B4-BE49-F238E27FC236}">
                  <a16:creationId xmlns:a16="http://schemas.microsoft.com/office/drawing/2014/main" id="{424493DB-317A-F24A-A4D2-72B3F774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836" y="5471583"/>
              <a:ext cx="161524" cy="161524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3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2"/>
                    <a:pt x="131" y="26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52">
              <a:extLst>
                <a:ext uri="{FF2B5EF4-FFF2-40B4-BE49-F238E27FC236}">
                  <a16:creationId xmlns:a16="http://schemas.microsoft.com/office/drawing/2014/main" id="{9329C5A1-9C4E-AF48-89F6-3BD8FA545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15" y="5318136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53">
              <a:extLst>
                <a:ext uri="{FF2B5EF4-FFF2-40B4-BE49-F238E27FC236}">
                  <a16:creationId xmlns:a16="http://schemas.microsoft.com/office/drawing/2014/main" id="{B4AE26AD-D515-4146-A853-4DC33774C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272" y="5148535"/>
              <a:ext cx="161524" cy="161524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54">
              <a:extLst>
                <a:ext uri="{FF2B5EF4-FFF2-40B4-BE49-F238E27FC236}">
                  <a16:creationId xmlns:a16="http://schemas.microsoft.com/office/drawing/2014/main" id="{FF603BA3-6946-6A4A-84E6-C37E8D6ED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989" y="4960090"/>
              <a:ext cx="161524" cy="161524"/>
            </a:xfrm>
            <a:custGeom>
              <a:avLst/>
              <a:gdLst>
                <a:gd name="T0" fmla="*/ 132 w 263"/>
                <a:gd name="T1" fmla="*/ 262 h 263"/>
                <a:gd name="T2" fmla="*/ 132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2 w 263"/>
                <a:gd name="T9" fmla="*/ 0 h 263"/>
                <a:gd name="T10" fmla="*/ 132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2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55">
              <a:extLst>
                <a:ext uri="{FF2B5EF4-FFF2-40B4-BE49-F238E27FC236}">
                  <a16:creationId xmlns:a16="http://schemas.microsoft.com/office/drawing/2014/main" id="{69A02C3B-414F-9D44-A6B9-123006D28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473" y="4752801"/>
              <a:ext cx="161524" cy="161524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63">
              <a:extLst>
                <a:ext uri="{FF2B5EF4-FFF2-40B4-BE49-F238E27FC236}">
                  <a16:creationId xmlns:a16="http://schemas.microsoft.com/office/drawing/2014/main" id="{BFEF3F01-344D-224C-B7F6-33CDD71A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458" y="4801258"/>
              <a:ext cx="169600" cy="169600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6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64">
              <a:extLst>
                <a:ext uri="{FF2B5EF4-FFF2-40B4-BE49-F238E27FC236}">
                  <a16:creationId xmlns:a16="http://schemas.microsoft.com/office/drawing/2014/main" id="{C7E22020-3042-C742-AADC-47959A7A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6710" y="5016624"/>
              <a:ext cx="172293" cy="169600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79"/>
                    <a:pt x="140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5">
              <a:extLst>
                <a:ext uri="{FF2B5EF4-FFF2-40B4-BE49-F238E27FC236}">
                  <a16:creationId xmlns:a16="http://schemas.microsoft.com/office/drawing/2014/main" id="{6C0A411F-EEC0-AB45-9203-AAB9DAD1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503" y="5218528"/>
              <a:ext cx="169601" cy="172292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66">
              <a:extLst>
                <a:ext uri="{FF2B5EF4-FFF2-40B4-BE49-F238E27FC236}">
                  <a16:creationId xmlns:a16="http://schemas.microsoft.com/office/drawing/2014/main" id="{A868F83B-D741-1348-B8EA-44E8178AC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837" y="5404282"/>
              <a:ext cx="172293" cy="172292"/>
            </a:xfrm>
            <a:custGeom>
              <a:avLst/>
              <a:gdLst>
                <a:gd name="T0" fmla="*/ 140 w 281"/>
                <a:gd name="T1" fmla="*/ 281 h 282"/>
                <a:gd name="T2" fmla="*/ 140 w 281"/>
                <a:gd name="T3" fmla="*/ 281 h 282"/>
                <a:gd name="T4" fmla="*/ 280 w 281"/>
                <a:gd name="T5" fmla="*/ 141 h 282"/>
                <a:gd name="T6" fmla="*/ 280 w 281"/>
                <a:gd name="T7" fmla="*/ 141 h 282"/>
                <a:gd name="T8" fmla="*/ 140 w 281"/>
                <a:gd name="T9" fmla="*/ 0 h 282"/>
                <a:gd name="T10" fmla="*/ 140 w 281"/>
                <a:gd name="T11" fmla="*/ 0 h 282"/>
                <a:gd name="T12" fmla="*/ 0 w 281"/>
                <a:gd name="T13" fmla="*/ 141 h 282"/>
                <a:gd name="T14" fmla="*/ 0 w 281"/>
                <a:gd name="T15" fmla="*/ 141 h 282"/>
                <a:gd name="T16" fmla="*/ 140 w 281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2">
                  <a:moveTo>
                    <a:pt x="140" y="281"/>
                  </a:moveTo>
                  <a:lnTo>
                    <a:pt x="140" y="281"/>
                  </a:lnTo>
                  <a:cubicBezTo>
                    <a:pt x="217" y="281"/>
                    <a:pt x="280" y="218"/>
                    <a:pt x="280" y="141"/>
                  </a:cubicBezTo>
                  <a:lnTo>
                    <a:pt x="280" y="141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1"/>
                    <a:pt x="140" y="28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67">
              <a:extLst>
                <a:ext uri="{FF2B5EF4-FFF2-40B4-BE49-F238E27FC236}">
                  <a16:creationId xmlns:a16="http://schemas.microsoft.com/office/drawing/2014/main" id="{3E513998-2054-FC45-95A9-D6D76CE14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4093" y="5573882"/>
              <a:ext cx="172293" cy="172292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40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68">
              <a:extLst>
                <a:ext uri="{FF2B5EF4-FFF2-40B4-BE49-F238E27FC236}">
                  <a16:creationId xmlns:a16="http://schemas.microsoft.com/office/drawing/2014/main" id="{FE9E7DDD-A383-A64D-8909-4C255079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581" y="5724638"/>
              <a:ext cx="172293" cy="169601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169">
              <a:extLst>
                <a:ext uri="{FF2B5EF4-FFF2-40B4-BE49-F238E27FC236}">
                  <a16:creationId xmlns:a16="http://schemas.microsoft.com/office/drawing/2014/main" id="{A2EEEBAD-5F8C-B04B-AE6B-68A3E67A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2992" y="5856550"/>
              <a:ext cx="172293" cy="172292"/>
            </a:xfrm>
            <a:custGeom>
              <a:avLst/>
              <a:gdLst>
                <a:gd name="T0" fmla="*/ 140 w 282"/>
                <a:gd name="T1" fmla="*/ 280 h 281"/>
                <a:gd name="T2" fmla="*/ 140 w 282"/>
                <a:gd name="T3" fmla="*/ 280 h 281"/>
                <a:gd name="T4" fmla="*/ 281 w 282"/>
                <a:gd name="T5" fmla="*/ 140 h 281"/>
                <a:gd name="T6" fmla="*/ 281 w 282"/>
                <a:gd name="T7" fmla="*/ 140 h 281"/>
                <a:gd name="T8" fmla="*/ 140 w 282"/>
                <a:gd name="T9" fmla="*/ 0 h 281"/>
                <a:gd name="T10" fmla="*/ 140 w 282"/>
                <a:gd name="T11" fmla="*/ 0 h 281"/>
                <a:gd name="T12" fmla="*/ 0 w 282"/>
                <a:gd name="T13" fmla="*/ 140 h 281"/>
                <a:gd name="T14" fmla="*/ 0 w 282"/>
                <a:gd name="T15" fmla="*/ 140 h 281"/>
                <a:gd name="T16" fmla="*/ 140 w 282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1" y="217"/>
                    <a:pt x="281" y="140"/>
                  </a:cubicBezTo>
                  <a:lnTo>
                    <a:pt x="281" y="140"/>
                  </a:lnTo>
                  <a:cubicBezTo>
                    <a:pt x="281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170">
              <a:extLst>
                <a:ext uri="{FF2B5EF4-FFF2-40B4-BE49-F238E27FC236}">
                  <a16:creationId xmlns:a16="http://schemas.microsoft.com/office/drawing/2014/main" id="{C3EAC8F7-15BD-0D45-A9F5-BD669C657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8021" y="5969617"/>
              <a:ext cx="172293" cy="169600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171">
              <a:extLst>
                <a:ext uri="{FF2B5EF4-FFF2-40B4-BE49-F238E27FC236}">
                  <a16:creationId xmlns:a16="http://schemas.microsoft.com/office/drawing/2014/main" id="{6CB37FA8-DC24-2A44-8632-B96E585C4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4972" y="6063838"/>
              <a:ext cx="172293" cy="172292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:a16="http://schemas.microsoft.com/office/drawing/2014/main" id="{BB9B7E73-C792-CE40-803E-7F736FDF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540" y="6139216"/>
              <a:ext cx="169600" cy="172292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:a16="http://schemas.microsoft.com/office/drawing/2014/main" id="{9AF473E5-42B5-794B-AB6B-89629D6B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414" y="6193058"/>
              <a:ext cx="169601" cy="172292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174">
              <a:extLst>
                <a:ext uri="{FF2B5EF4-FFF2-40B4-BE49-F238E27FC236}">
                  <a16:creationId xmlns:a16="http://schemas.microsoft.com/office/drawing/2014/main" id="{47B0A22F-3BB6-5D4E-8F73-C02408D83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1597" y="6228056"/>
              <a:ext cx="169601" cy="172292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175">
              <a:extLst>
                <a:ext uri="{FF2B5EF4-FFF2-40B4-BE49-F238E27FC236}">
                  <a16:creationId xmlns:a16="http://schemas.microsoft.com/office/drawing/2014/main" id="{BAEFFCC2-018D-F243-84F7-992D5EC86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090" y="6244208"/>
              <a:ext cx="172293" cy="172292"/>
            </a:xfrm>
            <a:custGeom>
              <a:avLst/>
              <a:gdLst>
                <a:gd name="T0" fmla="*/ 140 w 283"/>
                <a:gd name="T1" fmla="*/ 282 h 283"/>
                <a:gd name="T2" fmla="*/ 140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0 w 283"/>
                <a:gd name="T9" fmla="*/ 0 h 283"/>
                <a:gd name="T10" fmla="*/ 140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0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0" y="282"/>
                  </a:moveTo>
                  <a:lnTo>
                    <a:pt x="140" y="282"/>
                  </a:lnTo>
                  <a:cubicBezTo>
                    <a:pt x="218" y="282"/>
                    <a:pt x="282" y="218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0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176">
              <a:extLst>
                <a:ext uri="{FF2B5EF4-FFF2-40B4-BE49-F238E27FC236}">
                  <a16:creationId xmlns:a16="http://schemas.microsoft.com/office/drawing/2014/main" id="{9B72195B-2840-574C-BE00-E1F217A63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580" y="6236131"/>
              <a:ext cx="172293" cy="172292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177">
              <a:extLst>
                <a:ext uri="{FF2B5EF4-FFF2-40B4-BE49-F238E27FC236}">
                  <a16:creationId xmlns:a16="http://schemas.microsoft.com/office/drawing/2014/main" id="{F1D55275-9A43-1041-BE35-757840F3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072" y="6211903"/>
              <a:ext cx="172293" cy="172292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178">
              <a:extLst>
                <a:ext uri="{FF2B5EF4-FFF2-40B4-BE49-F238E27FC236}">
                  <a16:creationId xmlns:a16="http://schemas.microsoft.com/office/drawing/2014/main" id="{94594235-6B4D-7449-8FB1-EDBC268A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946" y="6168830"/>
              <a:ext cx="172293" cy="169600"/>
            </a:xfrm>
            <a:custGeom>
              <a:avLst/>
              <a:gdLst>
                <a:gd name="T0" fmla="*/ 141 w 281"/>
                <a:gd name="T1" fmla="*/ 279 h 280"/>
                <a:gd name="T2" fmla="*/ 141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1 w 281"/>
                <a:gd name="T9" fmla="*/ 0 h 280"/>
                <a:gd name="T10" fmla="*/ 141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1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1" y="279"/>
                  </a:moveTo>
                  <a:lnTo>
                    <a:pt x="141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1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179">
              <a:extLst>
                <a:ext uri="{FF2B5EF4-FFF2-40B4-BE49-F238E27FC236}">
                  <a16:creationId xmlns:a16="http://schemas.microsoft.com/office/drawing/2014/main" id="{6DB50FF0-A2E5-5B4C-A5CB-A406C67F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823" y="6101527"/>
              <a:ext cx="169600" cy="172292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180">
              <a:extLst>
                <a:ext uri="{FF2B5EF4-FFF2-40B4-BE49-F238E27FC236}">
                  <a16:creationId xmlns:a16="http://schemas.microsoft.com/office/drawing/2014/main" id="{810079C0-33A0-3C40-88FE-C4FECEB32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081" y="6018074"/>
              <a:ext cx="169601" cy="169600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79"/>
                    <a:pt x="139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181">
              <a:extLst>
                <a:ext uri="{FF2B5EF4-FFF2-40B4-BE49-F238E27FC236}">
                  <a16:creationId xmlns:a16="http://schemas.microsoft.com/office/drawing/2014/main" id="{1EB6B5EB-FB0F-DB4D-8840-BA2D6E49F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417" y="5915775"/>
              <a:ext cx="169601" cy="172292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182">
              <a:extLst>
                <a:ext uri="{FF2B5EF4-FFF2-40B4-BE49-F238E27FC236}">
                  <a16:creationId xmlns:a16="http://schemas.microsoft.com/office/drawing/2014/main" id="{449838DC-27EC-AA40-9F56-9AB59130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446" y="5791940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8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183">
              <a:extLst>
                <a:ext uri="{FF2B5EF4-FFF2-40B4-BE49-F238E27FC236}">
                  <a16:creationId xmlns:a16="http://schemas.microsoft.com/office/drawing/2014/main" id="{411BD530-E2CA-984A-99A9-69F90E333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241" y="5649260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184">
              <a:extLst>
                <a:ext uri="{FF2B5EF4-FFF2-40B4-BE49-F238E27FC236}">
                  <a16:creationId xmlns:a16="http://schemas.microsoft.com/office/drawing/2014/main" id="{666E63A9-C912-A54B-8192-D10FF9247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113" y="5490428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185">
              <a:extLst>
                <a:ext uri="{FF2B5EF4-FFF2-40B4-BE49-F238E27FC236}">
                  <a16:creationId xmlns:a16="http://schemas.microsoft.com/office/drawing/2014/main" id="{62C27601-1542-BF4A-AC4C-DA554617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062" y="5312752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186">
              <a:extLst>
                <a:ext uri="{FF2B5EF4-FFF2-40B4-BE49-F238E27FC236}">
                  <a16:creationId xmlns:a16="http://schemas.microsoft.com/office/drawing/2014/main" id="{E04A7F84-BE3A-B34F-958B-79AA3A875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471" y="5118923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187">
              <a:extLst>
                <a:ext uri="{FF2B5EF4-FFF2-40B4-BE49-F238E27FC236}">
                  <a16:creationId xmlns:a16="http://schemas.microsoft.com/office/drawing/2014/main" id="{2681D0E1-C635-C049-B325-69D217C7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648" y="4908941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20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20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188">
              <a:extLst>
                <a:ext uri="{FF2B5EF4-FFF2-40B4-BE49-F238E27FC236}">
                  <a16:creationId xmlns:a16="http://schemas.microsoft.com/office/drawing/2014/main" id="{39789CC0-62D4-C542-AE83-A9B32797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978" y="4685499"/>
              <a:ext cx="172293" cy="172292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8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195">
              <a:extLst>
                <a:ext uri="{FF2B5EF4-FFF2-40B4-BE49-F238E27FC236}">
                  <a16:creationId xmlns:a16="http://schemas.microsoft.com/office/drawing/2014/main" id="{0CE3B3BA-2307-EA45-8FB1-62C1AA67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3177" y="4599352"/>
              <a:ext cx="183061" cy="183061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196">
              <a:extLst>
                <a:ext uri="{FF2B5EF4-FFF2-40B4-BE49-F238E27FC236}">
                  <a16:creationId xmlns:a16="http://schemas.microsoft.com/office/drawing/2014/main" id="{5D3E6460-DA4A-6A4F-A202-357DE889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8966" y="4838947"/>
              <a:ext cx="183061" cy="183061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197">
              <a:extLst>
                <a:ext uri="{FF2B5EF4-FFF2-40B4-BE49-F238E27FC236}">
                  <a16:creationId xmlns:a16="http://schemas.microsoft.com/office/drawing/2014/main" id="{594AB692-4727-394C-B363-B323291CC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295" y="5067772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198">
              <a:extLst>
                <a:ext uri="{FF2B5EF4-FFF2-40B4-BE49-F238E27FC236}">
                  <a16:creationId xmlns:a16="http://schemas.microsoft.com/office/drawing/2014/main" id="{F7D3071A-4ED3-D749-B837-92005934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0165" y="5280447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199">
              <a:extLst>
                <a:ext uri="{FF2B5EF4-FFF2-40B4-BE49-F238E27FC236}">
                  <a16:creationId xmlns:a16="http://schemas.microsoft.com/office/drawing/2014/main" id="{F36B6553-CF08-3846-A7FB-FC233172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8265" y="5476967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200">
              <a:extLst>
                <a:ext uri="{FF2B5EF4-FFF2-40B4-BE49-F238E27FC236}">
                  <a16:creationId xmlns:a16="http://schemas.microsoft.com/office/drawing/2014/main" id="{6A09E84C-8AC4-3A48-BD98-79C243DFB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5599" y="5660028"/>
              <a:ext cx="183061" cy="183061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49 h 299"/>
                <a:gd name="T6" fmla="*/ 300 w 301"/>
                <a:gd name="T7" fmla="*/ 149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49 h 299"/>
                <a:gd name="T14" fmla="*/ 0 w 301"/>
                <a:gd name="T15" fmla="*/ 149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6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8"/>
                    <a:pt x="150" y="29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201">
              <a:extLst>
                <a:ext uri="{FF2B5EF4-FFF2-40B4-BE49-F238E27FC236}">
                  <a16:creationId xmlns:a16="http://schemas.microsoft.com/office/drawing/2014/main" id="{511EF641-B002-BA49-85E2-E46FB0F5A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2162" y="5824245"/>
              <a:ext cx="183061" cy="183061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202">
              <a:extLst>
                <a:ext uri="{FF2B5EF4-FFF2-40B4-BE49-F238E27FC236}">
                  <a16:creationId xmlns:a16="http://schemas.microsoft.com/office/drawing/2014/main" id="{49690523-42B2-224A-BF49-9E4BCB2F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0650" y="5975001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1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1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203">
              <a:extLst>
                <a:ext uri="{FF2B5EF4-FFF2-40B4-BE49-F238E27FC236}">
                  <a16:creationId xmlns:a16="http://schemas.microsoft.com/office/drawing/2014/main" id="{B7C283C7-4062-FC4A-A5D5-BC331707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063" y="6104220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50" y="29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204">
              <a:extLst>
                <a:ext uri="{FF2B5EF4-FFF2-40B4-BE49-F238E27FC236}">
                  <a16:creationId xmlns:a16="http://schemas.microsoft.com/office/drawing/2014/main" id="{F9011CA3-7542-6348-9FC9-6F4ED917D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99" y="6217287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205">
              <a:extLst>
                <a:ext uri="{FF2B5EF4-FFF2-40B4-BE49-F238E27FC236}">
                  <a16:creationId xmlns:a16="http://schemas.microsoft.com/office/drawing/2014/main" id="{3226DDC1-1F7F-9C47-92E7-D16522A0D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0350" y="6311509"/>
              <a:ext cx="183061" cy="183061"/>
            </a:xfrm>
            <a:custGeom>
              <a:avLst/>
              <a:gdLst>
                <a:gd name="T0" fmla="*/ 150 w 301"/>
                <a:gd name="T1" fmla="*/ 300 h 301"/>
                <a:gd name="T2" fmla="*/ 150 w 301"/>
                <a:gd name="T3" fmla="*/ 300 h 301"/>
                <a:gd name="T4" fmla="*/ 300 w 301"/>
                <a:gd name="T5" fmla="*/ 150 h 301"/>
                <a:gd name="T6" fmla="*/ 300 w 301"/>
                <a:gd name="T7" fmla="*/ 150 h 301"/>
                <a:gd name="T8" fmla="*/ 150 w 301"/>
                <a:gd name="T9" fmla="*/ 0 h 301"/>
                <a:gd name="T10" fmla="*/ 150 w 301"/>
                <a:gd name="T11" fmla="*/ 0 h 301"/>
                <a:gd name="T12" fmla="*/ 0 w 301"/>
                <a:gd name="T13" fmla="*/ 150 h 301"/>
                <a:gd name="T14" fmla="*/ 0 w 301"/>
                <a:gd name="T15" fmla="*/ 150 h 301"/>
                <a:gd name="T16" fmla="*/ 150 w 301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300" y="233"/>
                    <a:pt x="300" y="150"/>
                  </a:cubicBezTo>
                  <a:lnTo>
                    <a:pt x="300" y="150"/>
                  </a:lnTo>
                  <a:cubicBezTo>
                    <a:pt x="300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8" y="300"/>
                    <a:pt x="150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206">
              <a:extLst>
                <a:ext uri="{FF2B5EF4-FFF2-40B4-BE49-F238E27FC236}">
                  <a16:creationId xmlns:a16="http://schemas.microsoft.com/office/drawing/2014/main" id="{AE503942-743A-BD4F-9B8F-87E28FA5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609" y="6389580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207">
              <a:extLst>
                <a:ext uri="{FF2B5EF4-FFF2-40B4-BE49-F238E27FC236}">
                  <a16:creationId xmlns:a16="http://schemas.microsoft.com/office/drawing/2014/main" id="{CC14B1D8-7881-6B4A-B258-32A65BBB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485" y="6446112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208">
              <a:extLst>
                <a:ext uri="{FF2B5EF4-FFF2-40B4-BE49-F238E27FC236}">
                  <a16:creationId xmlns:a16="http://schemas.microsoft.com/office/drawing/2014/main" id="{B0A66D54-EB79-7A4F-ACE3-01EE90CE8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668" y="6483801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209">
              <a:extLst>
                <a:ext uri="{FF2B5EF4-FFF2-40B4-BE49-F238E27FC236}">
                  <a16:creationId xmlns:a16="http://schemas.microsoft.com/office/drawing/2014/main" id="{3F6F5726-A047-134B-A7CC-305C2BE4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159" y="6502647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210">
              <a:extLst>
                <a:ext uri="{FF2B5EF4-FFF2-40B4-BE49-F238E27FC236}">
                  <a16:creationId xmlns:a16="http://schemas.microsoft.com/office/drawing/2014/main" id="{C1EA61AA-8297-1B4F-B6DD-5A5176640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651" y="6502647"/>
              <a:ext cx="183061" cy="183061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211">
              <a:extLst>
                <a:ext uri="{FF2B5EF4-FFF2-40B4-BE49-F238E27FC236}">
                  <a16:creationId xmlns:a16="http://schemas.microsoft.com/office/drawing/2014/main" id="{93B39C19-C8EE-C54B-B248-D6DF99658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834" y="6483801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212">
              <a:extLst>
                <a:ext uri="{FF2B5EF4-FFF2-40B4-BE49-F238E27FC236}">
                  <a16:creationId xmlns:a16="http://schemas.microsoft.com/office/drawing/2014/main" id="{75B54B77-F479-F248-9C09-46B92B33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324" y="6446112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213">
              <a:extLst>
                <a:ext uri="{FF2B5EF4-FFF2-40B4-BE49-F238E27FC236}">
                  <a16:creationId xmlns:a16="http://schemas.microsoft.com/office/drawing/2014/main" id="{167B800E-A6C0-0E46-A91E-A1ABD286C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201" y="6389580"/>
              <a:ext cx="183061" cy="183061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214">
              <a:extLst>
                <a:ext uri="{FF2B5EF4-FFF2-40B4-BE49-F238E27FC236}">
                  <a16:creationId xmlns:a16="http://schemas.microsoft.com/office/drawing/2014/main" id="{77D770B0-A057-1B49-9D6B-7A3CF4E4F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459" y="6311509"/>
              <a:ext cx="183061" cy="183061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215">
              <a:extLst>
                <a:ext uri="{FF2B5EF4-FFF2-40B4-BE49-F238E27FC236}">
                  <a16:creationId xmlns:a16="http://schemas.microsoft.com/office/drawing/2014/main" id="{7F92C0D6-79C0-9949-ABDD-7C90BCDFC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11" y="6217287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50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216">
              <a:extLst>
                <a:ext uri="{FF2B5EF4-FFF2-40B4-BE49-F238E27FC236}">
                  <a16:creationId xmlns:a16="http://schemas.microsoft.com/office/drawing/2014/main" id="{641A41A4-8A2D-6748-968E-61ED2CE16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747" y="6104220"/>
              <a:ext cx="183061" cy="183061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3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217">
              <a:extLst>
                <a:ext uri="{FF2B5EF4-FFF2-40B4-BE49-F238E27FC236}">
                  <a16:creationId xmlns:a16="http://schemas.microsoft.com/office/drawing/2014/main" id="{833976F1-92A7-9748-A5E8-2172B6483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159" y="5975001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1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1"/>
                    <a:pt x="67" y="299"/>
                    <a:pt x="150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218">
              <a:extLst>
                <a:ext uri="{FF2B5EF4-FFF2-40B4-BE49-F238E27FC236}">
                  <a16:creationId xmlns:a16="http://schemas.microsoft.com/office/drawing/2014/main" id="{F5212C90-EDA0-B24A-91B5-DDD1C199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647" y="5824245"/>
              <a:ext cx="183061" cy="183061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219">
              <a:extLst>
                <a:ext uri="{FF2B5EF4-FFF2-40B4-BE49-F238E27FC236}">
                  <a16:creationId xmlns:a16="http://schemas.microsoft.com/office/drawing/2014/main" id="{D0E8FF66-51B9-D246-8355-4EF9C063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211" y="5660028"/>
              <a:ext cx="183061" cy="183061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220">
              <a:extLst>
                <a:ext uri="{FF2B5EF4-FFF2-40B4-BE49-F238E27FC236}">
                  <a16:creationId xmlns:a16="http://schemas.microsoft.com/office/drawing/2014/main" id="{C66A004A-A024-4B45-A62B-BD386BE2D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544" y="5476967"/>
              <a:ext cx="183061" cy="183061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221">
              <a:extLst>
                <a:ext uri="{FF2B5EF4-FFF2-40B4-BE49-F238E27FC236}">
                  <a16:creationId xmlns:a16="http://schemas.microsoft.com/office/drawing/2014/main" id="{47083378-4A08-D044-B244-B3DD59477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44" y="5280447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222">
              <a:extLst>
                <a:ext uri="{FF2B5EF4-FFF2-40B4-BE49-F238E27FC236}">
                  <a16:creationId xmlns:a16="http://schemas.microsoft.com/office/drawing/2014/main" id="{948B7457-CD75-D44C-8EA7-7946306E4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514" y="5067772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223">
              <a:extLst>
                <a:ext uri="{FF2B5EF4-FFF2-40B4-BE49-F238E27FC236}">
                  <a16:creationId xmlns:a16="http://schemas.microsoft.com/office/drawing/2014/main" id="{54AEBCB3-4EEB-F441-AA33-4F87A957C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844" y="4838947"/>
              <a:ext cx="183061" cy="183061"/>
            </a:xfrm>
            <a:custGeom>
              <a:avLst/>
              <a:gdLst>
                <a:gd name="T0" fmla="*/ 149 w 299"/>
                <a:gd name="T1" fmla="*/ 300 h 301"/>
                <a:gd name="T2" fmla="*/ 149 w 299"/>
                <a:gd name="T3" fmla="*/ 300 h 301"/>
                <a:gd name="T4" fmla="*/ 298 w 299"/>
                <a:gd name="T5" fmla="*/ 150 h 301"/>
                <a:gd name="T6" fmla="*/ 298 w 299"/>
                <a:gd name="T7" fmla="*/ 150 h 301"/>
                <a:gd name="T8" fmla="*/ 149 w 299"/>
                <a:gd name="T9" fmla="*/ 0 h 301"/>
                <a:gd name="T10" fmla="*/ 149 w 299"/>
                <a:gd name="T11" fmla="*/ 0 h 301"/>
                <a:gd name="T12" fmla="*/ 0 w 299"/>
                <a:gd name="T13" fmla="*/ 150 h 301"/>
                <a:gd name="T14" fmla="*/ 0 w 299"/>
                <a:gd name="T15" fmla="*/ 150 h 301"/>
                <a:gd name="T16" fmla="*/ 149 w 299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8" y="233"/>
                    <a:pt x="298" y="150"/>
                  </a:cubicBezTo>
                  <a:lnTo>
                    <a:pt x="298" y="150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224">
              <a:extLst>
                <a:ext uri="{FF2B5EF4-FFF2-40B4-BE49-F238E27FC236}">
                  <a16:creationId xmlns:a16="http://schemas.microsoft.com/office/drawing/2014/main" id="{67AE2106-9A53-DA46-BAA0-E37506AC8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633" y="4599352"/>
              <a:ext cx="183061" cy="183061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231">
              <a:extLst>
                <a:ext uri="{FF2B5EF4-FFF2-40B4-BE49-F238E27FC236}">
                  <a16:creationId xmlns:a16="http://schemas.microsoft.com/office/drawing/2014/main" id="{EA47F37A-0ACE-FC44-A6B0-424310539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8916" y="4626273"/>
              <a:ext cx="191138" cy="191138"/>
            </a:xfrm>
            <a:custGeom>
              <a:avLst/>
              <a:gdLst>
                <a:gd name="T0" fmla="*/ 156 w 314"/>
                <a:gd name="T1" fmla="*/ 313 h 314"/>
                <a:gd name="T2" fmla="*/ 156 w 314"/>
                <a:gd name="T3" fmla="*/ 313 h 314"/>
                <a:gd name="T4" fmla="*/ 313 w 314"/>
                <a:gd name="T5" fmla="*/ 156 h 314"/>
                <a:gd name="T6" fmla="*/ 313 w 314"/>
                <a:gd name="T7" fmla="*/ 156 h 314"/>
                <a:gd name="T8" fmla="*/ 156 w 314"/>
                <a:gd name="T9" fmla="*/ 0 h 314"/>
                <a:gd name="T10" fmla="*/ 156 w 314"/>
                <a:gd name="T11" fmla="*/ 0 h 314"/>
                <a:gd name="T12" fmla="*/ 0 w 314"/>
                <a:gd name="T13" fmla="*/ 156 h 314"/>
                <a:gd name="T14" fmla="*/ 0 w 314"/>
                <a:gd name="T15" fmla="*/ 156 h 314"/>
                <a:gd name="T16" fmla="*/ 156 w 314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156" y="313"/>
                  </a:moveTo>
                  <a:lnTo>
                    <a:pt x="156" y="313"/>
                  </a:lnTo>
                  <a:cubicBezTo>
                    <a:pt x="243" y="313"/>
                    <a:pt x="313" y="243"/>
                    <a:pt x="313" y="156"/>
                  </a:cubicBezTo>
                  <a:lnTo>
                    <a:pt x="313" y="156"/>
                  </a:lnTo>
                  <a:cubicBezTo>
                    <a:pt x="313" y="69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69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0" y="313"/>
                    <a:pt x="156" y="31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232">
              <a:extLst>
                <a:ext uri="{FF2B5EF4-FFF2-40B4-BE49-F238E27FC236}">
                  <a16:creationId xmlns:a16="http://schemas.microsoft.com/office/drawing/2014/main" id="{8DE214E1-B51C-5149-BA07-36F983C4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782" y="4876636"/>
              <a:ext cx="191138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233">
              <a:extLst>
                <a:ext uri="{FF2B5EF4-FFF2-40B4-BE49-F238E27FC236}">
                  <a16:creationId xmlns:a16="http://schemas.microsoft.com/office/drawing/2014/main" id="{B2FC4449-B0BE-5F45-95D3-E2E4FEED8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3189" y="5110846"/>
              <a:ext cx="191136" cy="191138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0" y="314"/>
                    <a:pt x="157" y="314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234">
              <a:extLst>
                <a:ext uri="{FF2B5EF4-FFF2-40B4-BE49-F238E27FC236}">
                  <a16:creationId xmlns:a16="http://schemas.microsoft.com/office/drawing/2014/main" id="{4CDC1101-C048-1D4D-9D55-0CA492BBC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0134" y="5334288"/>
              <a:ext cx="191136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235">
              <a:extLst>
                <a:ext uri="{FF2B5EF4-FFF2-40B4-BE49-F238E27FC236}">
                  <a16:creationId xmlns:a16="http://schemas.microsoft.com/office/drawing/2014/main" id="{C0E7B23C-88FD-4543-8C2E-BA56BAE6E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6311" y="5544270"/>
              <a:ext cx="191136" cy="191136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4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4"/>
                    <a:pt x="71" y="313"/>
                    <a:pt x="157" y="3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236">
              <a:extLst>
                <a:ext uri="{FF2B5EF4-FFF2-40B4-BE49-F238E27FC236}">
                  <a16:creationId xmlns:a16="http://schemas.microsoft.com/office/drawing/2014/main" id="{971A387F-265F-EC46-8F8D-14B82342F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720" y="5738099"/>
              <a:ext cx="191136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237">
              <a:extLst>
                <a:ext uri="{FF2B5EF4-FFF2-40B4-BE49-F238E27FC236}">
                  <a16:creationId xmlns:a16="http://schemas.microsoft.com/office/drawing/2014/main" id="{E5CC9B58-6651-F041-8E4F-ADDD00F9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6361" y="5915775"/>
              <a:ext cx="191136" cy="19113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1" y="314"/>
                    <a:pt x="157" y="31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238">
              <a:extLst>
                <a:ext uri="{FF2B5EF4-FFF2-40B4-BE49-F238E27FC236}">
                  <a16:creationId xmlns:a16="http://schemas.microsoft.com/office/drawing/2014/main" id="{F23285C8-0D99-CF4A-A682-B5E86EFE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924" y="6079991"/>
              <a:ext cx="191138" cy="191138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6 h 315"/>
                <a:gd name="T6" fmla="*/ 314 w 315"/>
                <a:gd name="T7" fmla="*/ 156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6 h 315"/>
                <a:gd name="T14" fmla="*/ 0 w 315"/>
                <a:gd name="T15" fmla="*/ 156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239">
              <a:extLst>
                <a:ext uri="{FF2B5EF4-FFF2-40B4-BE49-F238E27FC236}">
                  <a16:creationId xmlns:a16="http://schemas.microsoft.com/office/drawing/2014/main" id="{808739B9-34C9-EA4E-9943-50BF3584F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412" y="6225363"/>
              <a:ext cx="191138" cy="191138"/>
            </a:xfrm>
            <a:custGeom>
              <a:avLst/>
              <a:gdLst>
                <a:gd name="T0" fmla="*/ 156 w 314"/>
                <a:gd name="T1" fmla="*/ 313 h 314"/>
                <a:gd name="T2" fmla="*/ 156 w 314"/>
                <a:gd name="T3" fmla="*/ 313 h 314"/>
                <a:gd name="T4" fmla="*/ 313 w 314"/>
                <a:gd name="T5" fmla="*/ 157 h 314"/>
                <a:gd name="T6" fmla="*/ 313 w 314"/>
                <a:gd name="T7" fmla="*/ 157 h 314"/>
                <a:gd name="T8" fmla="*/ 156 w 314"/>
                <a:gd name="T9" fmla="*/ 0 h 314"/>
                <a:gd name="T10" fmla="*/ 156 w 314"/>
                <a:gd name="T11" fmla="*/ 0 h 314"/>
                <a:gd name="T12" fmla="*/ 0 w 314"/>
                <a:gd name="T13" fmla="*/ 157 h 314"/>
                <a:gd name="T14" fmla="*/ 0 w 314"/>
                <a:gd name="T15" fmla="*/ 157 h 314"/>
                <a:gd name="T16" fmla="*/ 156 w 314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4">
                  <a:moveTo>
                    <a:pt x="156" y="313"/>
                  </a:moveTo>
                  <a:lnTo>
                    <a:pt x="156" y="313"/>
                  </a:lnTo>
                  <a:cubicBezTo>
                    <a:pt x="243" y="313"/>
                    <a:pt x="313" y="243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0" y="313"/>
                    <a:pt x="156" y="3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240">
              <a:extLst>
                <a:ext uri="{FF2B5EF4-FFF2-40B4-BE49-F238E27FC236}">
                  <a16:creationId xmlns:a16="http://schemas.microsoft.com/office/drawing/2014/main" id="{238F561F-1E04-6F4E-897C-72D0AE6AA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132" y="6354582"/>
              <a:ext cx="191138" cy="191138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241">
              <a:extLst>
                <a:ext uri="{FF2B5EF4-FFF2-40B4-BE49-F238E27FC236}">
                  <a16:creationId xmlns:a16="http://schemas.microsoft.com/office/drawing/2014/main" id="{488AC074-89AA-DF4E-9AC3-5D81BD224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1468" y="6467649"/>
              <a:ext cx="191138" cy="19113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7 h 314"/>
                <a:gd name="T6" fmla="*/ 314 w 315"/>
                <a:gd name="T7" fmla="*/ 157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7 h 314"/>
                <a:gd name="T14" fmla="*/ 0 w 315"/>
                <a:gd name="T15" fmla="*/ 157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3" y="313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3"/>
                    <a:pt x="157" y="31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242">
              <a:extLst>
                <a:ext uri="{FF2B5EF4-FFF2-40B4-BE49-F238E27FC236}">
                  <a16:creationId xmlns:a16="http://schemas.microsoft.com/office/drawing/2014/main" id="{A0AC7FD3-4021-DD4C-9490-B8B7CCAD1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3804" y="6567256"/>
              <a:ext cx="183061" cy="183061"/>
            </a:xfrm>
            <a:custGeom>
              <a:avLst/>
              <a:gdLst>
                <a:gd name="T0" fmla="*/ 150 w 302"/>
                <a:gd name="T1" fmla="*/ 301 h 302"/>
                <a:gd name="T2" fmla="*/ 150 w 302"/>
                <a:gd name="T3" fmla="*/ 301 h 302"/>
                <a:gd name="T4" fmla="*/ 301 w 302"/>
                <a:gd name="T5" fmla="*/ 151 h 302"/>
                <a:gd name="T6" fmla="*/ 301 w 302"/>
                <a:gd name="T7" fmla="*/ 151 h 302"/>
                <a:gd name="T8" fmla="*/ 150 w 302"/>
                <a:gd name="T9" fmla="*/ 0 h 302"/>
                <a:gd name="T10" fmla="*/ 150 w 302"/>
                <a:gd name="T11" fmla="*/ 0 h 302"/>
                <a:gd name="T12" fmla="*/ 0 w 302"/>
                <a:gd name="T13" fmla="*/ 151 h 302"/>
                <a:gd name="T14" fmla="*/ 0 w 302"/>
                <a:gd name="T15" fmla="*/ 151 h 302"/>
                <a:gd name="T16" fmla="*/ 150 w 302"/>
                <a:gd name="T17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2">
                  <a:moveTo>
                    <a:pt x="150" y="301"/>
                  </a:moveTo>
                  <a:lnTo>
                    <a:pt x="150" y="301"/>
                  </a:lnTo>
                  <a:cubicBezTo>
                    <a:pt x="234" y="301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4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1"/>
                    <a:pt x="150" y="30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243">
              <a:extLst>
                <a:ext uri="{FF2B5EF4-FFF2-40B4-BE49-F238E27FC236}">
                  <a16:creationId xmlns:a16="http://schemas.microsoft.com/office/drawing/2014/main" id="{CA10D8C1-13F4-514F-9CD9-600CA8B83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985" y="6672246"/>
              <a:ext cx="123835" cy="126528"/>
            </a:xfrm>
            <a:custGeom>
              <a:avLst/>
              <a:gdLst>
                <a:gd name="T0" fmla="*/ 102 w 205"/>
                <a:gd name="T1" fmla="*/ 205 h 206"/>
                <a:gd name="T2" fmla="*/ 102 w 205"/>
                <a:gd name="T3" fmla="*/ 205 h 206"/>
                <a:gd name="T4" fmla="*/ 204 w 205"/>
                <a:gd name="T5" fmla="*/ 102 h 206"/>
                <a:gd name="T6" fmla="*/ 204 w 205"/>
                <a:gd name="T7" fmla="*/ 102 h 206"/>
                <a:gd name="T8" fmla="*/ 102 w 205"/>
                <a:gd name="T9" fmla="*/ 0 h 206"/>
                <a:gd name="T10" fmla="*/ 102 w 205"/>
                <a:gd name="T11" fmla="*/ 0 h 206"/>
                <a:gd name="T12" fmla="*/ 0 w 205"/>
                <a:gd name="T13" fmla="*/ 102 h 206"/>
                <a:gd name="T14" fmla="*/ 0 w 205"/>
                <a:gd name="T15" fmla="*/ 102 h 206"/>
                <a:gd name="T16" fmla="*/ 102 w 205"/>
                <a:gd name="T17" fmla="*/ 20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206">
                  <a:moveTo>
                    <a:pt x="102" y="205"/>
                  </a:moveTo>
                  <a:lnTo>
                    <a:pt x="102" y="205"/>
                  </a:lnTo>
                  <a:cubicBezTo>
                    <a:pt x="159" y="205"/>
                    <a:pt x="204" y="158"/>
                    <a:pt x="204" y="102"/>
                  </a:cubicBezTo>
                  <a:lnTo>
                    <a:pt x="204" y="102"/>
                  </a:lnTo>
                  <a:cubicBezTo>
                    <a:pt x="204" y="46"/>
                    <a:pt x="159" y="0"/>
                    <a:pt x="102" y="0"/>
                  </a:cubicBezTo>
                  <a:lnTo>
                    <a:pt x="102" y="0"/>
                  </a:lnTo>
                  <a:cubicBezTo>
                    <a:pt x="46" y="0"/>
                    <a:pt x="0" y="46"/>
                    <a:pt x="0" y="102"/>
                  </a:cubicBezTo>
                  <a:lnTo>
                    <a:pt x="0" y="102"/>
                  </a:lnTo>
                  <a:cubicBezTo>
                    <a:pt x="0" y="158"/>
                    <a:pt x="46" y="205"/>
                    <a:pt x="102" y="20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244">
              <a:extLst>
                <a:ext uri="{FF2B5EF4-FFF2-40B4-BE49-F238E27FC236}">
                  <a16:creationId xmlns:a16="http://schemas.microsoft.com/office/drawing/2014/main" id="{3BF3B054-C3AB-7C4B-9579-294FB4F21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990" y="6621098"/>
              <a:ext cx="158833" cy="158831"/>
            </a:xfrm>
            <a:custGeom>
              <a:avLst/>
              <a:gdLst>
                <a:gd name="T0" fmla="*/ 129 w 259"/>
                <a:gd name="T1" fmla="*/ 258 h 259"/>
                <a:gd name="T2" fmla="*/ 129 w 259"/>
                <a:gd name="T3" fmla="*/ 258 h 259"/>
                <a:gd name="T4" fmla="*/ 258 w 259"/>
                <a:gd name="T5" fmla="*/ 129 h 259"/>
                <a:gd name="T6" fmla="*/ 258 w 259"/>
                <a:gd name="T7" fmla="*/ 129 h 259"/>
                <a:gd name="T8" fmla="*/ 129 w 259"/>
                <a:gd name="T9" fmla="*/ 0 h 259"/>
                <a:gd name="T10" fmla="*/ 129 w 259"/>
                <a:gd name="T11" fmla="*/ 0 h 259"/>
                <a:gd name="T12" fmla="*/ 0 w 259"/>
                <a:gd name="T13" fmla="*/ 129 h 259"/>
                <a:gd name="T14" fmla="*/ 0 w 259"/>
                <a:gd name="T15" fmla="*/ 129 h 259"/>
                <a:gd name="T16" fmla="*/ 129 w 259"/>
                <a:gd name="T17" fmla="*/ 25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9">
                  <a:moveTo>
                    <a:pt x="129" y="258"/>
                  </a:moveTo>
                  <a:lnTo>
                    <a:pt x="129" y="258"/>
                  </a:lnTo>
                  <a:cubicBezTo>
                    <a:pt x="200" y="258"/>
                    <a:pt x="258" y="200"/>
                    <a:pt x="258" y="129"/>
                  </a:cubicBezTo>
                  <a:lnTo>
                    <a:pt x="258" y="129"/>
                  </a:lnTo>
                  <a:cubicBezTo>
                    <a:pt x="258" y="58"/>
                    <a:pt x="200" y="0"/>
                    <a:pt x="129" y="0"/>
                  </a:cubicBezTo>
                  <a:lnTo>
                    <a:pt x="129" y="0"/>
                  </a:lnTo>
                  <a:cubicBezTo>
                    <a:pt x="58" y="0"/>
                    <a:pt x="0" y="58"/>
                    <a:pt x="0" y="129"/>
                  </a:cubicBezTo>
                  <a:lnTo>
                    <a:pt x="0" y="129"/>
                  </a:lnTo>
                  <a:cubicBezTo>
                    <a:pt x="0" y="200"/>
                    <a:pt x="58" y="258"/>
                    <a:pt x="129" y="25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245">
              <a:extLst>
                <a:ext uri="{FF2B5EF4-FFF2-40B4-BE49-F238E27FC236}">
                  <a16:creationId xmlns:a16="http://schemas.microsoft.com/office/drawing/2014/main" id="{A6EF008E-55B5-9A48-A309-0DB4E8092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098" y="6516106"/>
              <a:ext cx="193829" cy="193829"/>
            </a:xfrm>
            <a:custGeom>
              <a:avLst/>
              <a:gdLst>
                <a:gd name="T0" fmla="*/ 159 w 318"/>
                <a:gd name="T1" fmla="*/ 316 h 317"/>
                <a:gd name="T2" fmla="*/ 159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9 w 318"/>
                <a:gd name="T9" fmla="*/ 0 h 317"/>
                <a:gd name="T10" fmla="*/ 159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9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9" y="316"/>
                  </a:moveTo>
                  <a:lnTo>
                    <a:pt x="159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9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246">
              <a:extLst>
                <a:ext uri="{FF2B5EF4-FFF2-40B4-BE49-F238E27FC236}">
                  <a16:creationId xmlns:a16="http://schemas.microsoft.com/office/drawing/2014/main" id="{BDFC4E8F-AAF8-0043-BA62-E44C1F3BD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740" y="6413808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247">
              <a:extLst>
                <a:ext uri="{FF2B5EF4-FFF2-40B4-BE49-F238E27FC236}">
                  <a16:creationId xmlns:a16="http://schemas.microsoft.com/office/drawing/2014/main" id="{645216B4-D3E5-E740-8521-93179F9DC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769" y="6292665"/>
              <a:ext cx="193829" cy="193829"/>
            </a:xfrm>
            <a:custGeom>
              <a:avLst/>
              <a:gdLst>
                <a:gd name="T0" fmla="*/ 158 w 317"/>
                <a:gd name="T1" fmla="*/ 315 h 316"/>
                <a:gd name="T2" fmla="*/ 158 w 317"/>
                <a:gd name="T3" fmla="*/ 315 h 316"/>
                <a:gd name="T4" fmla="*/ 316 w 317"/>
                <a:gd name="T5" fmla="*/ 157 h 316"/>
                <a:gd name="T6" fmla="*/ 316 w 317"/>
                <a:gd name="T7" fmla="*/ 157 h 316"/>
                <a:gd name="T8" fmla="*/ 158 w 317"/>
                <a:gd name="T9" fmla="*/ 0 h 316"/>
                <a:gd name="T10" fmla="*/ 158 w 317"/>
                <a:gd name="T11" fmla="*/ 0 h 316"/>
                <a:gd name="T12" fmla="*/ 0 w 317"/>
                <a:gd name="T13" fmla="*/ 157 h 316"/>
                <a:gd name="T14" fmla="*/ 0 w 317"/>
                <a:gd name="T15" fmla="*/ 157 h 316"/>
                <a:gd name="T16" fmla="*/ 158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0" y="315"/>
                    <a:pt x="158" y="31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248">
              <a:extLst>
                <a:ext uri="{FF2B5EF4-FFF2-40B4-BE49-F238E27FC236}">
                  <a16:creationId xmlns:a16="http://schemas.microsoft.com/office/drawing/2014/main" id="{C72E3F9F-9122-2F43-9319-3AF4CBE67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873" y="6152678"/>
              <a:ext cx="193829" cy="193829"/>
            </a:xfrm>
            <a:custGeom>
              <a:avLst/>
              <a:gdLst>
                <a:gd name="T0" fmla="*/ 159 w 318"/>
                <a:gd name="T1" fmla="*/ 316 h 317"/>
                <a:gd name="T2" fmla="*/ 159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9 w 318"/>
                <a:gd name="T9" fmla="*/ 0 h 317"/>
                <a:gd name="T10" fmla="*/ 159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9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249">
              <a:extLst>
                <a:ext uri="{FF2B5EF4-FFF2-40B4-BE49-F238E27FC236}">
                  <a16:creationId xmlns:a16="http://schemas.microsoft.com/office/drawing/2014/main" id="{03BCF56D-AE27-114B-924E-AABE7B380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052" y="5999229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250">
              <a:extLst>
                <a:ext uri="{FF2B5EF4-FFF2-40B4-BE49-F238E27FC236}">
                  <a16:creationId xmlns:a16="http://schemas.microsoft.com/office/drawing/2014/main" id="{7637EEFC-CAE4-BD4D-803C-51946E0C1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002" y="5826936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251">
              <a:extLst>
                <a:ext uri="{FF2B5EF4-FFF2-40B4-BE49-F238E27FC236}">
                  <a16:creationId xmlns:a16="http://schemas.microsoft.com/office/drawing/2014/main" id="{4B4812A5-DDA6-EB4B-A675-DEBEFDA0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026" y="5641184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252">
              <a:extLst>
                <a:ext uri="{FF2B5EF4-FFF2-40B4-BE49-F238E27FC236}">
                  <a16:creationId xmlns:a16="http://schemas.microsoft.com/office/drawing/2014/main" id="{5F411AC8-D4B4-CC4F-AE9D-0B82DEF51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819" y="5439278"/>
              <a:ext cx="193829" cy="193829"/>
            </a:xfrm>
            <a:custGeom>
              <a:avLst/>
              <a:gdLst>
                <a:gd name="T0" fmla="*/ 159 w 318"/>
                <a:gd name="T1" fmla="*/ 315 h 316"/>
                <a:gd name="T2" fmla="*/ 159 w 318"/>
                <a:gd name="T3" fmla="*/ 315 h 316"/>
                <a:gd name="T4" fmla="*/ 317 w 318"/>
                <a:gd name="T5" fmla="*/ 158 h 316"/>
                <a:gd name="T6" fmla="*/ 317 w 318"/>
                <a:gd name="T7" fmla="*/ 158 h 316"/>
                <a:gd name="T8" fmla="*/ 159 w 318"/>
                <a:gd name="T9" fmla="*/ 0 h 316"/>
                <a:gd name="T10" fmla="*/ 159 w 318"/>
                <a:gd name="T11" fmla="*/ 0 h 316"/>
                <a:gd name="T12" fmla="*/ 0 w 318"/>
                <a:gd name="T13" fmla="*/ 158 h 316"/>
                <a:gd name="T14" fmla="*/ 0 w 318"/>
                <a:gd name="T15" fmla="*/ 158 h 316"/>
                <a:gd name="T16" fmla="*/ 159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9" y="315"/>
                  </a:moveTo>
                  <a:lnTo>
                    <a:pt x="159" y="315"/>
                  </a:lnTo>
                  <a:cubicBezTo>
                    <a:pt x="246" y="315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9" y="0"/>
                  </a:cubicBezTo>
                  <a:lnTo>
                    <a:pt x="159" y="0"/>
                  </a:lnTo>
                  <a:cubicBezTo>
                    <a:pt x="72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2" y="315"/>
                    <a:pt x="159" y="31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253">
              <a:extLst>
                <a:ext uri="{FF2B5EF4-FFF2-40B4-BE49-F238E27FC236}">
                  <a16:creationId xmlns:a16="http://schemas.microsoft.com/office/drawing/2014/main" id="{5D6B8950-D2A1-DC4B-B486-81EF92D77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380" y="5223913"/>
              <a:ext cx="193829" cy="193829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254">
              <a:extLst>
                <a:ext uri="{FF2B5EF4-FFF2-40B4-BE49-F238E27FC236}">
                  <a16:creationId xmlns:a16="http://schemas.microsoft.com/office/drawing/2014/main" id="{229EB5C0-D7E1-4844-8260-5894A19E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401" y="4995087"/>
              <a:ext cx="193829" cy="193829"/>
            </a:xfrm>
            <a:custGeom>
              <a:avLst/>
              <a:gdLst>
                <a:gd name="T0" fmla="*/ 159 w 318"/>
                <a:gd name="T1" fmla="*/ 316 h 317"/>
                <a:gd name="T2" fmla="*/ 159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9 w 318"/>
                <a:gd name="T9" fmla="*/ 0 h 317"/>
                <a:gd name="T10" fmla="*/ 159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9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9" y="316"/>
                  </a:moveTo>
                  <a:lnTo>
                    <a:pt x="159" y="316"/>
                  </a:lnTo>
                  <a:cubicBezTo>
                    <a:pt x="246" y="316"/>
                    <a:pt x="317" y="246"/>
                    <a:pt x="317" y="158"/>
                  </a:cubicBezTo>
                  <a:lnTo>
                    <a:pt x="317" y="158"/>
                  </a:lnTo>
                  <a:cubicBezTo>
                    <a:pt x="317" y="71"/>
                    <a:pt x="246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9" y="31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255">
              <a:extLst>
                <a:ext uri="{FF2B5EF4-FFF2-40B4-BE49-F238E27FC236}">
                  <a16:creationId xmlns:a16="http://schemas.microsoft.com/office/drawing/2014/main" id="{B1BE8351-1E73-3F4A-B9F2-24E7D9DF9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192" y="4752801"/>
              <a:ext cx="193829" cy="193829"/>
            </a:xfrm>
            <a:custGeom>
              <a:avLst/>
              <a:gdLst>
                <a:gd name="T0" fmla="*/ 158 w 317"/>
                <a:gd name="T1" fmla="*/ 315 h 316"/>
                <a:gd name="T2" fmla="*/ 158 w 317"/>
                <a:gd name="T3" fmla="*/ 315 h 316"/>
                <a:gd name="T4" fmla="*/ 316 w 317"/>
                <a:gd name="T5" fmla="*/ 157 h 316"/>
                <a:gd name="T6" fmla="*/ 316 w 317"/>
                <a:gd name="T7" fmla="*/ 157 h 316"/>
                <a:gd name="T8" fmla="*/ 158 w 317"/>
                <a:gd name="T9" fmla="*/ 0 h 316"/>
                <a:gd name="T10" fmla="*/ 158 w 317"/>
                <a:gd name="T11" fmla="*/ 0 h 316"/>
                <a:gd name="T12" fmla="*/ 0 w 317"/>
                <a:gd name="T13" fmla="*/ 157 h 316"/>
                <a:gd name="T14" fmla="*/ 0 w 317"/>
                <a:gd name="T15" fmla="*/ 157 h 316"/>
                <a:gd name="T16" fmla="*/ 158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8" y="315"/>
                  </a:moveTo>
                  <a:lnTo>
                    <a:pt x="158" y="315"/>
                  </a:lnTo>
                  <a:cubicBezTo>
                    <a:pt x="246" y="315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262">
              <a:extLst>
                <a:ext uri="{FF2B5EF4-FFF2-40B4-BE49-F238E27FC236}">
                  <a16:creationId xmlns:a16="http://schemas.microsoft.com/office/drawing/2014/main" id="{7C5D8D46-E8F2-4147-93FB-361B074AA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6581" y="4650502"/>
              <a:ext cx="201906" cy="201904"/>
            </a:xfrm>
            <a:custGeom>
              <a:avLst/>
              <a:gdLst>
                <a:gd name="T0" fmla="*/ 166 w 332"/>
                <a:gd name="T1" fmla="*/ 330 h 331"/>
                <a:gd name="T2" fmla="*/ 166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6 w 332"/>
                <a:gd name="T9" fmla="*/ 0 h 331"/>
                <a:gd name="T10" fmla="*/ 166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6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5" y="330"/>
                    <a:pt x="166" y="33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263">
              <a:extLst>
                <a:ext uri="{FF2B5EF4-FFF2-40B4-BE49-F238E27FC236}">
                  <a16:creationId xmlns:a16="http://schemas.microsoft.com/office/drawing/2014/main" id="{9CA73D04-7BDA-6742-AC4D-FC9F1C47A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524" y="4906248"/>
              <a:ext cx="201904" cy="201906"/>
            </a:xfrm>
            <a:custGeom>
              <a:avLst/>
              <a:gdLst>
                <a:gd name="T0" fmla="*/ 166 w 332"/>
                <a:gd name="T1" fmla="*/ 330 h 331"/>
                <a:gd name="T2" fmla="*/ 166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6 w 332"/>
                <a:gd name="T9" fmla="*/ 0 h 331"/>
                <a:gd name="T10" fmla="*/ 166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6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3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6" y="33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9" name="Freeform 264">
              <a:extLst>
                <a:ext uri="{FF2B5EF4-FFF2-40B4-BE49-F238E27FC236}">
                  <a16:creationId xmlns:a16="http://schemas.microsoft.com/office/drawing/2014/main" id="{63178388-5AFE-DD4D-A3AB-905AABDFE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006" y="5148535"/>
              <a:ext cx="201904" cy="201906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0" name="Freeform 265">
              <a:extLst>
                <a:ext uri="{FF2B5EF4-FFF2-40B4-BE49-F238E27FC236}">
                  <a16:creationId xmlns:a16="http://schemas.microsoft.com/office/drawing/2014/main" id="{C7CFC25D-3B9D-E948-AB67-7C9C35AE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2026" y="5380053"/>
              <a:ext cx="201906" cy="201906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6 h 332"/>
                <a:gd name="T6" fmla="*/ 331 w 332"/>
                <a:gd name="T7" fmla="*/ 166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6 h 332"/>
                <a:gd name="T14" fmla="*/ 0 w 332"/>
                <a:gd name="T15" fmla="*/ 166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6"/>
                  </a:cubicBezTo>
                  <a:lnTo>
                    <a:pt x="331" y="166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6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1" name="Freeform 266">
              <a:extLst>
                <a:ext uri="{FF2B5EF4-FFF2-40B4-BE49-F238E27FC236}">
                  <a16:creationId xmlns:a16="http://schemas.microsoft.com/office/drawing/2014/main" id="{40404EA6-7BAA-404C-BE15-2FF17AAAB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8972" y="5600802"/>
              <a:ext cx="201906" cy="201906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4 h 331"/>
                <a:gd name="T6" fmla="*/ 330 w 331"/>
                <a:gd name="T7" fmla="*/ 164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4 h 331"/>
                <a:gd name="T14" fmla="*/ 0 w 331"/>
                <a:gd name="T15" fmla="*/ 164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4"/>
                  </a:cubicBezTo>
                  <a:lnTo>
                    <a:pt x="330" y="164"/>
                  </a:lnTo>
                  <a:cubicBezTo>
                    <a:pt x="330" y="73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3"/>
                    <a:pt x="0" y="164"/>
                  </a:cubicBezTo>
                  <a:lnTo>
                    <a:pt x="0" y="164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2" name="Freeform 267">
              <a:extLst>
                <a:ext uri="{FF2B5EF4-FFF2-40B4-BE49-F238E27FC236}">
                  <a16:creationId xmlns:a16="http://schemas.microsoft.com/office/drawing/2014/main" id="{2148D3B5-1C6F-024E-B3E1-3305697A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458" y="5805400"/>
              <a:ext cx="201904" cy="201906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3" name="Freeform 268">
              <a:extLst>
                <a:ext uri="{FF2B5EF4-FFF2-40B4-BE49-F238E27FC236}">
                  <a16:creationId xmlns:a16="http://schemas.microsoft.com/office/drawing/2014/main" id="{1F5E8B7A-3455-724F-B8E9-179F6471B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174" y="5993845"/>
              <a:ext cx="201906" cy="201906"/>
            </a:xfrm>
            <a:custGeom>
              <a:avLst/>
              <a:gdLst>
                <a:gd name="T0" fmla="*/ 165 w 331"/>
                <a:gd name="T1" fmla="*/ 330 h 331"/>
                <a:gd name="T2" fmla="*/ 165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5 w 331"/>
                <a:gd name="T9" fmla="*/ 0 h 331"/>
                <a:gd name="T10" fmla="*/ 165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5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5" y="330"/>
                  </a:moveTo>
                  <a:lnTo>
                    <a:pt x="165" y="330"/>
                  </a:lnTo>
                  <a:cubicBezTo>
                    <a:pt x="256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4" name="Freeform 269">
              <a:extLst>
                <a:ext uri="{FF2B5EF4-FFF2-40B4-BE49-F238E27FC236}">
                  <a16:creationId xmlns:a16="http://schemas.microsoft.com/office/drawing/2014/main" id="{33B364DD-A961-2D46-A380-7B525383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123" y="6171521"/>
              <a:ext cx="201904" cy="201906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6 h 332"/>
                <a:gd name="T6" fmla="*/ 331 w 332"/>
                <a:gd name="T7" fmla="*/ 166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6 h 332"/>
                <a:gd name="T14" fmla="*/ 0 w 332"/>
                <a:gd name="T15" fmla="*/ 166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6"/>
                  </a:cubicBezTo>
                  <a:lnTo>
                    <a:pt x="331" y="166"/>
                  </a:lnTo>
                  <a:cubicBezTo>
                    <a:pt x="331" y="75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5" name="Freeform 270">
              <a:extLst>
                <a:ext uri="{FF2B5EF4-FFF2-40B4-BE49-F238E27FC236}">
                  <a16:creationId xmlns:a16="http://schemas.microsoft.com/office/drawing/2014/main" id="{8D6644B3-3956-FC43-B5BE-0332CA671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0995" y="6330354"/>
              <a:ext cx="201904" cy="201904"/>
            </a:xfrm>
            <a:custGeom>
              <a:avLst/>
              <a:gdLst>
                <a:gd name="T0" fmla="*/ 165 w 332"/>
                <a:gd name="T1" fmla="*/ 330 h 331"/>
                <a:gd name="T2" fmla="*/ 165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5 w 332"/>
                <a:gd name="T9" fmla="*/ 0 h 331"/>
                <a:gd name="T10" fmla="*/ 165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5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5" y="330"/>
                  </a:moveTo>
                  <a:lnTo>
                    <a:pt x="165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6" name="Freeform 271">
              <a:extLst>
                <a:ext uri="{FF2B5EF4-FFF2-40B4-BE49-F238E27FC236}">
                  <a16:creationId xmlns:a16="http://schemas.microsoft.com/office/drawing/2014/main" id="{7194E4AF-191A-7443-B243-87D1E65B6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790" y="6475726"/>
              <a:ext cx="201906" cy="201904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7" name="Freeform 272">
              <a:extLst>
                <a:ext uri="{FF2B5EF4-FFF2-40B4-BE49-F238E27FC236}">
                  <a16:creationId xmlns:a16="http://schemas.microsoft.com/office/drawing/2014/main" id="{5749E291-0BCB-FC41-B1C6-994FE660D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740" y="6623789"/>
              <a:ext cx="161524" cy="161524"/>
            </a:xfrm>
            <a:custGeom>
              <a:avLst/>
              <a:gdLst>
                <a:gd name="T0" fmla="*/ 132 w 264"/>
                <a:gd name="T1" fmla="*/ 264 h 265"/>
                <a:gd name="T2" fmla="*/ 132 w 264"/>
                <a:gd name="T3" fmla="*/ 264 h 265"/>
                <a:gd name="T4" fmla="*/ 263 w 264"/>
                <a:gd name="T5" fmla="*/ 132 h 265"/>
                <a:gd name="T6" fmla="*/ 263 w 264"/>
                <a:gd name="T7" fmla="*/ 132 h 265"/>
                <a:gd name="T8" fmla="*/ 132 w 264"/>
                <a:gd name="T9" fmla="*/ 0 h 265"/>
                <a:gd name="T10" fmla="*/ 132 w 264"/>
                <a:gd name="T11" fmla="*/ 0 h 265"/>
                <a:gd name="T12" fmla="*/ 0 w 264"/>
                <a:gd name="T13" fmla="*/ 132 h 265"/>
                <a:gd name="T14" fmla="*/ 0 w 264"/>
                <a:gd name="T15" fmla="*/ 132 h 265"/>
                <a:gd name="T16" fmla="*/ 132 w 264"/>
                <a:gd name="T17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5">
                  <a:moveTo>
                    <a:pt x="132" y="264"/>
                  </a:moveTo>
                  <a:lnTo>
                    <a:pt x="132" y="264"/>
                  </a:lnTo>
                  <a:cubicBezTo>
                    <a:pt x="204" y="264"/>
                    <a:pt x="263" y="205"/>
                    <a:pt x="263" y="132"/>
                  </a:cubicBezTo>
                  <a:lnTo>
                    <a:pt x="263" y="132"/>
                  </a:lnTo>
                  <a:cubicBezTo>
                    <a:pt x="263" y="60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4"/>
                    <a:pt x="132" y="26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8" name="Freeform 273">
              <a:extLst>
                <a:ext uri="{FF2B5EF4-FFF2-40B4-BE49-F238E27FC236}">
                  <a16:creationId xmlns:a16="http://schemas.microsoft.com/office/drawing/2014/main" id="{14990E50-352D-6A46-86E6-7A20768D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299" y="6623789"/>
              <a:ext cx="161524" cy="161524"/>
            </a:xfrm>
            <a:custGeom>
              <a:avLst/>
              <a:gdLst>
                <a:gd name="T0" fmla="*/ 131 w 263"/>
                <a:gd name="T1" fmla="*/ 264 h 265"/>
                <a:gd name="T2" fmla="*/ 131 w 263"/>
                <a:gd name="T3" fmla="*/ 264 h 265"/>
                <a:gd name="T4" fmla="*/ 262 w 263"/>
                <a:gd name="T5" fmla="*/ 132 h 265"/>
                <a:gd name="T6" fmla="*/ 262 w 263"/>
                <a:gd name="T7" fmla="*/ 132 h 265"/>
                <a:gd name="T8" fmla="*/ 131 w 263"/>
                <a:gd name="T9" fmla="*/ 0 h 265"/>
                <a:gd name="T10" fmla="*/ 131 w 263"/>
                <a:gd name="T11" fmla="*/ 0 h 265"/>
                <a:gd name="T12" fmla="*/ 0 w 263"/>
                <a:gd name="T13" fmla="*/ 132 h 265"/>
                <a:gd name="T14" fmla="*/ 0 w 263"/>
                <a:gd name="T15" fmla="*/ 132 h 265"/>
                <a:gd name="T16" fmla="*/ 131 w 263"/>
                <a:gd name="T17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5">
                  <a:moveTo>
                    <a:pt x="131" y="264"/>
                  </a:moveTo>
                  <a:lnTo>
                    <a:pt x="131" y="264"/>
                  </a:lnTo>
                  <a:cubicBezTo>
                    <a:pt x="204" y="264"/>
                    <a:pt x="262" y="205"/>
                    <a:pt x="262" y="132"/>
                  </a:cubicBezTo>
                  <a:lnTo>
                    <a:pt x="262" y="132"/>
                  </a:lnTo>
                  <a:cubicBezTo>
                    <a:pt x="262" y="60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60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4"/>
                    <a:pt x="131" y="26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9" name="Freeform 274">
              <a:extLst>
                <a:ext uri="{FF2B5EF4-FFF2-40B4-BE49-F238E27FC236}">
                  <a16:creationId xmlns:a16="http://schemas.microsoft.com/office/drawing/2014/main" id="{6B3375A2-4112-8D40-B379-00D04E221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483" y="6475726"/>
              <a:ext cx="201904" cy="201904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0" name="Freeform 275">
              <a:extLst>
                <a:ext uri="{FF2B5EF4-FFF2-40B4-BE49-F238E27FC236}">
                  <a16:creationId xmlns:a16="http://schemas.microsoft.com/office/drawing/2014/main" id="{E95E1CBC-AE06-DA49-826B-AF87BCD64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971" y="6330354"/>
              <a:ext cx="201904" cy="201904"/>
            </a:xfrm>
            <a:custGeom>
              <a:avLst/>
              <a:gdLst>
                <a:gd name="T0" fmla="*/ 166 w 331"/>
                <a:gd name="T1" fmla="*/ 330 h 331"/>
                <a:gd name="T2" fmla="*/ 166 w 331"/>
                <a:gd name="T3" fmla="*/ 330 h 331"/>
                <a:gd name="T4" fmla="*/ 330 w 331"/>
                <a:gd name="T5" fmla="*/ 165 h 331"/>
                <a:gd name="T6" fmla="*/ 330 w 331"/>
                <a:gd name="T7" fmla="*/ 165 h 331"/>
                <a:gd name="T8" fmla="*/ 166 w 331"/>
                <a:gd name="T9" fmla="*/ 0 h 331"/>
                <a:gd name="T10" fmla="*/ 166 w 331"/>
                <a:gd name="T11" fmla="*/ 0 h 331"/>
                <a:gd name="T12" fmla="*/ 0 w 331"/>
                <a:gd name="T13" fmla="*/ 165 h 331"/>
                <a:gd name="T14" fmla="*/ 0 w 331"/>
                <a:gd name="T15" fmla="*/ 165 h 331"/>
                <a:gd name="T16" fmla="*/ 166 w 331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6" y="33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276">
              <a:extLst>
                <a:ext uri="{FF2B5EF4-FFF2-40B4-BE49-F238E27FC236}">
                  <a16:creationId xmlns:a16="http://schemas.microsoft.com/office/drawing/2014/main" id="{2A8D8214-8617-7242-A419-CD8EE8E02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43" y="6171521"/>
              <a:ext cx="201904" cy="201906"/>
            </a:xfrm>
            <a:custGeom>
              <a:avLst/>
              <a:gdLst>
                <a:gd name="T0" fmla="*/ 165 w 332"/>
                <a:gd name="T1" fmla="*/ 331 h 332"/>
                <a:gd name="T2" fmla="*/ 165 w 332"/>
                <a:gd name="T3" fmla="*/ 331 h 332"/>
                <a:gd name="T4" fmla="*/ 331 w 332"/>
                <a:gd name="T5" fmla="*/ 166 h 332"/>
                <a:gd name="T6" fmla="*/ 331 w 332"/>
                <a:gd name="T7" fmla="*/ 166 h 332"/>
                <a:gd name="T8" fmla="*/ 165 w 332"/>
                <a:gd name="T9" fmla="*/ 0 h 332"/>
                <a:gd name="T10" fmla="*/ 165 w 332"/>
                <a:gd name="T11" fmla="*/ 0 h 332"/>
                <a:gd name="T12" fmla="*/ 0 w 332"/>
                <a:gd name="T13" fmla="*/ 166 h 332"/>
                <a:gd name="T14" fmla="*/ 0 w 332"/>
                <a:gd name="T15" fmla="*/ 166 h 332"/>
                <a:gd name="T16" fmla="*/ 165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5" y="331"/>
                  </a:moveTo>
                  <a:lnTo>
                    <a:pt x="165" y="331"/>
                  </a:lnTo>
                  <a:cubicBezTo>
                    <a:pt x="257" y="331"/>
                    <a:pt x="331" y="257"/>
                    <a:pt x="331" y="166"/>
                  </a:cubicBezTo>
                  <a:lnTo>
                    <a:pt x="331" y="166"/>
                  </a:lnTo>
                  <a:cubicBezTo>
                    <a:pt x="331" y="75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277">
              <a:extLst>
                <a:ext uri="{FF2B5EF4-FFF2-40B4-BE49-F238E27FC236}">
                  <a16:creationId xmlns:a16="http://schemas.microsoft.com/office/drawing/2014/main" id="{3DD2E84F-BC8D-DC4F-9DF8-F450204D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791" y="5993845"/>
              <a:ext cx="201906" cy="201906"/>
            </a:xfrm>
            <a:custGeom>
              <a:avLst/>
              <a:gdLst>
                <a:gd name="T0" fmla="*/ 165 w 332"/>
                <a:gd name="T1" fmla="*/ 330 h 331"/>
                <a:gd name="T2" fmla="*/ 165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5 w 332"/>
                <a:gd name="T9" fmla="*/ 0 h 331"/>
                <a:gd name="T10" fmla="*/ 165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5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5" y="330"/>
                  </a:moveTo>
                  <a:lnTo>
                    <a:pt x="165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5" y="33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278">
              <a:extLst>
                <a:ext uri="{FF2B5EF4-FFF2-40B4-BE49-F238E27FC236}">
                  <a16:creationId xmlns:a16="http://schemas.microsoft.com/office/drawing/2014/main" id="{46230DF1-C2E3-714C-A470-AD4B9520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508" y="5802708"/>
              <a:ext cx="204597" cy="204597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6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279">
              <a:extLst>
                <a:ext uri="{FF2B5EF4-FFF2-40B4-BE49-F238E27FC236}">
                  <a16:creationId xmlns:a16="http://schemas.microsoft.com/office/drawing/2014/main" id="{1181B5B7-864C-1F45-B73B-3E9AD81C7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992" y="5598111"/>
              <a:ext cx="204597" cy="204597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5" y="333"/>
                    <a:pt x="166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280">
              <a:extLst>
                <a:ext uri="{FF2B5EF4-FFF2-40B4-BE49-F238E27FC236}">
                  <a16:creationId xmlns:a16="http://schemas.microsoft.com/office/drawing/2014/main" id="{78FDF40C-D73A-7641-BA7F-5B575855C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247" y="5380053"/>
              <a:ext cx="201904" cy="201906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6 h 332"/>
                <a:gd name="T6" fmla="*/ 330 w 331"/>
                <a:gd name="T7" fmla="*/ 166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6 h 332"/>
                <a:gd name="T14" fmla="*/ 0 w 331"/>
                <a:gd name="T15" fmla="*/ 166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6"/>
                  </a:cubicBezTo>
                  <a:lnTo>
                    <a:pt x="330" y="166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281">
              <a:extLst>
                <a:ext uri="{FF2B5EF4-FFF2-40B4-BE49-F238E27FC236}">
                  <a16:creationId xmlns:a16="http://schemas.microsoft.com/office/drawing/2014/main" id="{B6CD1DF8-9B55-5642-8EA2-638885AB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267" y="5148535"/>
              <a:ext cx="204597" cy="204597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282">
              <a:extLst>
                <a:ext uri="{FF2B5EF4-FFF2-40B4-BE49-F238E27FC236}">
                  <a16:creationId xmlns:a16="http://schemas.microsoft.com/office/drawing/2014/main" id="{0C089483-5401-8449-B0C7-878CEA296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442" y="4906248"/>
              <a:ext cx="201904" cy="201906"/>
            </a:xfrm>
            <a:custGeom>
              <a:avLst/>
              <a:gdLst>
                <a:gd name="T0" fmla="*/ 166 w 332"/>
                <a:gd name="T1" fmla="*/ 330 h 331"/>
                <a:gd name="T2" fmla="*/ 166 w 332"/>
                <a:gd name="T3" fmla="*/ 330 h 331"/>
                <a:gd name="T4" fmla="*/ 331 w 332"/>
                <a:gd name="T5" fmla="*/ 165 h 331"/>
                <a:gd name="T6" fmla="*/ 331 w 332"/>
                <a:gd name="T7" fmla="*/ 165 h 331"/>
                <a:gd name="T8" fmla="*/ 166 w 332"/>
                <a:gd name="T9" fmla="*/ 0 h 331"/>
                <a:gd name="T10" fmla="*/ 166 w 332"/>
                <a:gd name="T11" fmla="*/ 0 h 331"/>
                <a:gd name="T12" fmla="*/ 0 w 332"/>
                <a:gd name="T13" fmla="*/ 165 h 331"/>
                <a:gd name="T14" fmla="*/ 0 w 332"/>
                <a:gd name="T15" fmla="*/ 165 h 331"/>
                <a:gd name="T16" fmla="*/ 166 w 332"/>
                <a:gd name="T1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1">
                  <a:moveTo>
                    <a:pt x="166" y="330"/>
                  </a:moveTo>
                  <a:lnTo>
                    <a:pt x="166" y="330"/>
                  </a:lnTo>
                  <a:cubicBezTo>
                    <a:pt x="257" y="330"/>
                    <a:pt x="331" y="256"/>
                    <a:pt x="331" y="165"/>
                  </a:cubicBezTo>
                  <a:lnTo>
                    <a:pt x="331" y="165"/>
                  </a:lnTo>
                  <a:cubicBezTo>
                    <a:pt x="331" y="73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3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4" y="330"/>
                    <a:pt x="166" y="33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283">
              <a:extLst>
                <a:ext uri="{FF2B5EF4-FFF2-40B4-BE49-F238E27FC236}">
                  <a16:creationId xmlns:a16="http://schemas.microsoft.com/office/drawing/2014/main" id="{2E9ED6C1-76D9-AB49-A2B7-3E6BAA4F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692" y="4647810"/>
              <a:ext cx="204597" cy="204597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290">
              <a:extLst>
                <a:ext uri="{FF2B5EF4-FFF2-40B4-BE49-F238E27FC236}">
                  <a16:creationId xmlns:a16="http://schemas.microsoft.com/office/drawing/2014/main" id="{A7672D1F-886D-E144-804D-48C2120A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245" y="4672039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3 h 346"/>
                <a:gd name="T6" fmla="*/ 346 w 347"/>
                <a:gd name="T7" fmla="*/ 173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3 h 346"/>
                <a:gd name="T14" fmla="*/ 0 w 347"/>
                <a:gd name="T15" fmla="*/ 173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7" y="345"/>
                    <a:pt x="173" y="3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291">
              <a:extLst>
                <a:ext uri="{FF2B5EF4-FFF2-40B4-BE49-F238E27FC236}">
                  <a16:creationId xmlns:a16="http://schemas.microsoft.com/office/drawing/2014/main" id="{C0B2B58E-5A0D-8841-BC4A-9CA8AFB7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572" y="4933169"/>
              <a:ext cx="212673" cy="212674"/>
            </a:xfrm>
            <a:custGeom>
              <a:avLst/>
              <a:gdLst>
                <a:gd name="T0" fmla="*/ 173 w 347"/>
                <a:gd name="T1" fmla="*/ 346 h 347"/>
                <a:gd name="T2" fmla="*/ 173 w 347"/>
                <a:gd name="T3" fmla="*/ 346 h 347"/>
                <a:gd name="T4" fmla="*/ 346 w 347"/>
                <a:gd name="T5" fmla="*/ 173 h 347"/>
                <a:gd name="T6" fmla="*/ 346 w 347"/>
                <a:gd name="T7" fmla="*/ 173 h 347"/>
                <a:gd name="T8" fmla="*/ 173 w 347"/>
                <a:gd name="T9" fmla="*/ 0 h 347"/>
                <a:gd name="T10" fmla="*/ 173 w 347"/>
                <a:gd name="T11" fmla="*/ 0 h 347"/>
                <a:gd name="T12" fmla="*/ 0 w 347"/>
                <a:gd name="T13" fmla="*/ 173 h 347"/>
                <a:gd name="T14" fmla="*/ 0 w 347"/>
                <a:gd name="T15" fmla="*/ 173 h 347"/>
                <a:gd name="T16" fmla="*/ 173 w 347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7">
                  <a:moveTo>
                    <a:pt x="173" y="346"/>
                  </a:moveTo>
                  <a:lnTo>
                    <a:pt x="173" y="346"/>
                  </a:lnTo>
                  <a:cubicBezTo>
                    <a:pt x="268" y="346"/>
                    <a:pt x="346" y="269"/>
                    <a:pt x="346" y="173"/>
                  </a:cubicBezTo>
                  <a:lnTo>
                    <a:pt x="346" y="173"/>
                  </a:lnTo>
                  <a:cubicBezTo>
                    <a:pt x="346" y="78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3" y="3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292">
              <a:extLst>
                <a:ext uri="{FF2B5EF4-FFF2-40B4-BE49-F238E27FC236}">
                  <a16:creationId xmlns:a16="http://schemas.microsoft.com/office/drawing/2014/main" id="{346414F5-694B-4E47-900B-94966A7A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129" y="5183532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2 h 346"/>
                <a:gd name="T6" fmla="*/ 346 w 347"/>
                <a:gd name="T7" fmla="*/ 172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2 h 346"/>
                <a:gd name="T14" fmla="*/ 0 w 347"/>
                <a:gd name="T15" fmla="*/ 172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6" y="267"/>
                    <a:pt x="346" y="172"/>
                  </a:cubicBezTo>
                  <a:lnTo>
                    <a:pt x="346" y="172"/>
                  </a:lnTo>
                  <a:cubicBezTo>
                    <a:pt x="346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2"/>
                  </a:cubicBezTo>
                  <a:lnTo>
                    <a:pt x="0" y="172"/>
                  </a:lnTo>
                  <a:cubicBezTo>
                    <a:pt x="0" y="267"/>
                    <a:pt x="78" y="345"/>
                    <a:pt x="173" y="34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293">
              <a:extLst>
                <a:ext uri="{FF2B5EF4-FFF2-40B4-BE49-F238E27FC236}">
                  <a16:creationId xmlns:a16="http://schemas.microsoft.com/office/drawing/2014/main" id="{3C8B4B60-C9C0-3F47-B50D-33AC19D52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1227" y="5423126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3 h 346"/>
                <a:gd name="T6" fmla="*/ 346 w 347"/>
                <a:gd name="T7" fmla="*/ 173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3 h 346"/>
                <a:gd name="T14" fmla="*/ 0 w 347"/>
                <a:gd name="T15" fmla="*/ 173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5"/>
                    <a:pt x="173" y="34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294">
              <a:extLst>
                <a:ext uri="{FF2B5EF4-FFF2-40B4-BE49-F238E27FC236}">
                  <a16:creationId xmlns:a16="http://schemas.microsoft.com/office/drawing/2014/main" id="{9897FEBD-96B0-B14B-864C-169C4F783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557" y="5649260"/>
              <a:ext cx="209981" cy="209981"/>
            </a:xfrm>
            <a:custGeom>
              <a:avLst/>
              <a:gdLst>
                <a:gd name="T0" fmla="*/ 173 w 346"/>
                <a:gd name="T1" fmla="*/ 345 h 346"/>
                <a:gd name="T2" fmla="*/ 173 w 346"/>
                <a:gd name="T3" fmla="*/ 345 h 346"/>
                <a:gd name="T4" fmla="*/ 345 w 346"/>
                <a:gd name="T5" fmla="*/ 172 h 346"/>
                <a:gd name="T6" fmla="*/ 345 w 346"/>
                <a:gd name="T7" fmla="*/ 172 h 346"/>
                <a:gd name="T8" fmla="*/ 173 w 346"/>
                <a:gd name="T9" fmla="*/ 0 h 346"/>
                <a:gd name="T10" fmla="*/ 173 w 346"/>
                <a:gd name="T11" fmla="*/ 0 h 346"/>
                <a:gd name="T12" fmla="*/ 0 w 346"/>
                <a:gd name="T13" fmla="*/ 172 h 346"/>
                <a:gd name="T14" fmla="*/ 0 w 346"/>
                <a:gd name="T15" fmla="*/ 172 h 346"/>
                <a:gd name="T16" fmla="*/ 173 w 346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5" y="268"/>
                    <a:pt x="345" y="172"/>
                  </a:cubicBezTo>
                  <a:lnTo>
                    <a:pt x="345" y="172"/>
                  </a:lnTo>
                  <a:cubicBezTo>
                    <a:pt x="345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7"/>
                    <a:pt x="0" y="172"/>
                  </a:cubicBezTo>
                  <a:lnTo>
                    <a:pt x="0" y="172"/>
                  </a:lnTo>
                  <a:cubicBezTo>
                    <a:pt x="0" y="268"/>
                    <a:pt x="77" y="345"/>
                    <a:pt x="173" y="3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295">
              <a:extLst>
                <a:ext uri="{FF2B5EF4-FFF2-40B4-BE49-F238E27FC236}">
                  <a16:creationId xmlns:a16="http://schemas.microsoft.com/office/drawing/2014/main" id="{61212D1B-2867-894F-AEE6-3FC45E24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5118" y="5864625"/>
              <a:ext cx="212674" cy="209981"/>
            </a:xfrm>
            <a:custGeom>
              <a:avLst/>
              <a:gdLst>
                <a:gd name="T0" fmla="*/ 173 w 347"/>
                <a:gd name="T1" fmla="*/ 345 h 346"/>
                <a:gd name="T2" fmla="*/ 173 w 347"/>
                <a:gd name="T3" fmla="*/ 345 h 346"/>
                <a:gd name="T4" fmla="*/ 346 w 347"/>
                <a:gd name="T5" fmla="*/ 173 h 346"/>
                <a:gd name="T6" fmla="*/ 346 w 347"/>
                <a:gd name="T7" fmla="*/ 173 h 346"/>
                <a:gd name="T8" fmla="*/ 173 w 347"/>
                <a:gd name="T9" fmla="*/ 0 h 346"/>
                <a:gd name="T10" fmla="*/ 173 w 347"/>
                <a:gd name="T11" fmla="*/ 0 h 346"/>
                <a:gd name="T12" fmla="*/ 0 w 347"/>
                <a:gd name="T13" fmla="*/ 173 h 346"/>
                <a:gd name="T14" fmla="*/ 0 w 347"/>
                <a:gd name="T15" fmla="*/ 173 h 346"/>
                <a:gd name="T16" fmla="*/ 173 w 347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6">
                  <a:moveTo>
                    <a:pt x="173" y="345"/>
                  </a:moveTo>
                  <a:lnTo>
                    <a:pt x="173" y="345"/>
                  </a:lnTo>
                  <a:cubicBezTo>
                    <a:pt x="269" y="345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9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5"/>
                    <a:pt x="173" y="34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296">
              <a:extLst>
                <a:ext uri="{FF2B5EF4-FFF2-40B4-BE49-F238E27FC236}">
                  <a16:creationId xmlns:a16="http://schemas.microsoft.com/office/drawing/2014/main" id="{248A6C55-874E-B943-B35C-96F61727C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5911" y="6066531"/>
              <a:ext cx="209981" cy="212673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8" y="346"/>
                    <a:pt x="345" y="268"/>
                    <a:pt x="345" y="173"/>
                  </a:cubicBezTo>
                  <a:lnTo>
                    <a:pt x="345" y="173"/>
                  </a:lnTo>
                  <a:cubicBezTo>
                    <a:pt x="345" y="77"/>
                    <a:pt x="268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7" y="346"/>
                    <a:pt x="172" y="3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297">
              <a:extLst>
                <a:ext uri="{FF2B5EF4-FFF2-40B4-BE49-F238E27FC236}">
                  <a16:creationId xmlns:a16="http://schemas.microsoft.com/office/drawing/2014/main" id="{572D00DE-74CD-C04D-96B6-FA2C833F4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5936" y="6252283"/>
              <a:ext cx="212674" cy="212674"/>
            </a:xfrm>
            <a:custGeom>
              <a:avLst/>
              <a:gdLst>
                <a:gd name="T0" fmla="*/ 173 w 347"/>
                <a:gd name="T1" fmla="*/ 346 h 347"/>
                <a:gd name="T2" fmla="*/ 173 w 347"/>
                <a:gd name="T3" fmla="*/ 346 h 347"/>
                <a:gd name="T4" fmla="*/ 346 w 347"/>
                <a:gd name="T5" fmla="*/ 173 h 347"/>
                <a:gd name="T6" fmla="*/ 346 w 347"/>
                <a:gd name="T7" fmla="*/ 173 h 347"/>
                <a:gd name="T8" fmla="*/ 173 w 347"/>
                <a:gd name="T9" fmla="*/ 0 h 347"/>
                <a:gd name="T10" fmla="*/ 173 w 347"/>
                <a:gd name="T11" fmla="*/ 0 h 347"/>
                <a:gd name="T12" fmla="*/ 0 w 347"/>
                <a:gd name="T13" fmla="*/ 173 h 347"/>
                <a:gd name="T14" fmla="*/ 0 w 347"/>
                <a:gd name="T15" fmla="*/ 173 h 347"/>
                <a:gd name="T16" fmla="*/ 173 w 347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347">
                  <a:moveTo>
                    <a:pt x="173" y="346"/>
                  </a:moveTo>
                  <a:lnTo>
                    <a:pt x="173" y="346"/>
                  </a:lnTo>
                  <a:cubicBezTo>
                    <a:pt x="269" y="346"/>
                    <a:pt x="346" y="268"/>
                    <a:pt x="346" y="173"/>
                  </a:cubicBezTo>
                  <a:lnTo>
                    <a:pt x="346" y="173"/>
                  </a:lnTo>
                  <a:cubicBezTo>
                    <a:pt x="346" y="77"/>
                    <a:pt x="269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6"/>
                    <a:pt x="173" y="3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298">
              <a:extLst>
                <a:ext uri="{FF2B5EF4-FFF2-40B4-BE49-F238E27FC236}">
                  <a16:creationId xmlns:a16="http://schemas.microsoft.com/office/drawing/2014/main" id="{15E4C9EE-0E7E-6A41-A20E-54D78E6ED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885" y="6427269"/>
              <a:ext cx="209981" cy="209981"/>
            </a:xfrm>
            <a:custGeom>
              <a:avLst/>
              <a:gdLst>
                <a:gd name="T0" fmla="*/ 173 w 346"/>
                <a:gd name="T1" fmla="*/ 345 h 346"/>
                <a:gd name="T2" fmla="*/ 173 w 346"/>
                <a:gd name="T3" fmla="*/ 345 h 346"/>
                <a:gd name="T4" fmla="*/ 345 w 346"/>
                <a:gd name="T5" fmla="*/ 173 h 346"/>
                <a:gd name="T6" fmla="*/ 345 w 346"/>
                <a:gd name="T7" fmla="*/ 173 h 346"/>
                <a:gd name="T8" fmla="*/ 173 w 346"/>
                <a:gd name="T9" fmla="*/ 0 h 346"/>
                <a:gd name="T10" fmla="*/ 173 w 346"/>
                <a:gd name="T11" fmla="*/ 0 h 346"/>
                <a:gd name="T12" fmla="*/ 0 w 346"/>
                <a:gd name="T13" fmla="*/ 173 h 346"/>
                <a:gd name="T14" fmla="*/ 0 w 346"/>
                <a:gd name="T15" fmla="*/ 173 h 346"/>
                <a:gd name="T16" fmla="*/ 173 w 346"/>
                <a:gd name="T1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6">
                  <a:moveTo>
                    <a:pt x="173" y="345"/>
                  </a:moveTo>
                  <a:lnTo>
                    <a:pt x="173" y="345"/>
                  </a:lnTo>
                  <a:cubicBezTo>
                    <a:pt x="268" y="345"/>
                    <a:pt x="345" y="268"/>
                    <a:pt x="345" y="173"/>
                  </a:cubicBezTo>
                  <a:lnTo>
                    <a:pt x="345" y="173"/>
                  </a:lnTo>
                  <a:cubicBezTo>
                    <a:pt x="345" y="77"/>
                    <a:pt x="268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8"/>
                    <a:pt x="78" y="345"/>
                    <a:pt x="173" y="3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299">
              <a:extLst>
                <a:ext uri="{FF2B5EF4-FFF2-40B4-BE49-F238E27FC236}">
                  <a16:creationId xmlns:a16="http://schemas.microsoft.com/office/drawing/2014/main" id="{452C16EE-A673-9F44-A823-8F762C141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217" y="6599561"/>
              <a:ext cx="183061" cy="180368"/>
            </a:xfrm>
            <a:custGeom>
              <a:avLst/>
              <a:gdLst>
                <a:gd name="T0" fmla="*/ 148 w 298"/>
                <a:gd name="T1" fmla="*/ 296 h 297"/>
                <a:gd name="T2" fmla="*/ 148 w 298"/>
                <a:gd name="T3" fmla="*/ 296 h 297"/>
                <a:gd name="T4" fmla="*/ 297 w 298"/>
                <a:gd name="T5" fmla="*/ 147 h 297"/>
                <a:gd name="T6" fmla="*/ 297 w 298"/>
                <a:gd name="T7" fmla="*/ 147 h 297"/>
                <a:gd name="T8" fmla="*/ 148 w 298"/>
                <a:gd name="T9" fmla="*/ 0 h 297"/>
                <a:gd name="T10" fmla="*/ 148 w 298"/>
                <a:gd name="T11" fmla="*/ 0 h 297"/>
                <a:gd name="T12" fmla="*/ 0 w 298"/>
                <a:gd name="T13" fmla="*/ 147 h 297"/>
                <a:gd name="T14" fmla="*/ 0 w 298"/>
                <a:gd name="T15" fmla="*/ 147 h 297"/>
                <a:gd name="T16" fmla="*/ 148 w 298"/>
                <a:gd name="T17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297">
                  <a:moveTo>
                    <a:pt x="148" y="296"/>
                  </a:moveTo>
                  <a:lnTo>
                    <a:pt x="148" y="296"/>
                  </a:lnTo>
                  <a:cubicBezTo>
                    <a:pt x="231" y="296"/>
                    <a:pt x="297" y="230"/>
                    <a:pt x="297" y="147"/>
                  </a:cubicBezTo>
                  <a:lnTo>
                    <a:pt x="297" y="147"/>
                  </a:lnTo>
                  <a:cubicBezTo>
                    <a:pt x="297" y="66"/>
                    <a:pt x="231" y="0"/>
                    <a:pt x="148" y="0"/>
                  </a:cubicBezTo>
                  <a:lnTo>
                    <a:pt x="148" y="0"/>
                  </a:lnTo>
                  <a:cubicBezTo>
                    <a:pt x="67" y="0"/>
                    <a:pt x="0" y="66"/>
                    <a:pt x="0" y="147"/>
                  </a:cubicBezTo>
                  <a:lnTo>
                    <a:pt x="0" y="147"/>
                  </a:lnTo>
                  <a:cubicBezTo>
                    <a:pt x="0" y="230"/>
                    <a:pt x="67" y="296"/>
                    <a:pt x="148" y="29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300">
              <a:extLst>
                <a:ext uri="{FF2B5EF4-FFF2-40B4-BE49-F238E27FC236}">
                  <a16:creationId xmlns:a16="http://schemas.microsoft.com/office/drawing/2014/main" id="{C04C8EAE-B2A3-A544-9167-F234AC9D3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376" y="6505338"/>
              <a:ext cx="212674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301">
              <a:extLst>
                <a:ext uri="{FF2B5EF4-FFF2-40B4-BE49-F238E27FC236}">
                  <a16:creationId xmlns:a16="http://schemas.microsoft.com/office/drawing/2014/main" id="{B2CFF15B-18AC-C240-986B-124D1943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941" y="6341123"/>
              <a:ext cx="212673" cy="212673"/>
            </a:xfrm>
            <a:custGeom>
              <a:avLst/>
              <a:gdLst>
                <a:gd name="T0" fmla="*/ 173 w 348"/>
                <a:gd name="T1" fmla="*/ 348 h 349"/>
                <a:gd name="T2" fmla="*/ 173 w 348"/>
                <a:gd name="T3" fmla="*/ 348 h 349"/>
                <a:gd name="T4" fmla="*/ 347 w 348"/>
                <a:gd name="T5" fmla="*/ 174 h 349"/>
                <a:gd name="T6" fmla="*/ 347 w 348"/>
                <a:gd name="T7" fmla="*/ 174 h 349"/>
                <a:gd name="T8" fmla="*/ 173 w 348"/>
                <a:gd name="T9" fmla="*/ 0 h 349"/>
                <a:gd name="T10" fmla="*/ 173 w 348"/>
                <a:gd name="T11" fmla="*/ 0 h 349"/>
                <a:gd name="T12" fmla="*/ 0 w 348"/>
                <a:gd name="T13" fmla="*/ 174 h 349"/>
                <a:gd name="T14" fmla="*/ 0 w 348"/>
                <a:gd name="T15" fmla="*/ 174 h 349"/>
                <a:gd name="T16" fmla="*/ 173 w 348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49">
                  <a:moveTo>
                    <a:pt x="173" y="348"/>
                  </a:moveTo>
                  <a:lnTo>
                    <a:pt x="173" y="348"/>
                  </a:lnTo>
                  <a:cubicBezTo>
                    <a:pt x="270" y="348"/>
                    <a:pt x="347" y="270"/>
                    <a:pt x="347" y="174"/>
                  </a:cubicBezTo>
                  <a:lnTo>
                    <a:pt x="347" y="174"/>
                  </a:lnTo>
                  <a:cubicBezTo>
                    <a:pt x="347" y="77"/>
                    <a:pt x="270" y="0"/>
                    <a:pt x="173" y="0"/>
                  </a:cubicBezTo>
                  <a:lnTo>
                    <a:pt x="173" y="0"/>
                  </a:lnTo>
                  <a:cubicBezTo>
                    <a:pt x="77" y="0"/>
                    <a:pt x="0" y="77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7" y="348"/>
                    <a:pt x="173" y="34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302">
              <a:extLst>
                <a:ext uri="{FF2B5EF4-FFF2-40B4-BE49-F238E27FC236}">
                  <a16:creationId xmlns:a16="http://schemas.microsoft.com/office/drawing/2014/main" id="{42472D2C-F6BE-EC42-9D24-EB6456028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273" y="6160753"/>
              <a:ext cx="212674" cy="212674"/>
            </a:xfrm>
            <a:custGeom>
              <a:avLst/>
              <a:gdLst>
                <a:gd name="T0" fmla="*/ 174 w 349"/>
                <a:gd name="T1" fmla="*/ 347 h 348"/>
                <a:gd name="T2" fmla="*/ 174 w 349"/>
                <a:gd name="T3" fmla="*/ 347 h 348"/>
                <a:gd name="T4" fmla="*/ 348 w 349"/>
                <a:gd name="T5" fmla="*/ 173 h 348"/>
                <a:gd name="T6" fmla="*/ 348 w 349"/>
                <a:gd name="T7" fmla="*/ 173 h 348"/>
                <a:gd name="T8" fmla="*/ 174 w 349"/>
                <a:gd name="T9" fmla="*/ 0 h 348"/>
                <a:gd name="T10" fmla="*/ 174 w 349"/>
                <a:gd name="T11" fmla="*/ 0 h 348"/>
                <a:gd name="T12" fmla="*/ 0 w 349"/>
                <a:gd name="T13" fmla="*/ 173 h 348"/>
                <a:gd name="T14" fmla="*/ 0 w 349"/>
                <a:gd name="T15" fmla="*/ 173 h 348"/>
                <a:gd name="T16" fmla="*/ 174 w 349"/>
                <a:gd name="T17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174" y="347"/>
                  </a:moveTo>
                  <a:lnTo>
                    <a:pt x="174" y="347"/>
                  </a:lnTo>
                  <a:cubicBezTo>
                    <a:pt x="270" y="347"/>
                    <a:pt x="348" y="269"/>
                    <a:pt x="348" y="173"/>
                  </a:cubicBezTo>
                  <a:lnTo>
                    <a:pt x="348" y="173"/>
                  </a:lnTo>
                  <a:cubicBezTo>
                    <a:pt x="348" y="77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7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8" y="347"/>
                    <a:pt x="174" y="34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303">
              <a:extLst>
                <a:ext uri="{FF2B5EF4-FFF2-40B4-BE49-F238E27FC236}">
                  <a16:creationId xmlns:a16="http://schemas.microsoft.com/office/drawing/2014/main" id="{B4B9C8C2-DDF3-3440-9B09-09F96CE27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681" y="5966924"/>
              <a:ext cx="212674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304">
              <a:extLst>
                <a:ext uri="{FF2B5EF4-FFF2-40B4-BE49-F238E27FC236}">
                  <a16:creationId xmlns:a16="http://schemas.microsoft.com/office/drawing/2014/main" id="{51B00817-775A-7D4F-AA17-9FC6C8CB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859" y="5756942"/>
              <a:ext cx="212674" cy="212674"/>
            </a:xfrm>
            <a:custGeom>
              <a:avLst/>
              <a:gdLst>
                <a:gd name="T0" fmla="*/ 173 w 348"/>
                <a:gd name="T1" fmla="*/ 348 h 349"/>
                <a:gd name="T2" fmla="*/ 173 w 348"/>
                <a:gd name="T3" fmla="*/ 348 h 349"/>
                <a:gd name="T4" fmla="*/ 347 w 348"/>
                <a:gd name="T5" fmla="*/ 174 h 349"/>
                <a:gd name="T6" fmla="*/ 347 w 348"/>
                <a:gd name="T7" fmla="*/ 174 h 349"/>
                <a:gd name="T8" fmla="*/ 173 w 348"/>
                <a:gd name="T9" fmla="*/ 0 h 349"/>
                <a:gd name="T10" fmla="*/ 173 w 348"/>
                <a:gd name="T11" fmla="*/ 0 h 349"/>
                <a:gd name="T12" fmla="*/ 0 w 348"/>
                <a:gd name="T13" fmla="*/ 174 h 349"/>
                <a:gd name="T14" fmla="*/ 0 w 348"/>
                <a:gd name="T15" fmla="*/ 174 h 349"/>
                <a:gd name="T16" fmla="*/ 173 w 348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49">
                  <a:moveTo>
                    <a:pt x="173" y="348"/>
                  </a:moveTo>
                  <a:lnTo>
                    <a:pt x="173" y="348"/>
                  </a:lnTo>
                  <a:cubicBezTo>
                    <a:pt x="270" y="348"/>
                    <a:pt x="347" y="270"/>
                    <a:pt x="347" y="174"/>
                  </a:cubicBezTo>
                  <a:lnTo>
                    <a:pt x="347" y="174"/>
                  </a:lnTo>
                  <a:cubicBezTo>
                    <a:pt x="347" y="78"/>
                    <a:pt x="270" y="0"/>
                    <a:pt x="173" y="0"/>
                  </a:cubicBezTo>
                  <a:lnTo>
                    <a:pt x="173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3" y="34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305">
              <a:extLst>
                <a:ext uri="{FF2B5EF4-FFF2-40B4-BE49-F238E27FC236}">
                  <a16:creationId xmlns:a16="http://schemas.microsoft.com/office/drawing/2014/main" id="{34CB3FE3-5BC3-0A44-8E6C-2BDF5378E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13" y="5536193"/>
              <a:ext cx="212673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306">
              <a:extLst>
                <a:ext uri="{FF2B5EF4-FFF2-40B4-BE49-F238E27FC236}">
                  <a16:creationId xmlns:a16="http://schemas.microsoft.com/office/drawing/2014/main" id="{3511B0E8-57A0-AA4E-A867-CD472E76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826" y="5304675"/>
              <a:ext cx="212673" cy="212674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307">
              <a:extLst>
                <a:ext uri="{FF2B5EF4-FFF2-40B4-BE49-F238E27FC236}">
                  <a16:creationId xmlns:a16="http://schemas.microsoft.com/office/drawing/2014/main" id="{65BF0092-C2F7-0943-AFEF-B4E44395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000" y="5059697"/>
              <a:ext cx="212674" cy="212673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308">
              <a:extLst>
                <a:ext uri="{FF2B5EF4-FFF2-40B4-BE49-F238E27FC236}">
                  <a16:creationId xmlns:a16="http://schemas.microsoft.com/office/drawing/2014/main" id="{3D29AD60-CD3A-864C-AA90-6A004ABE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943" y="4801258"/>
              <a:ext cx="212673" cy="212673"/>
            </a:xfrm>
            <a:custGeom>
              <a:avLst/>
              <a:gdLst>
                <a:gd name="T0" fmla="*/ 174 w 348"/>
                <a:gd name="T1" fmla="*/ 348 h 349"/>
                <a:gd name="T2" fmla="*/ 174 w 348"/>
                <a:gd name="T3" fmla="*/ 348 h 349"/>
                <a:gd name="T4" fmla="*/ 347 w 348"/>
                <a:gd name="T5" fmla="*/ 174 h 349"/>
                <a:gd name="T6" fmla="*/ 347 w 348"/>
                <a:gd name="T7" fmla="*/ 174 h 349"/>
                <a:gd name="T8" fmla="*/ 174 w 348"/>
                <a:gd name="T9" fmla="*/ 0 h 349"/>
                <a:gd name="T10" fmla="*/ 174 w 348"/>
                <a:gd name="T11" fmla="*/ 0 h 349"/>
                <a:gd name="T12" fmla="*/ 0 w 348"/>
                <a:gd name="T13" fmla="*/ 174 h 349"/>
                <a:gd name="T14" fmla="*/ 0 w 348"/>
                <a:gd name="T15" fmla="*/ 174 h 349"/>
                <a:gd name="T16" fmla="*/ 174 w 348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49">
                  <a:moveTo>
                    <a:pt x="174" y="348"/>
                  </a:moveTo>
                  <a:lnTo>
                    <a:pt x="174" y="348"/>
                  </a:lnTo>
                  <a:cubicBezTo>
                    <a:pt x="269" y="348"/>
                    <a:pt x="347" y="271"/>
                    <a:pt x="347" y="174"/>
                  </a:cubicBezTo>
                  <a:lnTo>
                    <a:pt x="347" y="174"/>
                  </a:lnTo>
                  <a:cubicBezTo>
                    <a:pt x="347" y="78"/>
                    <a:pt x="269" y="0"/>
                    <a:pt x="174" y="0"/>
                  </a:cubicBezTo>
                  <a:lnTo>
                    <a:pt x="174" y="0"/>
                  </a:lnTo>
                  <a:cubicBezTo>
                    <a:pt x="77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1"/>
                    <a:pt x="77" y="348"/>
                    <a:pt x="174" y="34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8" name="Freeform 314">
              <a:extLst>
                <a:ext uri="{FF2B5EF4-FFF2-40B4-BE49-F238E27FC236}">
                  <a16:creationId xmlns:a16="http://schemas.microsoft.com/office/drawing/2014/main" id="{B77792FA-ECBE-E24C-9D6B-6D4897B93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6525" y="4688191"/>
              <a:ext cx="220750" cy="220750"/>
            </a:xfrm>
            <a:custGeom>
              <a:avLst/>
              <a:gdLst>
                <a:gd name="T0" fmla="*/ 179 w 360"/>
                <a:gd name="T1" fmla="*/ 359 h 360"/>
                <a:gd name="T2" fmla="*/ 179 w 360"/>
                <a:gd name="T3" fmla="*/ 359 h 360"/>
                <a:gd name="T4" fmla="*/ 359 w 360"/>
                <a:gd name="T5" fmla="*/ 179 h 360"/>
                <a:gd name="T6" fmla="*/ 359 w 360"/>
                <a:gd name="T7" fmla="*/ 179 h 360"/>
                <a:gd name="T8" fmla="*/ 179 w 360"/>
                <a:gd name="T9" fmla="*/ 0 h 360"/>
                <a:gd name="T10" fmla="*/ 179 w 360"/>
                <a:gd name="T11" fmla="*/ 0 h 360"/>
                <a:gd name="T12" fmla="*/ 0 w 360"/>
                <a:gd name="T13" fmla="*/ 179 h 360"/>
                <a:gd name="T14" fmla="*/ 0 w 360"/>
                <a:gd name="T15" fmla="*/ 179 h 360"/>
                <a:gd name="T16" fmla="*/ 179 w 360"/>
                <a:gd name="T17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360">
                  <a:moveTo>
                    <a:pt x="179" y="359"/>
                  </a:moveTo>
                  <a:lnTo>
                    <a:pt x="179" y="359"/>
                  </a:lnTo>
                  <a:cubicBezTo>
                    <a:pt x="279" y="359"/>
                    <a:pt x="359" y="279"/>
                    <a:pt x="359" y="179"/>
                  </a:cubicBezTo>
                  <a:lnTo>
                    <a:pt x="359" y="179"/>
                  </a:lnTo>
                  <a:cubicBezTo>
                    <a:pt x="359" y="80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0"/>
                    <a:pt x="0" y="179"/>
                  </a:cubicBezTo>
                  <a:lnTo>
                    <a:pt x="0" y="179"/>
                  </a:lnTo>
                  <a:cubicBezTo>
                    <a:pt x="0" y="279"/>
                    <a:pt x="80" y="359"/>
                    <a:pt x="179" y="35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9" name="Freeform 315">
              <a:extLst>
                <a:ext uri="{FF2B5EF4-FFF2-40B4-BE49-F238E27FC236}">
                  <a16:creationId xmlns:a16="http://schemas.microsoft.com/office/drawing/2014/main" id="{E456627A-80D2-634E-875B-61B7A8039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1928" y="4957398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80" y="360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80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0" y="360"/>
                    <a:pt x="180" y="36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0" name="Freeform 316">
              <a:extLst>
                <a:ext uri="{FF2B5EF4-FFF2-40B4-BE49-F238E27FC236}">
                  <a16:creationId xmlns:a16="http://schemas.microsoft.com/office/drawing/2014/main" id="{FD834800-3570-8549-85E7-A6552EE6B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6562" y="5213144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0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1" name="Freeform 317">
              <a:extLst>
                <a:ext uri="{FF2B5EF4-FFF2-40B4-BE49-F238E27FC236}">
                  <a16:creationId xmlns:a16="http://schemas.microsoft.com/office/drawing/2014/main" id="{43AC16E7-965C-4249-B501-475D30F7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044" y="5460815"/>
              <a:ext cx="220750" cy="220750"/>
            </a:xfrm>
            <a:custGeom>
              <a:avLst/>
              <a:gdLst>
                <a:gd name="T0" fmla="*/ 181 w 361"/>
                <a:gd name="T1" fmla="*/ 360 h 361"/>
                <a:gd name="T2" fmla="*/ 181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1 w 361"/>
                <a:gd name="T9" fmla="*/ 0 h 361"/>
                <a:gd name="T10" fmla="*/ 181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1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1" y="360"/>
                  </a:moveTo>
                  <a:lnTo>
                    <a:pt x="181" y="360"/>
                  </a:lnTo>
                  <a:cubicBezTo>
                    <a:pt x="280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80" y="0"/>
                    <a:pt x="181" y="0"/>
                  </a:cubicBezTo>
                  <a:lnTo>
                    <a:pt x="181" y="0"/>
                  </a:lnTo>
                  <a:cubicBezTo>
                    <a:pt x="81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1" y="360"/>
                    <a:pt x="181" y="36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2" name="Freeform 318">
              <a:extLst>
                <a:ext uri="{FF2B5EF4-FFF2-40B4-BE49-F238E27FC236}">
                  <a16:creationId xmlns:a16="http://schemas.microsoft.com/office/drawing/2014/main" id="{412D9C5D-4EE8-7C4A-AC7C-F1065655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5451" y="5695026"/>
              <a:ext cx="220750" cy="220750"/>
            </a:xfrm>
            <a:custGeom>
              <a:avLst/>
              <a:gdLst>
                <a:gd name="T0" fmla="*/ 181 w 361"/>
                <a:gd name="T1" fmla="*/ 361 h 362"/>
                <a:gd name="T2" fmla="*/ 181 w 361"/>
                <a:gd name="T3" fmla="*/ 361 h 362"/>
                <a:gd name="T4" fmla="*/ 360 w 361"/>
                <a:gd name="T5" fmla="*/ 180 h 362"/>
                <a:gd name="T6" fmla="*/ 360 w 361"/>
                <a:gd name="T7" fmla="*/ 180 h 362"/>
                <a:gd name="T8" fmla="*/ 181 w 361"/>
                <a:gd name="T9" fmla="*/ 0 h 362"/>
                <a:gd name="T10" fmla="*/ 181 w 361"/>
                <a:gd name="T11" fmla="*/ 0 h 362"/>
                <a:gd name="T12" fmla="*/ 0 w 361"/>
                <a:gd name="T13" fmla="*/ 180 h 362"/>
                <a:gd name="T14" fmla="*/ 0 w 361"/>
                <a:gd name="T15" fmla="*/ 180 h 362"/>
                <a:gd name="T16" fmla="*/ 181 w 361"/>
                <a:gd name="T17" fmla="*/ 36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2">
                  <a:moveTo>
                    <a:pt x="181" y="361"/>
                  </a:moveTo>
                  <a:lnTo>
                    <a:pt x="181" y="361"/>
                  </a:lnTo>
                  <a:cubicBezTo>
                    <a:pt x="280" y="361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80" y="0"/>
                    <a:pt x="181" y="0"/>
                  </a:cubicBezTo>
                  <a:lnTo>
                    <a:pt x="181" y="0"/>
                  </a:lnTo>
                  <a:cubicBezTo>
                    <a:pt x="81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1" y="361"/>
                    <a:pt x="181" y="36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3" name="Freeform 319">
              <a:extLst>
                <a:ext uri="{FF2B5EF4-FFF2-40B4-BE49-F238E27FC236}">
                  <a16:creationId xmlns:a16="http://schemas.microsoft.com/office/drawing/2014/main" id="{CC5A6D3F-FDD6-C54E-B0F7-1CAB520FB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5087" y="5918467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4" name="Freeform 320">
              <a:extLst>
                <a:ext uri="{FF2B5EF4-FFF2-40B4-BE49-F238E27FC236}">
                  <a16:creationId xmlns:a16="http://schemas.microsoft.com/office/drawing/2014/main" id="{5378B084-A03E-A944-B01A-ADBFEECE2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264" y="6128448"/>
              <a:ext cx="220750" cy="220750"/>
            </a:xfrm>
            <a:custGeom>
              <a:avLst/>
              <a:gdLst>
                <a:gd name="T0" fmla="*/ 179 w 360"/>
                <a:gd name="T1" fmla="*/ 360 h 361"/>
                <a:gd name="T2" fmla="*/ 179 w 360"/>
                <a:gd name="T3" fmla="*/ 360 h 361"/>
                <a:gd name="T4" fmla="*/ 359 w 360"/>
                <a:gd name="T5" fmla="*/ 180 h 361"/>
                <a:gd name="T6" fmla="*/ 359 w 360"/>
                <a:gd name="T7" fmla="*/ 180 h 361"/>
                <a:gd name="T8" fmla="*/ 179 w 360"/>
                <a:gd name="T9" fmla="*/ 0 h 361"/>
                <a:gd name="T10" fmla="*/ 179 w 360"/>
                <a:gd name="T11" fmla="*/ 0 h 361"/>
                <a:gd name="T12" fmla="*/ 0 w 360"/>
                <a:gd name="T13" fmla="*/ 180 h 361"/>
                <a:gd name="T14" fmla="*/ 0 w 360"/>
                <a:gd name="T15" fmla="*/ 180 h 361"/>
                <a:gd name="T16" fmla="*/ 179 w 360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361">
                  <a:moveTo>
                    <a:pt x="179" y="360"/>
                  </a:moveTo>
                  <a:lnTo>
                    <a:pt x="179" y="360"/>
                  </a:lnTo>
                  <a:cubicBezTo>
                    <a:pt x="278" y="360"/>
                    <a:pt x="359" y="279"/>
                    <a:pt x="359" y="180"/>
                  </a:cubicBezTo>
                  <a:lnTo>
                    <a:pt x="359" y="180"/>
                  </a:lnTo>
                  <a:cubicBezTo>
                    <a:pt x="359" y="81"/>
                    <a:pt x="278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79" y="36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5" name="Freeform 321">
              <a:extLst>
                <a:ext uri="{FF2B5EF4-FFF2-40B4-BE49-F238E27FC236}">
                  <a16:creationId xmlns:a16="http://schemas.microsoft.com/office/drawing/2014/main" id="{6E81B740-4B9F-4F4D-B505-4956CCFDA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9366" y="6324970"/>
              <a:ext cx="220750" cy="220750"/>
            </a:xfrm>
            <a:custGeom>
              <a:avLst/>
              <a:gdLst>
                <a:gd name="T0" fmla="*/ 179 w 361"/>
                <a:gd name="T1" fmla="*/ 360 h 361"/>
                <a:gd name="T2" fmla="*/ 179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79 w 361"/>
                <a:gd name="T9" fmla="*/ 0 h 361"/>
                <a:gd name="T10" fmla="*/ 179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79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79" y="360"/>
                  </a:moveTo>
                  <a:lnTo>
                    <a:pt x="179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79" y="36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6" name="Freeform 322">
              <a:extLst>
                <a:ext uri="{FF2B5EF4-FFF2-40B4-BE49-F238E27FC236}">
                  <a16:creationId xmlns:a16="http://schemas.microsoft.com/office/drawing/2014/main" id="{E1F626E2-BDA0-624F-85D7-FCCA72C27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9391" y="6510722"/>
              <a:ext cx="220750" cy="220750"/>
            </a:xfrm>
            <a:custGeom>
              <a:avLst/>
              <a:gdLst>
                <a:gd name="T0" fmla="*/ 179 w 361"/>
                <a:gd name="T1" fmla="*/ 360 h 361"/>
                <a:gd name="T2" fmla="*/ 179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79 w 361"/>
                <a:gd name="T9" fmla="*/ 0 h 361"/>
                <a:gd name="T10" fmla="*/ 179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79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79" y="360"/>
                  </a:moveTo>
                  <a:lnTo>
                    <a:pt x="179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79" y="36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7" name="Freeform 323">
              <a:extLst>
                <a:ext uri="{FF2B5EF4-FFF2-40B4-BE49-F238E27FC236}">
                  <a16:creationId xmlns:a16="http://schemas.microsoft.com/office/drawing/2014/main" id="{A989FE84-CCB4-3548-807E-E93A78D50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423" y="6510722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8" name="Freeform 324">
              <a:extLst>
                <a:ext uri="{FF2B5EF4-FFF2-40B4-BE49-F238E27FC236}">
                  <a16:creationId xmlns:a16="http://schemas.microsoft.com/office/drawing/2014/main" id="{B1C9092B-C891-544A-A72E-8417A8D1A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755" y="6324970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9" name="Freeform 325">
              <a:extLst>
                <a:ext uri="{FF2B5EF4-FFF2-40B4-BE49-F238E27FC236}">
                  <a16:creationId xmlns:a16="http://schemas.microsoft.com/office/drawing/2014/main" id="{3A88DA0E-5BC8-F640-9430-2D3D4B750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56" y="6128448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80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80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0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0" name="Freeform 326">
              <a:extLst>
                <a:ext uri="{FF2B5EF4-FFF2-40B4-BE49-F238E27FC236}">
                  <a16:creationId xmlns:a16="http://schemas.microsoft.com/office/drawing/2014/main" id="{BF7B8A0E-0E22-8A40-BC45-A1E42478B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725" y="5915775"/>
              <a:ext cx="220750" cy="220750"/>
            </a:xfrm>
            <a:custGeom>
              <a:avLst/>
              <a:gdLst>
                <a:gd name="T0" fmla="*/ 180 w 363"/>
                <a:gd name="T1" fmla="*/ 362 h 363"/>
                <a:gd name="T2" fmla="*/ 180 w 363"/>
                <a:gd name="T3" fmla="*/ 362 h 363"/>
                <a:gd name="T4" fmla="*/ 362 w 363"/>
                <a:gd name="T5" fmla="*/ 181 h 363"/>
                <a:gd name="T6" fmla="*/ 362 w 363"/>
                <a:gd name="T7" fmla="*/ 181 h 363"/>
                <a:gd name="T8" fmla="*/ 180 w 363"/>
                <a:gd name="T9" fmla="*/ 0 h 363"/>
                <a:gd name="T10" fmla="*/ 180 w 363"/>
                <a:gd name="T11" fmla="*/ 0 h 363"/>
                <a:gd name="T12" fmla="*/ 0 w 363"/>
                <a:gd name="T13" fmla="*/ 181 h 363"/>
                <a:gd name="T14" fmla="*/ 0 w 363"/>
                <a:gd name="T15" fmla="*/ 181 h 363"/>
                <a:gd name="T16" fmla="*/ 180 w 363"/>
                <a:gd name="T17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363">
                  <a:moveTo>
                    <a:pt x="180" y="362"/>
                  </a:moveTo>
                  <a:lnTo>
                    <a:pt x="180" y="362"/>
                  </a:lnTo>
                  <a:cubicBezTo>
                    <a:pt x="281" y="362"/>
                    <a:pt x="362" y="281"/>
                    <a:pt x="362" y="181"/>
                  </a:cubicBezTo>
                  <a:lnTo>
                    <a:pt x="362" y="181"/>
                  </a:lnTo>
                  <a:cubicBezTo>
                    <a:pt x="362" y="81"/>
                    <a:pt x="281" y="0"/>
                    <a:pt x="180" y="0"/>
                  </a:cubicBezTo>
                  <a:lnTo>
                    <a:pt x="180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81"/>
                  </a:lnTo>
                  <a:cubicBezTo>
                    <a:pt x="0" y="281"/>
                    <a:pt x="81" y="362"/>
                    <a:pt x="180" y="3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1" name="Freeform 327">
              <a:extLst>
                <a:ext uri="{FF2B5EF4-FFF2-40B4-BE49-F238E27FC236}">
                  <a16:creationId xmlns:a16="http://schemas.microsoft.com/office/drawing/2014/main" id="{1A302D55-9A34-C548-9453-3167D4083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670" y="5695026"/>
              <a:ext cx="220750" cy="220750"/>
            </a:xfrm>
            <a:custGeom>
              <a:avLst/>
              <a:gdLst>
                <a:gd name="T0" fmla="*/ 180 w 361"/>
                <a:gd name="T1" fmla="*/ 361 h 362"/>
                <a:gd name="T2" fmla="*/ 180 w 361"/>
                <a:gd name="T3" fmla="*/ 361 h 362"/>
                <a:gd name="T4" fmla="*/ 360 w 361"/>
                <a:gd name="T5" fmla="*/ 180 h 362"/>
                <a:gd name="T6" fmla="*/ 360 w 361"/>
                <a:gd name="T7" fmla="*/ 180 h 362"/>
                <a:gd name="T8" fmla="*/ 180 w 361"/>
                <a:gd name="T9" fmla="*/ 0 h 362"/>
                <a:gd name="T10" fmla="*/ 180 w 361"/>
                <a:gd name="T11" fmla="*/ 0 h 362"/>
                <a:gd name="T12" fmla="*/ 0 w 361"/>
                <a:gd name="T13" fmla="*/ 180 h 362"/>
                <a:gd name="T14" fmla="*/ 0 w 361"/>
                <a:gd name="T15" fmla="*/ 180 h 362"/>
                <a:gd name="T16" fmla="*/ 180 w 361"/>
                <a:gd name="T17" fmla="*/ 36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2">
                  <a:moveTo>
                    <a:pt x="180" y="361"/>
                  </a:moveTo>
                  <a:lnTo>
                    <a:pt x="180" y="361"/>
                  </a:lnTo>
                  <a:cubicBezTo>
                    <a:pt x="279" y="361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1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1" y="361"/>
                    <a:pt x="180" y="36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2" name="Freeform 328">
              <a:extLst>
                <a:ext uri="{FF2B5EF4-FFF2-40B4-BE49-F238E27FC236}">
                  <a16:creationId xmlns:a16="http://schemas.microsoft.com/office/drawing/2014/main" id="{72423241-DECA-A143-BA32-F123819F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077" y="5460815"/>
              <a:ext cx="220750" cy="220750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80 w 361"/>
                <a:gd name="T9" fmla="*/ 0 h 361"/>
                <a:gd name="T10" fmla="*/ 180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80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279" y="360"/>
                    <a:pt x="360" y="279"/>
                    <a:pt x="360" y="180"/>
                  </a:cubicBezTo>
                  <a:lnTo>
                    <a:pt x="360" y="180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1" y="0"/>
                    <a:pt x="0" y="80"/>
                    <a:pt x="0" y="180"/>
                  </a:cubicBezTo>
                  <a:lnTo>
                    <a:pt x="0" y="180"/>
                  </a:lnTo>
                  <a:cubicBezTo>
                    <a:pt x="0" y="279"/>
                    <a:pt x="81" y="360"/>
                    <a:pt x="180" y="36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3" name="Freeform 329">
              <a:extLst>
                <a:ext uri="{FF2B5EF4-FFF2-40B4-BE49-F238E27FC236}">
                  <a16:creationId xmlns:a16="http://schemas.microsoft.com/office/drawing/2014/main" id="{CE10DFB1-C498-4948-8FE7-D36BCC5F7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50" y="5213144"/>
              <a:ext cx="220750" cy="223443"/>
            </a:xfrm>
            <a:custGeom>
              <a:avLst/>
              <a:gdLst>
                <a:gd name="T0" fmla="*/ 181 w 363"/>
                <a:gd name="T1" fmla="*/ 363 h 364"/>
                <a:gd name="T2" fmla="*/ 181 w 363"/>
                <a:gd name="T3" fmla="*/ 363 h 364"/>
                <a:gd name="T4" fmla="*/ 362 w 363"/>
                <a:gd name="T5" fmla="*/ 181 h 364"/>
                <a:gd name="T6" fmla="*/ 362 w 363"/>
                <a:gd name="T7" fmla="*/ 181 h 364"/>
                <a:gd name="T8" fmla="*/ 181 w 363"/>
                <a:gd name="T9" fmla="*/ 0 h 364"/>
                <a:gd name="T10" fmla="*/ 181 w 363"/>
                <a:gd name="T11" fmla="*/ 0 h 364"/>
                <a:gd name="T12" fmla="*/ 0 w 363"/>
                <a:gd name="T13" fmla="*/ 181 h 364"/>
                <a:gd name="T14" fmla="*/ 0 w 363"/>
                <a:gd name="T15" fmla="*/ 181 h 364"/>
                <a:gd name="T16" fmla="*/ 181 w 363"/>
                <a:gd name="T17" fmla="*/ 36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364">
                  <a:moveTo>
                    <a:pt x="181" y="363"/>
                  </a:moveTo>
                  <a:lnTo>
                    <a:pt x="181" y="363"/>
                  </a:lnTo>
                  <a:cubicBezTo>
                    <a:pt x="281" y="363"/>
                    <a:pt x="362" y="281"/>
                    <a:pt x="362" y="181"/>
                  </a:cubicBezTo>
                  <a:lnTo>
                    <a:pt x="362" y="181"/>
                  </a:lnTo>
                  <a:cubicBezTo>
                    <a:pt x="362" y="81"/>
                    <a:pt x="281" y="0"/>
                    <a:pt x="181" y="0"/>
                  </a:cubicBezTo>
                  <a:lnTo>
                    <a:pt x="181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81"/>
                  </a:lnTo>
                  <a:cubicBezTo>
                    <a:pt x="0" y="281"/>
                    <a:pt x="81" y="363"/>
                    <a:pt x="181" y="3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4" name="Freeform 330">
              <a:extLst>
                <a:ext uri="{FF2B5EF4-FFF2-40B4-BE49-F238E27FC236}">
                  <a16:creationId xmlns:a16="http://schemas.microsoft.com/office/drawing/2014/main" id="{C2EA6310-7D98-3648-B223-38E78688A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93" y="4957398"/>
              <a:ext cx="220750" cy="220750"/>
            </a:xfrm>
            <a:custGeom>
              <a:avLst/>
              <a:gdLst>
                <a:gd name="T0" fmla="*/ 179 w 361"/>
                <a:gd name="T1" fmla="*/ 360 h 361"/>
                <a:gd name="T2" fmla="*/ 179 w 361"/>
                <a:gd name="T3" fmla="*/ 360 h 361"/>
                <a:gd name="T4" fmla="*/ 360 w 361"/>
                <a:gd name="T5" fmla="*/ 180 h 361"/>
                <a:gd name="T6" fmla="*/ 360 w 361"/>
                <a:gd name="T7" fmla="*/ 180 h 361"/>
                <a:gd name="T8" fmla="*/ 179 w 361"/>
                <a:gd name="T9" fmla="*/ 0 h 361"/>
                <a:gd name="T10" fmla="*/ 179 w 361"/>
                <a:gd name="T11" fmla="*/ 0 h 361"/>
                <a:gd name="T12" fmla="*/ 0 w 361"/>
                <a:gd name="T13" fmla="*/ 180 h 361"/>
                <a:gd name="T14" fmla="*/ 0 w 361"/>
                <a:gd name="T15" fmla="*/ 180 h 361"/>
                <a:gd name="T16" fmla="*/ 179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179" y="360"/>
                  </a:moveTo>
                  <a:lnTo>
                    <a:pt x="179" y="360"/>
                  </a:lnTo>
                  <a:cubicBezTo>
                    <a:pt x="279" y="360"/>
                    <a:pt x="360" y="280"/>
                    <a:pt x="360" y="180"/>
                  </a:cubicBezTo>
                  <a:lnTo>
                    <a:pt x="360" y="180"/>
                  </a:lnTo>
                  <a:cubicBezTo>
                    <a:pt x="360" y="81"/>
                    <a:pt x="279" y="0"/>
                    <a:pt x="179" y="0"/>
                  </a:cubicBez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180"/>
                  </a:lnTo>
                  <a:cubicBezTo>
                    <a:pt x="0" y="280"/>
                    <a:pt x="80" y="360"/>
                    <a:pt x="179" y="36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5" name="Freeform 331">
              <a:extLst>
                <a:ext uri="{FF2B5EF4-FFF2-40B4-BE49-F238E27FC236}">
                  <a16:creationId xmlns:a16="http://schemas.microsoft.com/office/drawing/2014/main" id="{CE8AB554-7E22-5246-BA02-1A08E6100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96" y="4688191"/>
              <a:ext cx="220750" cy="220750"/>
            </a:xfrm>
            <a:custGeom>
              <a:avLst/>
              <a:gdLst>
                <a:gd name="T0" fmla="*/ 180 w 361"/>
                <a:gd name="T1" fmla="*/ 359 h 360"/>
                <a:gd name="T2" fmla="*/ 180 w 361"/>
                <a:gd name="T3" fmla="*/ 359 h 360"/>
                <a:gd name="T4" fmla="*/ 360 w 361"/>
                <a:gd name="T5" fmla="*/ 179 h 360"/>
                <a:gd name="T6" fmla="*/ 360 w 361"/>
                <a:gd name="T7" fmla="*/ 179 h 360"/>
                <a:gd name="T8" fmla="*/ 180 w 361"/>
                <a:gd name="T9" fmla="*/ 0 h 360"/>
                <a:gd name="T10" fmla="*/ 180 w 361"/>
                <a:gd name="T11" fmla="*/ 0 h 360"/>
                <a:gd name="T12" fmla="*/ 0 w 361"/>
                <a:gd name="T13" fmla="*/ 179 h 360"/>
                <a:gd name="T14" fmla="*/ 0 w 361"/>
                <a:gd name="T15" fmla="*/ 179 h 360"/>
                <a:gd name="T16" fmla="*/ 180 w 361"/>
                <a:gd name="T17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0">
                  <a:moveTo>
                    <a:pt x="180" y="359"/>
                  </a:moveTo>
                  <a:lnTo>
                    <a:pt x="180" y="359"/>
                  </a:lnTo>
                  <a:cubicBezTo>
                    <a:pt x="279" y="359"/>
                    <a:pt x="360" y="279"/>
                    <a:pt x="360" y="179"/>
                  </a:cubicBezTo>
                  <a:lnTo>
                    <a:pt x="360" y="179"/>
                  </a:lnTo>
                  <a:cubicBezTo>
                    <a:pt x="360" y="80"/>
                    <a:pt x="279" y="0"/>
                    <a:pt x="180" y="0"/>
                  </a:cubicBezTo>
                  <a:lnTo>
                    <a:pt x="180" y="0"/>
                  </a:lnTo>
                  <a:cubicBezTo>
                    <a:pt x="80" y="0"/>
                    <a:pt x="0" y="80"/>
                    <a:pt x="0" y="179"/>
                  </a:cubicBezTo>
                  <a:lnTo>
                    <a:pt x="0" y="179"/>
                  </a:lnTo>
                  <a:cubicBezTo>
                    <a:pt x="0" y="279"/>
                    <a:pt x="80" y="359"/>
                    <a:pt x="180" y="35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6" name="Freeform 334">
              <a:extLst>
                <a:ext uri="{FF2B5EF4-FFF2-40B4-BE49-F238E27FC236}">
                  <a16:creationId xmlns:a16="http://schemas.microsoft.com/office/drawing/2014/main" id="{E6DBD567-C6C2-2B49-9227-9F28B1F8A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805" y="4707035"/>
              <a:ext cx="223443" cy="223443"/>
            </a:xfrm>
            <a:custGeom>
              <a:avLst/>
              <a:gdLst>
                <a:gd name="T0" fmla="*/ 182 w 366"/>
                <a:gd name="T1" fmla="*/ 365 h 366"/>
                <a:gd name="T2" fmla="*/ 182 w 366"/>
                <a:gd name="T3" fmla="*/ 365 h 366"/>
                <a:gd name="T4" fmla="*/ 365 w 366"/>
                <a:gd name="T5" fmla="*/ 182 h 366"/>
                <a:gd name="T6" fmla="*/ 365 w 366"/>
                <a:gd name="T7" fmla="*/ 182 h 366"/>
                <a:gd name="T8" fmla="*/ 182 w 366"/>
                <a:gd name="T9" fmla="*/ 0 h 366"/>
                <a:gd name="T10" fmla="*/ 182 w 366"/>
                <a:gd name="T11" fmla="*/ 0 h 366"/>
                <a:gd name="T12" fmla="*/ 0 w 366"/>
                <a:gd name="T13" fmla="*/ 182 h 366"/>
                <a:gd name="T14" fmla="*/ 0 w 366"/>
                <a:gd name="T15" fmla="*/ 182 h 366"/>
                <a:gd name="T16" fmla="*/ 182 w 366"/>
                <a:gd name="T17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366">
                  <a:moveTo>
                    <a:pt x="182" y="365"/>
                  </a:moveTo>
                  <a:lnTo>
                    <a:pt x="182" y="365"/>
                  </a:lnTo>
                  <a:cubicBezTo>
                    <a:pt x="283" y="365"/>
                    <a:pt x="365" y="283"/>
                    <a:pt x="365" y="182"/>
                  </a:cubicBezTo>
                  <a:lnTo>
                    <a:pt x="365" y="182"/>
                  </a:lnTo>
                  <a:cubicBezTo>
                    <a:pt x="365" y="82"/>
                    <a:pt x="283" y="0"/>
                    <a:pt x="182" y="0"/>
                  </a:cubicBezTo>
                  <a:lnTo>
                    <a:pt x="182" y="0"/>
                  </a:lnTo>
                  <a:cubicBezTo>
                    <a:pt x="82" y="0"/>
                    <a:pt x="0" y="82"/>
                    <a:pt x="0" y="182"/>
                  </a:cubicBezTo>
                  <a:lnTo>
                    <a:pt x="0" y="182"/>
                  </a:lnTo>
                  <a:cubicBezTo>
                    <a:pt x="0" y="283"/>
                    <a:pt x="82" y="365"/>
                    <a:pt x="182" y="36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7" name="Freeform 335">
              <a:extLst>
                <a:ext uri="{FF2B5EF4-FFF2-40B4-BE49-F238E27FC236}">
                  <a16:creationId xmlns:a16="http://schemas.microsoft.com/office/drawing/2014/main" id="{01670281-A03D-7D43-9155-2AAE554AE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9592" y="4976242"/>
              <a:ext cx="228827" cy="228827"/>
            </a:xfrm>
            <a:custGeom>
              <a:avLst/>
              <a:gdLst>
                <a:gd name="T0" fmla="*/ 187 w 374"/>
                <a:gd name="T1" fmla="*/ 372 h 373"/>
                <a:gd name="T2" fmla="*/ 187 w 374"/>
                <a:gd name="T3" fmla="*/ 372 h 373"/>
                <a:gd name="T4" fmla="*/ 373 w 374"/>
                <a:gd name="T5" fmla="*/ 186 h 373"/>
                <a:gd name="T6" fmla="*/ 373 w 374"/>
                <a:gd name="T7" fmla="*/ 186 h 373"/>
                <a:gd name="T8" fmla="*/ 187 w 374"/>
                <a:gd name="T9" fmla="*/ 0 h 373"/>
                <a:gd name="T10" fmla="*/ 187 w 374"/>
                <a:gd name="T11" fmla="*/ 0 h 373"/>
                <a:gd name="T12" fmla="*/ 0 w 374"/>
                <a:gd name="T13" fmla="*/ 186 h 373"/>
                <a:gd name="T14" fmla="*/ 0 w 374"/>
                <a:gd name="T15" fmla="*/ 186 h 373"/>
                <a:gd name="T16" fmla="*/ 187 w 374"/>
                <a:gd name="T17" fmla="*/ 37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373">
                  <a:moveTo>
                    <a:pt x="187" y="372"/>
                  </a:moveTo>
                  <a:lnTo>
                    <a:pt x="187" y="372"/>
                  </a:lnTo>
                  <a:cubicBezTo>
                    <a:pt x="289" y="372"/>
                    <a:pt x="373" y="289"/>
                    <a:pt x="373" y="186"/>
                  </a:cubicBezTo>
                  <a:lnTo>
                    <a:pt x="373" y="186"/>
                  </a:lnTo>
                  <a:cubicBezTo>
                    <a:pt x="373" y="83"/>
                    <a:pt x="289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4" y="372"/>
                    <a:pt x="187" y="37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8" name="Freeform 336">
              <a:extLst>
                <a:ext uri="{FF2B5EF4-FFF2-40B4-BE49-F238E27FC236}">
                  <a16:creationId xmlns:a16="http://schemas.microsoft.com/office/drawing/2014/main" id="{5EF1BF18-8781-4B4E-AC53-69794DF2F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9610" y="5240065"/>
              <a:ext cx="228827" cy="226134"/>
            </a:xfrm>
            <a:custGeom>
              <a:avLst/>
              <a:gdLst>
                <a:gd name="T0" fmla="*/ 187 w 374"/>
                <a:gd name="T1" fmla="*/ 371 h 372"/>
                <a:gd name="T2" fmla="*/ 187 w 374"/>
                <a:gd name="T3" fmla="*/ 371 h 372"/>
                <a:gd name="T4" fmla="*/ 373 w 374"/>
                <a:gd name="T5" fmla="*/ 186 h 372"/>
                <a:gd name="T6" fmla="*/ 373 w 374"/>
                <a:gd name="T7" fmla="*/ 186 h 372"/>
                <a:gd name="T8" fmla="*/ 187 w 374"/>
                <a:gd name="T9" fmla="*/ 0 h 372"/>
                <a:gd name="T10" fmla="*/ 187 w 374"/>
                <a:gd name="T11" fmla="*/ 0 h 372"/>
                <a:gd name="T12" fmla="*/ 0 w 374"/>
                <a:gd name="T13" fmla="*/ 186 h 372"/>
                <a:gd name="T14" fmla="*/ 0 w 374"/>
                <a:gd name="T15" fmla="*/ 186 h 372"/>
                <a:gd name="T16" fmla="*/ 187 w 374"/>
                <a:gd name="T17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372">
                  <a:moveTo>
                    <a:pt x="187" y="371"/>
                  </a:moveTo>
                  <a:lnTo>
                    <a:pt x="187" y="371"/>
                  </a:lnTo>
                  <a:cubicBezTo>
                    <a:pt x="289" y="371"/>
                    <a:pt x="373" y="288"/>
                    <a:pt x="373" y="186"/>
                  </a:cubicBezTo>
                  <a:lnTo>
                    <a:pt x="373" y="186"/>
                  </a:lnTo>
                  <a:cubicBezTo>
                    <a:pt x="373" y="83"/>
                    <a:pt x="289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8"/>
                    <a:pt x="84" y="371"/>
                    <a:pt x="187" y="37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9" name="Freeform 337">
              <a:extLst>
                <a:ext uri="{FF2B5EF4-FFF2-40B4-BE49-F238E27FC236}">
                  <a16:creationId xmlns:a16="http://schemas.microsoft.com/office/drawing/2014/main" id="{369E409E-ADDA-B947-B860-FBC828384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169" y="5493120"/>
              <a:ext cx="226134" cy="228827"/>
            </a:xfrm>
            <a:custGeom>
              <a:avLst/>
              <a:gdLst>
                <a:gd name="T0" fmla="*/ 185 w 372"/>
                <a:gd name="T1" fmla="*/ 372 h 373"/>
                <a:gd name="T2" fmla="*/ 185 w 372"/>
                <a:gd name="T3" fmla="*/ 372 h 373"/>
                <a:gd name="T4" fmla="*/ 371 w 372"/>
                <a:gd name="T5" fmla="*/ 186 h 373"/>
                <a:gd name="T6" fmla="*/ 371 w 372"/>
                <a:gd name="T7" fmla="*/ 186 h 373"/>
                <a:gd name="T8" fmla="*/ 185 w 372"/>
                <a:gd name="T9" fmla="*/ 0 h 373"/>
                <a:gd name="T10" fmla="*/ 185 w 372"/>
                <a:gd name="T11" fmla="*/ 0 h 373"/>
                <a:gd name="T12" fmla="*/ 0 w 372"/>
                <a:gd name="T13" fmla="*/ 186 h 373"/>
                <a:gd name="T14" fmla="*/ 0 w 372"/>
                <a:gd name="T15" fmla="*/ 186 h 373"/>
                <a:gd name="T16" fmla="*/ 185 w 372"/>
                <a:gd name="T17" fmla="*/ 37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73">
                  <a:moveTo>
                    <a:pt x="185" y="372"/>
                  </a:moveTo>
                  <a:lnTo>
                    <a:pt x="185" y="372"/>
                  </a:lnTo>
                  <a:cubicBezTo>
                    <a:pt x="288" y="372"/>
                    <a:pt x="371" y="289"/>
                    <a:pt x="371" y="186"/>
                  </a:cubicBezTo>
                  <a:lnTo>
                    <a:pt x="371" y="186"/>
                  </a:lnTo>
                  <a:cubicBezTo>
                    <a:pt x="371" y="83"/>
                    <a:pt x="288" y="0"/>
                    <a:pt x="185" y="0"/>
                  </a:cubicBezTo>
                  <a:lnTo>
                    <a:pt x="185" y="0"/>
                  </a:lnTo>
                  <a:cubicBezTo>
                    <a:pt x="83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3" y="372"/>
                    <a:pt x="185" y="37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0" name="Freeform 338">
              <a:extLst>
                <a:ext uri="{FF2B5EF4-FFF2-40B4-BE49-F238E27FC236}">
                  <a16:creationId xmlns:a16="http://schemas.microsoft.com/office/drawing/2014/main" id="{071C217D-5DD4-1541-AC81-34FA9800D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1958" y="5735406"/>
              <a:ext cx="226134" cy="228827"/>
            </a:xfrm>
            <a:custGeom>
              <a:avLst/>
              <a:gdLst>
                <a:gd name="T0" fmla="*/ 186 w 372"/>
                <a:gd name="T1" fmla="*/ 372 h 373"/>
                <a:gd name="T2" fmla="*/ 186 w 372"/>
                <a:gd name="T3" fmla="*/ 372 h 373"/>
                <a:gd name="T4" fmla="*/ 371 w 372"/>
                <a:gd name="T5" fmla="*/ 186 h 373"/>
                <a:gd name="T6" fmla="*/ 371 w 372"/>
                <a:gd name="T7" fmla="*/ 186 h 373"/>
                <a:gd name="T8" fmla="*/ 186 w 372"/>
                <a:gd name="T9" fmla="*/ 0 h 373"/>
                <a:gd name="T10" fmla="*/ 186 w 372"/>
                <a:gd name="T11" fmla="*/ 0 h 373"/>
                <a:gd name="T12" fmla="*/ 0 w 372"/>
                <a:gd name="T13" fmla="*/ 186 h 373"/>
                <a:gd name="T14" fmla="*/ 0 w 372"/>
                <a:gd name="T15" fmla="*/ 186 h 373"/>
                <a:gd name="T16" fmla="*/ 186 w 372"/>
                <a:gd name="T17" fmla="*/ 37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73">
                  <a:moveTo>
                    <a:pt x="186" y="372"/>
                  </a:moveTo>
                  <a:lnTo>
                    <a:pt x="186" y="372"/>
                  </a:lnTo>
                  <a:cubicBezTo>
                    <a:pt x="289" y="372"/>
                    <a:pt x="371" y="289"/>
                    <a:pt x="371" y="186"/>
                  </a:cubicBezTo>
                  <a:lnTo>
                    <a:pt x="371" y="186"/>
                  </a:lnTo>
                  <a:cubicBezTo>
                    <a:pt x="371" y="84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4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3" y="372"/>
                    <a:pt x="186" y="37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1" name="Freeform 339">
              <a:extLst>
                <a:ext uri="{FF2B5EF4-FFF2-40B4-BE49-F238E27FC236}">
                  <a16:creationId xmlns:a16="http://schemas.microsoft.com/office/drawing/2014/main" id="{39683126-C714-614C-9DB7-9B19A053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981" y="5966924"/>
              <a:ext cx="228825" cy="226134"/>
            </a:xfrm>
            <a:custGeom>
              <a:avLst/>
              <a:gdLst>
                <a:gd name="T0" fmla="*/ 186 w 373"/>
                <a:gd name="T1" fmla="*/ 371 h 372"/>
                <a:gd name="T2" fmla="*/ 186 w 373"/>
                <a:gd name="T3" fmla="*/ 371 h 372"/>
                <a:gd name="T4" fmla="*/ 372 w 373"/>
                <a:gd name="T5" fmla="*/ 185 h 372"/>
                <a:gd name="T6" fmla="*/ 372 w 373"/>
                <a:gd name="T7" fmla="*/ 185 h 372"/>
                <a:gd name="T8" fmla="*/ 186 w 373"/>
                <a:gd name="T9" fmla="*/ 0 h 372"/>
                <a:gd name="T10" fmla="*/ 186 w 373"/>
                <a:gd name="T11" fmla="*/ 0 h 372"/>
                <a:gd name="T12" fmla="*/ 0 w 373"/>
                <a:gd name="T13" fmla="*/ 185 h 372"/>
                <a:gd name="T14" fmla="*/ 0 w 373"/>
                <a:gd name="T15" fmla="*/ 185 h 372"/>
                <a:gd name="T16" fmla="*/ 186 w 373"/>
                <a:gd name="T17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2">
                  <a:moveTo>
                    <a:pt x="186" y="371"/>
                  </a:moveTo>
                  <a:lnTo>
                    <a:pt x="186" y="371"/>
                  </a:lnTo>
                  <a:cubicBezTo>
                    <a:pt x="289" y="371"/>
                    <a:pt x="372" y="288"/>
                    <a:pt x="372" y="185"/>
                  </a:cubicBezTo>
                  <a:lnTo>
                    <a:pt x="372" y="185"/>
                  </a:lnTo>
                  <a:cubicBezTo>
                    <a:pt x="372" y="82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2"/>
                    <a:pt x="0" y="185"/>
                  </a:cubicBezTo>
                  <a:lnTo>
                    <a:pt x="0" y="185"/>
                  </a:lnTo>
                  <a:cubicBezTo>
                    <a:pt x="0" y="288"/>
                    <a:pt x="83" y="371"/>
                    <a:pt x="186" y="3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2" name="Freeform 340">
              <a:extLst>
                <a:ext uri="{FF2B5EF4-FFF2-40B4-BE49-F238E27FC236}">
                  <a16:creationId xmlns:a16="http://schemas.microsoft.com/office/drawing/2014/main" id="{D571B637-719A-454B-82FD-60BD77E64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3926" y="6184982"/>
              <a:ext cx="228825" cy="226134"/>
            </a:xfrm>
            <a:custGeom>
              <a:avLst/>
              <a:gdLst>
                <a:gd name="T0" fmla="*/ 186 w 373"/>
                <a:gd name="T1" fmla="*/ 371 h 372"/>
                <a:gd name="T2" fmla="*/ 186 w 373"/>
                <a:gd name="T3" fmla="*/ 371 h 372"/>
                <a:gd name="T4" fmla="*/ 372 w 373"/>
                <a:gd name="T5" fmla="*/ 186 h 372"/>
                <a:gd name="T6" fmla="*/ 372 w 373"/>
                <a:gd name="T7" fmla="*/ 186 h 372"/>
                <a:gd name="T8" fmla="*/ 186 w 373"/>
                <a:gd name="T9" fmla="*/ 0 h 372"/>
                <a:gd name="T10" fmla="*/ 186 w 373"/>
                <a:gd name="T11" fmla="*/ 0 h 372"/>
                <a:gd name="T12" fmla="*/ 0 w 373"/>
                <a:gd name="T13" fmla="*/ 186 h 372"/>
                <a:gd name="T14" fmla="*/ 0 w 373"/>
                <a:gd name="T15" fmla="*/ 186 h 372"/>
                <a:gd name="T16" fmla="*/ 186 w 373"/>
                <a:gd name="T17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2">
                  <a:moveTo>
                    <a:pt x="186" y="371"/>
                  </a:moveTo>
                  <a:lnTo>
                    <a:pt x="186" y="371"/>
                  </a:lnTo>
                  <a:cubicBezTo>
                    <a:pt x="289" y="371"/>
                    <a:pt x="372" y="288"/>
                    <a:pt x="372" y="186"/>
                  </a:cubicBezTo>
                  <a:lnTo>
                    <a:pt x="372" y="186"/>
                  </a:lnTo>
                  <a:cubicBezTo>
                    <a:pt x="372" y="83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8"/>
                    <a:pt x="84" y="371"/>
                    <a:pt x="186" y="3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3" name="Freeform 341">
              <a:extLst>
                <a:ext uri="{FF2B5EF4-FFF2-40B4-BE49-F238E27FC236}">
                  <a16:creationId xmlns:a16="http://schemas.microsoft.com/office/drawing/2014/main" id="{849E3B15-6EE8-684C-8EA1-F9CF589C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410" y="6392271"/>
              <a:ext cx="228827" cy="228827"/>
            </a:xfrm>
            <a:custGeom>
              <a:avLst/>
              <a:gdLst>
                <a:gd name="T0" fmla="*/ 186 w 373"/>
                <a:gd name="T1" fmla="*/ 373 h 374"/>
                <a:gd name="T2" fmla="*/ 186 w 373"/>
                <a:gd name="T3" fmla="*/ 373 h 374"/>
                <a:gd name="T4" fmla="*/ 372 w 373"/>
                <a:gd name="T5" fmla="*/ 187 h 374"/>
                <a:gd name="T6" fmla="*/ 372 w 373"/>
                <a:gd name="T7" fmla="*/ 187 h 374"/>
                <a:gd name="T8" fmla="*/ 186 w 373"/>
                <a:gd name="T9" fmla="*/ 0 h 374"/>
                <a:gd name="T10" fmla="*/ 186 w 373"/>
                <a:gd name="T11" fmla="*/ 0 h 374"/>
                <a:gd name="T12" fmla="*/ 0 w 373"/>
                <a:gd name="T13" fmla="*/ 187 h 374"/>
                <a:gd name="T14" fmla="*/ 0 w 373"/>
                <a:gd name="T15" fmla="*/ 187 h 374"/>
                <a:gd name="T16" fmla="*/ 186 w 373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4">
                  <a:moveTo>
                    <a:pt x="186" y="373"/>
                  </a:moveTo>
                  <a:lnTo>
                    <a:pt x="186" y="373"/>
                  </a:lnTo>
                  <a:cubicBezTo>
                    <a:pt x="289" y="373"/>
                    <a:pt x="372" y="289"/>
                    <a:pt x="372" y="187"/>
                  </a:cubicBezTo>
                  <a:lnTo>
                    <a:pt x="372" y="187"/>
                  </a:lnTo>
                  <a:cubicBezTo>
                    <a:pt x="372" y="84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89"/>
                    <a:pt x="83" y="373"/>
                    <a:pt x="186" y="37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4" name="Freeform 342">
              <a:extLst>
                <a:ext uri="{FF2B5EF4-FFF2-40B4-BE49-F238E27FC236}">
                  <a16:creationId xmlns:a16="http://schemas.microsoft.com/office/drawing/2014/main" id="{AB6E9E24-19F6-304E-A5CC-1C144C1D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4356" y="6607637"/>
              <a:ext cx="185754" cy="185754"/>
            </a:xfrm>
            <a:custGeom>
              <a:avLst/>
              <a:gdLst>
                <a:gd name="T0" fmla="*/ 151 w 305"/>
                <a:gd name="T1" fmla="*/ 304 h 305"/>
                <a:gd name="T2" fmla="*/ 151 w 305"/>
                <a:gd name="T3" fmla="*/ 304 h 305"/>
                <a:gd name="T4" fmla="*/ 304 w 305"/>
                <a:gd name="T5" fmla="*/ 153 h 305"/>
                <a:gd name="T6" fmla="*/ 304 w 305"/>
                <a:gd name="T7" fmla="*/ 153 h 305"/>
                <a:gd name="T8" fmla="*/ 151 w 305"/>
                <a:gd name="T9" fmla="*/ 0 h 305"/>
                <a:gd name="T10" fmla="*/ 151 w 305"/>
                <a:gd name="T11" fmla="*/ 0 h 305"/>
                <a:gd name="T12" fmla="*/ 0 w 305"/>
                <a:gd name="T13" fmla="*/ 153 h 305"/>
                <a:gd name="T14" fmla="*/ 0 w 305"/>
                <a:gd name="T15" fmla="*/ 153 h 305"/>
                <a:gd name="T16" fmla="*/ 151 w 305"/>
                <a:gd name="T17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" h="305">
                  <a:moveTo>
                    <a:pt x="151" y="304"/>
                  </a:moveTo>
                  <a:lnTo>
                    <a:pt x="151" y="304"/>
                  </a:lnTo>
                  <a:cubicBezTo>
                    <a:pt x="235" y="304"/>
                    <a:pt x="304" y="236"/>
                    <a:pt x="304" y="153"/>
                  </a:cubicBezTo>
                  <a:lnTo>
                    <a:pt x="304" y="153"/>
                  </a:lnTo>
                  <a:cubicBezTo>
                    <a:pt x="304" y="69"/>
                    <a:pt x="235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9"/>
                    <a:pt x="0" y="153"/>
                  </a:cubicBezTo>
                  <a:lnTo>
                    <a:pt x="0" y="153"/>
                  </a:lnTo>
                  <a:cubicBezTo>
                    <a:pt x="0" y="236"/>
                    <a:pt x="67" y="304"/>
                    <a:pt x="151" y="30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5" name="Freeform 343">
              <a:extLst>
                <a:ext uri="{FF2B5EF4-FFF2-40B4-BE49-F238E27FC236}">
                  <a16:creationId xmlns:a16="http://schemas.microsoft.com/office/drawing/2014/main" id="{7A43AC72-F671-8349-95FA-C0759E20D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929" y="6489186"/>
              <a:ext cx="228825" cy="228827"/>
            </a:xfrm>
            <a:custGeom>
              <a:avLst/>
              <a:gdLst>
                <a:gd name="T0" fmla="*/ 186 w 373"/>
                <a:gd name="T1" fmla="*/ 373 h 374"/>
                <a:gd name="T2" fmla="*/ 186 w 373"/>
                <a:gd name="T3" fmla="*/ 373 h 374"/>
                <a:gd name="T4" fmla="*/ 372 w 373"/>
                <a:gd name="T5" fmla="*/ 187 h 374"/>
                <a:gd name="T6" fmla="*/ 372 w 373"/>
                <a:gd name="T7" fmla="*/ 187 h 374"/>
                <a:gd name="T8" fmla="*/ 186 w 373"/>
                <a:gd name="T9" fmla="*/ 0 h 374"/>
                <a:gd name="T10" fmla="*/ 186 w 373"/>
                <a:gd name="T11" fmla="*/ 0 h 374"/>
                <a:gd name="T12" fmla="*/ 0 w 373"/>
                <a:gd name="T13" fmla="*/ 187 h 374"/>
                <a:gd name="T14" fmla="*/ 0 w 373"/>
                <a:gd name="T15" fmla="*/ 187 h 374"/>
                <a:gd name="T16" fmla="*/ 186 w 373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4">
                  <a:moveTo>
                    <a:pt x="186" y="373"/>
                  </a:moveTo>
                  <a:lnTo>
                    <a:pt x="186" y="373"/>
                  </a:lnTo>
                  <a:cubicBezTo>
                    <a:pt x="289" y="373"/>
                    <a:pt x="372" y="289"/>
                    <a:pt x="372" y="187"/>
                  </a:cubicBezTo>
                  <a:lnTo>
                    <a:pt x="372" y="187"/>
                  </a:lnTo>
                  <a:cubicBezTo>
                    <a:pt x="372" y="84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89"/>
                    <a:pt x="84" y="373"/>
                    <a:pt x="186" y="37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6" name="Freeform 344">
              <a:extLst>
                <a:ext uri="{FF2B5EF4-FFF2-40B4-BE49-F238E27FC236}">
                  <a16:creationId xmlns:a16="http://schemas.microsoft.com/office/drawing/2014/main" id="{F7CF1BFB-4744-F149-A808-F03A1D21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029" y="6289972"/>
              <a:ext cx="228827" cy="228827"/>
            </a:xfrm>
            <a:custGeom>
              <a:avLst/>
              <a:gdLst>
                <a:gd name="T0" fmla="*/ 187 w 375"/>
                <a:gd name="T1" fmla="*/ 375 h 376"/>
                <a:gd name="T2" fmla="*/ 187 w 375"/>
                <a:gd name="T3" fmla="*/ 375 h 376"/>
                <a:gd name="T4" fmla="*/ 374 w 375"/>
                <a:gd name="T5" fmla="*/ 188 h 376"/>
                <a:gd name="T6" fmla="*/ 374 w 375"/>
                <a:gd name="T7" fmla="*/ 188 h 376"/>
                <a:gd name="T8" fmla="*/ 187 w 375"/>
                <a:gd name="T9" fmla="*/ 0 h 376"/>
                <a:gd name="T10" fmla="*/ 187 w 375"/>
                <a:gd name="T11" fmla="*/ 0 h 376"/>
                <a:gd name="T12" fmla="*/ 0 w 375"/>
                <a:gd name="T13" fmla="*/ 188 h 376"/>
                <a:gd name="T14" fmla="*/ 0 w 375"/>
                <a:gd name="T15" fmla="*/ 188 h 376"/>
                <a:gd name="T16" fmla="*/ 187 w 375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6">
                  <a:moveTo>
                    <a:pt x="187" y="375"/>
                  </a:moveTo>
                  <a:lnTo>
                    <a:pt x="187" y="375"/>
                  </a:lnTo>
                  <a:cubicBezTo>
                    <a:pt x="291" y="375"/>
                    <a:pt x="374" y="291"/>
                    <a:pt x="374" y="188"/>
                  </a:cubicBezTo>
                  <a:lnTo>
                    <a:pt x="374" y="188"/>
                  </a:lnTo>
                  <a:cubicBezTo>
                    <a:pt x="374" y="85"/>
                    <a:pt x="291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5"/>
                    <a:pt x="0" y="188"/>
                  </a:cubicBezTo>
                  <a:lnTo>
                    <a:pt x="0" y="188"/>
                  </a:lnTo>
                  <a:cubicBezTo>
                    <a:pt x="0" y="291"/>
                    <a:pt x="84" y="375"/>
                    <a:pt x="187" y="37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7" name="Freeform 345">
              <a:extLst>
                <a:ext uri="{FF2B5EF4-FFF2-40B4-BE49-F238E27FC236}">
                  <a16:creationId xmlns:a16="http://schemas.microsoft.com/office/drawing/2014/main" id="{F95E0216-FC58-8544-B52E-F3684FEB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591" y="6077300"/>
              <a:ext cx="228827" cy="228825"/>
            </a:xfrm>
            <a:custGeom>
              <a:avLst/>
              <a:gdLst>
                <a:gd name="T0" fmla="*/ 186 w 373"/>
                <a:gd name="T1" fmla="*/ 373 h 374"/>
                <a:gd name="T2" fmla="*/ 186 w 373"/>
                <a:gd name="T3" fmla="*/ 373 h 374"/>
                <a:gd name="T4" fmla="*/ 372 w 373"/>
                <a:gd name="T5" fmla="*/ 186 h 374"/>
                <a:gd name="T6" fmla="*/ 372 w 373"/>
                <a:gd name="T7" fmla="*/ 186 h 374"/>
                <a:gd name="T8" fmla="*/ 186 w 373"/>
                <a:gd name="T9" fmla="*/ 0 h 374"/>
                <a:gd name="T10" fmla="*/ 186 w 373"/>
                <a:gd name="T11" fmla="*/ 0 h 374"/>
                <a:gd name="T12" fmla="*/ 0 w 373"/>
                <a:gd name="T13" fmla="*/ 186 h 374"/>
                <a:gd name="T14" fmla="*/ 0 w 373"/>
                <a:gd name="T15" fmla="*/ 186 h 374"/>
                <a:gd name="T16" fmla="*/ 186 w 373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74">
                  <a:moveTo>
                    <a:pt x="186" y="373"/>
                  </a:moveTo>
                  <a:lnTo>
                    <a:pt x="186" y="373"/>
                  </a:lnTo>
                  <a:cubicBezTo>
                    <a:pt x="289" y="373"/>
                    <a:pt x="372" y="289"/>
                    <a:pt x="372" y="186"/>
                  </a:cubicBezTo>
                  <a:lnTo>
                    <a:pt x="372" y="186"/>
                  </a:lnTo>
                  <a:cubicBezTo>
                    <a:pt x="372" y="83"/>
                    <a:pt x="289" y="0"/>
                    <a:pt x="186" y="0"/>
                  </a:cubicBezTo>
                  <a:lnTo>
                    <a:pt x="186" y="0"/>
                  </a:lnTo>
                  <a:cubicBezTo>
                    <a:pt x="84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89"/>
                    <a:pt x="84" y="373"/>
                    <a:pt x="186" y="37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8" name="Freeform 346">
              <a:extLst>
                <a:ext uri="{FF2B5EF4-FFF2-40B4-BE49-F238E27FC236}">
                  <a16:creationId xmlns:a16="http://schemas.microsoft.com/office/drawing/2014/main" id="{BB629A90-F542-9D41-918B-EF06301C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229" y="5851166"/>
              <a:ext cx="228825" cy="228825"/>
            </a:xfrm>
            <a:custGeom>
              <a:avLst/>
              <a:gdLst>
                <a:gd name="T0" fmla="*/ 186 w 375"/>
                <a:gd name="T1" fmla="*/ 374 h 375"/>
                <a:gd name="T2" fmla="*/ 186 w 375"/>
                <a:gd name="T3" fmla="*/ 374 h 375"/>
                <a:gd name="T4" fmla="*/ 374 w 375"/>
                <a:gd name="T5" fmla="*/ 186 h 375"/>
                <a:gd name="T6" fmla="*/ 374 w 375"/>
                <a:gd name="T7" fmla="*/ 186 h 375"/>
                <a:gd name="T8" fmla="*/ 186 w 375"/>
                <a:gd name="T9" fmla="*/ 0 h 375"/>
                <a:gd name="T10" fmla="*/ 186 w 375"/>
                <a:gd name="T11" fmla="*/ 0 h 375"/>
                <a:gd name="T12" fmla="*/ 0 w 375"/>
                <a:gd name="T13" fmla="*/ 186 h 375"/>
                <a:gd name="T14" fmla="*/ 0 w 375"/>
                <a:gd name="T15" fmla="*/ 186 h 375"/>
                <a:gd name="T16" fmla="*/ 186 w 375"/>
                <a:gd name="T17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5">
                  <a:moveTo>
                    <a:pt x="186" y="374"/>
                  </a:moveTo>
                  <a:lnTo>
                    <a:pt x="186" y="374"/>
                  </a:lnTo>
                  <a:cubicBezTo>
                    <a:pt x="290" y="374"/>
                    <a:pt x="374" y="290"/>
                    <a:pt x="374" y="186"/>
                  </a:cubicBezTo>
                  <a:lnTo>
                    <a:pt x="374" y="186"/>
                  </a:lnTo>
                  <a:cubicBezTo>
                    <a:pt x="374" y="83"/>
                    <a:pt x="290" y="0"/>
                    <a:pt x="186" y="0"/>
                  </a:cubicBezTo>
                  <a:lnTo>
                    <a:pt x="186" y="0"/>
                  </a:lnTo>
                  <a:cubicBezTo>
                    <a:pt x="83" y="0"/>
                    <a:pt x="0" y="83"/>
                    <a:pt x="0" y="186"/>
                  </a:cubicBezTo>
                  <a:lnTo>
                    <a:pt x="0" y="186"/>
                  </a:lnTo>
                  <a:cubicBezTo>
                    <a:pt x="0" y="290"/>
                    <a:pt x="83" y="374"/>
                    <a:pt x="186" y="37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9" name="Freeform 347">
              <a:extLst>
                <a:ext uri="{FF2B5EF4-FFF2-40B4-BE49-F238E27FC236}">
                  <a16:creationId xmlns:a16="http://schemas.microsoft.com/office/drawing/2014/main" id="{1C6690BF-5D11-5E45-AEAA-62D1E5DB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34" y="5614264"/>
              <a:ext cx="228827" cy="228825"/>
            </a:xfrm>
            <a:custGeom>
              <a:avLst/>
              <a:gdLst>
                <a:gd name="T0" fmla="*/ 188 w 376"/>
                <a:gd name="T1" fmla="*/ 375 h 376"/>
                <a:gd name="T2" fmla="*/ 188 w 376"/>
                <a:gd name="T3" fmla="*/ 375 h 376"/>
                <a:gd name="T4" fmla="*/ 375 w 376"/>
                <a:gd name="T5" fmla="*/ 187 h 376"/>
                <a:gd name="T6" fmla="*/ 375 w 376"/>
                <a:gd name="T7" fmla="*/ 187 h 376"/>
                <a:gd name="T8" fmla="*/ 188 w 376"/>
                <a:gd name="T9" fmla="*/ 0 h 376"/>
                <a:gd name="T10" fmla="*/ 188 w 376"/>
                <a:gd name="T11" fmla="*/ 0 h 376"/>
                <a:gd name="T12" fmla="*/ 0 w 376"/>
                <a:gd name="T13" fmla="*/ 187 h 376"/>
                <a:gd name="T14" fmla="*/ 0 w 376"/>
                <a:gd name="T15" fmla="*/ 187 h 376"/>
                <a:gd name="T16" fmla="*/ 188 w 376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76">
                  <a:moveTo>
                    <a:pt x="188" y="375"/>
                  </a:moveTo>
                  <a:lnTo>
                    <a:pt x="188" y="375"/>
                  </a:lnTo>
                  <a:cubicBezTo>
                    <a:pt x="291" y="375"/>
                    <a:pt x="375" y="291"/>
                    <a:pt x="375" y="187"/>
                  </a:cubicBezTo>
                  <a:lnTo>
                    <a:pt x="375" y="187"/>
                  </a:lnTo>
                  <a:cubicBezTo>
                    <a:pt x="375" y="84"/>
                    <a:pt x="291" y="0"/>
                    <a:pt x="188" y="0"/>
                  </a:cubicBezTo>
                  <a:lnTo>
                    <a:pt x="188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1"/>
                    <a:pt x="84" y="375"/>
                    <a:pt x="188" y="37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0" name="Freeform 348">
              <a:extLst>
                <a:ext uri="{FF2B5EF4-FFF2-40B4-BE49-F238E27FC236}">
                  <a16:creationId xmlns:a16="http://schemas.microsoft.com/office/drawing/2014/main" id="{1D475A7B-FD1B-074A-8E37-8437349F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09" y="5366593"/>
              <a:ext cx="228825" cy="228825"/>
            </a:xfrm>
            <a:custGeom>
              <a:avLst/>
              <a:gdLst>
                <a:gd name="T0" fmla="*/ 187 w 375"/>
                <a:gd name="T1" fmla="*/ 374 h 375"/>
                <a:gd name="T2" fmla="*/ 187 w 375"/>
                <a:gd name="T3" fmla="*/ 374 h 375"/>
                <a:gd name="T4" fmla="*/ 374 w 375"/>
                <a:gd name="T5" fmla="*/ 187 h 375"/>
                <a:gd name="T6" fmla="*/ 374 w 375"/>
                <a:gd name="T7" fmla="*/ 187 h 375"/>
                <a:gd name="T8" fmla="*/ 187 w 375"/>
                <a:gd name="T9" fmla="*/ 0 h 375"/>
                <a:gd name="T10" fmla="*/ 187 w 375"/>
                <a:gd name="T11" fmla="*/ 0 h 375"/>
                <a:gd name="T12" fmla="*/ 0 w 375"/>
                <a:gd name="T13" fmla="*/ 187 h 375"/>
                <a:gd name="T14" fmla="*/ 0 w 375"/>
                <a:gd name="T15" fmla="*/ 187 h 375"/>
                <a:gd name="T16" fmla="*/ 187 w 375"/>
                <a:gd name="T17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5">
                  <a:moveTo>
                    <a:pt x="187" y="374"/>
                  </a:moveTo>
                  <a:lnTo>
                    <a:pt x="187" y="374"/>
                  </a:lnTo>
                  <a:cubicBezTo>
                    <a:pt x="291" y="374"/>
                    <a:pt x="374" y="290"/>
                    <a:pt x="374" y="187"/>
                  </a:cubicBezTo>
                  <a:lnTo>
                    <a:pt x="374" y="187"/>
                  </a:lnTo>
                  <a:cubicBezTo>
                    <a:pt x="374" y="84"/>
                    <a:pt x="291" y="0"/>
                    <a:pt x="187" y="0"/>
                  </a:cubicBezTo>
                  <a:lnTo>
                    <a:pt x="187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0"/>
                    <a:pt x="84" y="374"/>
                    <a:pt x="187" y="37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349">
              <a:extLst>
                <a:ext uri="{FF2B5EF4-FFF2-40B4-BE49-F238E27FC236}">
                  <a16:creationId xmlns:a16="http://schemas.microsoft.com/office/drawing/2014/main" id="{88046625-5FF7-4443-B0A7-CA5A4FC5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43" y="5108154"/>
              <a:ext cx="228825" cy="228825"/>
            </a:xfrm>
            <a:custGeom>
              <a:avLst/>
              <a:gdLst>
                <a:gd name="T0" fmla="*/ 188 w 375"/>
                <a:gd name="T1" fmla="*/ 375 h 376"/>
                <a:gd name="T2" fmla="*/ 188 w 375"/>
                <a:gd name="T3" fmla="*/ 375 h 376"/>
                <a:gd name="T4" fmla="*/ 374 w 375"/>
                <a:gd name="T5" fmla="*/ 187 h 376"/>
                <a:gd name="T6" fmla="*/ 374 w 375"/>
                <a:gd name="T7" fmla="*/ 187 h 376"/>
                <a:gd name="T8" fmla="*/ 188 w 375"/>
                <a:gd name="T9" fmla="*/ 0 h 376"/>
                <a:gd name="T10" fmla="*/ 188 w 375"/>
                <a:gd name="T11" fmla="*/ 0 h 376"/>
                <a:gd name="T12" fmla="*/ 0 w 375"/>
                <a:gd name="T13" fmla="*/ 187 h 376"/>
                <a:gd name="T14" fmla="*/ 0 w 375"/>
                <a:gd name="T15" fmla="*/ 187 h 376"/>
                <a:gd name="T16" fmla="*/ 188 w 375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6">
                  <a:moveTo>
                    <a:pt x="188" y="375"/>
                  </a:moveTo>
                  <a:lnTo>
                    <a:pt x="188" y="375"/>
                  </a:lnTo>
                  <a:cubicBezTo>
                    <a:pt x="291" y="375"/>
                    <a:pt x="374" y="291"/>
                    <a:pt x="374" y="187"/>
                  </a:cubicBezTo>
                  <a:lnTo>
                    <a:pt x="374" y="187"/>
                  </a:lnTo>
                  <a:cubicBezTo>
                    <a:pt x="374" y="84"/>
                    <a:pt x="291" y="0"/>
                    <a:pt x="188" y="0"/>
                  </a:cubicBezTo>
                  <a:lnTo>
                    <a:pt x="188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1"/>
                    <a:pt x="84" y="375"/>
                    <a:pt x="188" y="37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350">
              <a:extLst>
                <a:ext uri="{FF2B5EF4-FFF2-40B4-BE49-F238E27FC236}">
                  <a16:creationId xmlns:a16="http://schemas.microsoft.com/office/drawing/2014/main" id="{3F0C9171-84B0-764C-B240-BB586267C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46" y="4841639"/>
              <a:ext cx="228825" cy="228827"/>
            </a:xfrm>
            <a:custGeom>
              <a:avLst/>
              <a:gdLst>
                <a:gd name="T0" fmla="*/ 188 w 375"/>
                <a:gd name="T1" fmla="*/ 375 h 376"/>
                <a:gd name="T2" fmla="*/ 188 w 375"/>
                <a:gd name="T3" fmla="*/ 375 h 376"/>
                <a:gd name="T4" fmla="*/ 374 w 375"/>
                <a:gd name="T5" fmla="*/ 187 h 376"/>
                <a:gd name="T6" fmla="*/ 374 w 375"/>
                <a:gd name="T7" fmla="*/ 187 h 376"/>
                <a:gd name="T8" fmla="*/ 188 w 375"/>
                <a:gd name="T9" fmla="*/ 0 h 376"/>
                <a:gd name="T10" fmla="*/ 188 w 375"/>
                <a:gd name="T11" fmla="*/ 0 h 376"/>
                <a:gd name="T12" fmla="*/ 0 w 375"/>
                <a:gd name="T13" fmla="*/ 187 h 376"/>
                <a:gd name="T14" fmla="*/ 0 w 375"/>
                <a:gd name="T15" fmla="*/ 187 h 376"/>
                <a:gd name="T16" fmla="*/ 188 w 375"/>
                <a:gd name="T17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376">
                  <a:moveTo>
                    <a:pt x="188" y="375"/>
                  </a:moveTo>
                  <a:lnTo>
                    <a:pt x="188" y="375"/>
                  </a:lnTo>
                  <a:cubicBezTo>
                    <a:pt x="291" y="375"/>
                    <a:pt x="374" y="291"/>
                    <a:pt x="374" y="187"/>
                  </a:cubicBezTo>
                  <a:lnTo>
                    <a:pt x="374" y="187"/>
                  </a:lnTo>
                  <a:cubicBezTo>
                    <a:pt x="374" y="84"/>
                    <a:pt x="291" y="0"/>
                    <a:pt x="188" y="0"/>
                  </a:cubicBezTo>
                  <a:lnTo>
                    <a:pt x="188" y="0"/>
                  </a:lnTo>
                  <a:cubicBezTo>
                    <a:pt x="84" y="0"/>
                    <a:pt x="0" y="84"/>
                    <a:pt x="0" y="187"/>
                  </a:cubicBezTo>
                  <a:lnTo>
                    <a:pt x="0" y="187"/>
                  </a:lnTo>
                  <a:cubicBezTo>
                    <a:pt x="0" y="291"/>
                    <a:pt x="84" y="375"/>
                    <a:pt x="188" y="37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351">
              <a:extLst>
                <a:ext uri="{FF2B5EF4-FFF2-40B4-BE49-F238E27FC236}">
                  <a16:creationId xmlns:a16="http://schemas.microsoft.com/office/drawing/2014/main" id="{B815A80F-FB5B-CF42-83CC-54887A584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7275" y="5264294"/>
              <a:ext cx="236902" cy="236902"/>
            </a:xfrm>
            <a:custGeom>
              <a:avLst/>
              <a:gdLst>
                <a:gd name="T0" fmla="*/ 193 w 387"/>
                <a:gd name="T1" fmla="*/ 387 h 388"/>
                <a:gd name="T2" fmla="*/ 193 w 387"/>
                <a:gd name="T3" fmla="*/ 387 h 388"/>
                <a:gd name="T4" fmla="*/ 386 w 387"/>
                <a:gd name="T5" fmla="*/ 193 h 388"/>
                <a:gd name="T6" fmla="*/ 386 w 387"/>
                <a:gd name="T7" fmla="*/ 193 h 388"/>
                <a:gd name="T8" fmla="*/ 193 w 387"/>
                <a:gd name="T9" fmla="*/ 0 h 388"/>
                <a:gd name="T10" fmla="*/ 193 w 387"/>
                <a:gd name="T11" fmla="*/ 0 h 388"/>
                <a:gd name="T12" fmla="*/ 0 w 387"/>
                <a:gd name="T13" fmla="*/ 193 h 388"/>
                <a:gd name="T14" fmla="*/ 0 w 387"/>
                <a:gd name="T15" fmla="*/ 193 h 388"/>
                <a:gd name="T16" fmla="*/ 193 w 387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6" y="300"/>
                    <a:pt x="386" y="193"/>
                  </a:cubicBezTo>
                  <a:lnTo>
                    <a:pt x="386" y="193"/>
                  </a:lnTo>
                  <a:cubicBezTo>
                    <a:pt x="386" y="86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6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6" y="387"/>
                    <a:pt x="193" y="38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352">
              <a:extLst>
                <a:ext uri="{FF2B5EF4-FFF2-40B4-BE49-F238E27FC236}">
                  <a16:creationId xmlns:a16="http://schemas.microsoft.com/office/drawing/2014/main" id="{40A876A3-DD9E-F14E-AD09-19820AA00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1909" y="5520040"/>
              <a:ext cx="236902" cy="236902"/>
            </a:xfrm>
            <a:custGeom>
              <a:avLst/>
              <a:gdLst>
                <a:gd name="T0" fmla="*/ 194 w 388"/>
                <a:gd name="T1" fmla="*/ 386 h 387"/>
                <a:gd name="T2" fmla="*/ 194 w 388"/>
                <a:gd name="T3" fmla="*/ 386 h 387"/>
                <a:gd name="T4" fmla="*/ 387 w 388"/>
                <a:gd name="T5" fmla="*/ 193 h 387"/>
                <a:gd name="T6" fmla="*/ 387 w 388"/>
                <a:gd name="T7" fmla="*/ 193 h 387"/>
                <a:gd name="T8" fmla="*/ 194 w 388"/>
                <a:gd name="T9" fmla="*/ 0 h 387"/>
                <a:gd name="T10" fmla="*/ 194 w 388"/>
                <a:gd name="T11" fmla="*/ 0 h 387"/>
                <a:gd name="T12" fmla="*/ 0 w 388"/>
                <a:gd name="T13" fmla="*/ 193 h 387"/>
                <a:gd name="T14" fmla="*/ 0 w 388"/>
                <a:gd name="T15" fmla="*/ 193 h 387"/>
                <a:gd name="T16" fmla="*/ 194 w 388"/>
                <a:gd name="T17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87">
                  <a:moveTo>
                    <a:pt x="194" y="386"/>
                  </a:moveTo>
                  <a:lnTo>
                    <a:pt x="194" y="386"/>
                  </a:lnTo>
                  <a:cubicBezTo>
                    <a:pt x="301" y="386"/>
                    <a:pt x="387" y="300"/>
                    <a:pt x="387" y="193"/>
                  </a:cubicBezTo>
                  <a:lnTo>
                    <a:pt x="387" y="193"/>
                  </a:lnTo>
                  <a:cubicBezTo>
                    <a:pt x="387" y="86"/>
                    <a:pt x="301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7" y="386"/>
                    <a:pt x="194" y="38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353">
              <a:extLst>
                <a:ext uri="{FF2B5EF4-FFF2-40B4-BE49-F238E27FC236}">
                  <a16:creationId xmlns:a16="http://schemas.microsoft.com/office/drawing/2014/main" id="{B99598E8-BD99-CE49-991F-A0859954E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5775" y="5770404"/>
              <a:ext cx="236902" cy="236902"/>
            </a:xfrm>
            <a:custGeom>
              <a:avLst/>
              <a:gdLst>
                <a:gd name="T0" fmla="*/ 193 w 388"/>
                <a:gd name="T1" fmla="*/ 387 h 388"/>
                <a:gd name="T2" fmla="*/ 193 w 388"/>
                <a:gd name="T3" fmla="*/ 387 h 388"/>
                <a:gd name="T4" fmla="*/ 387 w 388"/>
                <a:gd name="T5" fmla="*/ 194 h 388"/>
                <a:gd name="T6" fmla="*/ 387 w 388"/>
                <a:gd name="T7" fmla="*/ 194 h 388"/>
                <a:gd name="T8" fmla="*/ 193 w 388"/>
                <a:gd name="T9" fmla="*/ 0 h 388"/>
                <a:gd name="T10" fmla="*/ 193 w 388"/>
                <a:gd name="T11" fmla="*/ 0 h 388"/>
                <a:gd name="T12" fmla="*/ 0 w 388"/>
                <a:gd name="T13" fmla="*/ 194 h 388"/>
                <a:gd name="T14" fmla="*/ 0 w 388"/>
                <a:gd name="T15" fmla="*/ 194 h 388"/>
                <a:gd name="T16" fmla="*/ 193 w 388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7" y="300"/>
                    <a:pt x="387" y="194"/>
                  </a:cubicBezTo>
                  <a:lnTo>
                    <a:pt x="387" y="194"/>
                  </a:lnTo>
                  <a:cubicBezTo>
                    <a:pt x="387" y="87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0"/>
                    <a:pt x="87" y="387"/>
                    <a:pt x="193" y="38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354">
              <a:extLst>
                <a:ext uri="{FF2B5EF4-FFF2-40B4-BE49-F238E27FC236}">
                  <a16:creationId xmlns:a16="http://schemas.microsoft.com/office/drawing/2014/main" id="{85713A21-B381-E140-B0D6-7F2A2891E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182" y="6007306"/>
              <a:ext cx="236902" cy="236902"/>
            </a:xfrm>
            <a:custGeom>
              <a:avLst/>
              <a:gdLst>
                <a:gd name="T0" fmla="*/ 194 w 388"/>
                <a:gd name="T1" fmla="*/ 387 h 388"/>
                <a:gd name="T2" fmla="*/ 194 w 388"/>
                <a:gd name="T3" fmla="*/ 387 h 388"/>
                <a:gd name="T4" fmla="*/ 387 w 388"/>
                <a:gd name="T5" fmla="*/ 194 h 388"/>
                <a:gd name="T6" fmla="*/ 387 w 388"/>
                <a:gd name="T7" fmla="*/ 194 h 388"/>
                <a:gd name="T8" fmla="*/ 194 w 388"/>
                <a:gd name="T9" fmla="*/ 0 h 388"/>
                <a:gd name="T10" fmla="*/ 194 w 388"/>
                <a:gd name="T11" fmla="*/ 0 h 388"/>
                <a:gd name="T12" fmla="*/ 0 w 388"/>
                <a:gd name="T13" fmla="*/ 194 h 388"/>
                <a:gd name="T14" fmla="*/ 0 w 388"/>
                <a:gd name="T15" fmla="*/ 194 h 388"/>
                <a:gd name="T16" fmla="*/ 194 w 388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88">
                  <a:moveTo>
                    <a:pt x="194" y="387"/>
                  </a:moveTo>
                  <a:lnTo>
                    <a:pt x="194" y="387"/>
                  </a:lnTo>
                  <a:cubicBezTo>
                    <a:pt x="300" y="387"/>
                    <a:pt x="387" y="300"/>
                    <a:pt x="387" y="194"/>
                  </a:cubicBezTo>
                  <a:lnTo>
                    <a:pt x="387" y="194"/>
                  </a:lnTo>
                  <a:cubicBezTo>
                    <a:pt x="387" y="87"/>
                    <a:pt x="300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0"/>
                    <a:pt x="87" y="387"/>
                    <a:pt x="194" y="38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355">
              <a:extLst>
                <a:ext uri="{FF2B5EF4-FFF2-40B4-BE49-F238E27FC236}">
                  <a16:creationId xmlns:a16="http://schemas.microsoft.com/office/drawing/2014/main" id="{2234B15D-0B1B-4046-BC3C-D53DB4451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8511" y="6233440"/>
              <a:ext cx="236902" cy="236902"/>
            </a:xfrm>
            <a:custGeom>
              <a:avLst/>
              <a:gdLst>
                <a:gd name="T0" fmla="*/ 193 w 387"/>
                <a:gd name="T1" fmla="*/ 387 h 388"/>
                <a:gd name="T2" fmla="*/ 193 w 387"/>
                <a:gd name="T3" fmla="*/ 387 h 388"/>
                <a:gd name="T4" fmla="*/ 386 w 387"/>
                <a:gd name="T5" fmla="*/ 193 h 388"/>
                <a:gd name="T6" fmla="*/ 386 w 387"/>
                <a:gd name="T7" fmla="*/ 193 h 388"/>
                <a:gd name="T8" fmla="*/ 193 w 387"/>
                <a:gd name="T9" fmla="*/ 0 h 388"/>
                <a:gd name="T10" fmla="*/ 193 w 387"/>
                <a:gd name="T11" fmla="*/ 0 h 388"/>
                <a:gd name="T12" fmla="*/ 0 w 387"/>
                <a:gd name="T13" fmla="*/ 193 h 388"/>
                <a:gd name="T14" fmla="*/ 0 w 387"/>
                <a:gd name="T15" fmla="*/ 193 h 388"/>
                <a:gd name="T16" fmla="*/ 193 w 387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6" y="300"/>
                    <a:pt x="386" y="193"/>
                  </a:cubicBezTo>
                  <a:lnTo>
                    <a:pt x="386" y="193"/>
                  </a:lnTo>
                  <a:cubicBezTo>
                    <a:pt x="386" y="86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6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6" y="387"/>
                    <a:pt x="193" y="3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356">
              <a:extLst>
                <a:ext uri="{FF2B5EF4-FFF2-40B4-BE49-F238E27FC236}">
                  <a16:creationId xmlns:a16="http://schemas.microsoft.com/office/drawing/2014/main" id="{D9858F78-6124-2C4E-A45F-150A00EDC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0073" y="6448805"/>
              <a:ext cx="236902" cy="236902"/>
            </a:xfrm>
            <a:custGeom>
              <a:avLst/>
              <a:gdLst>
                <a:gd name="T0" fmla="*/ 193 w 387"/>
                <a:gd name="T1" fmla="*/ 387 h 388"/>
                <a:gd name="T2" fmla="*/ 193 w 387"/>
                <a:gd name="T3" fmla="*/ 387 h 388"/>
                <a:gd name="T4" fmla="*/ 386 w 387"/>
                <a:gd name="T5" fmla="*/ 193 h 388"/>
                <a:gd name="T6" fmla="*/ 386 w 387"/>
                <a:gd name="T7" fmla="*/ 193 h 388"/>
                <a:gd name="T8" fmla="*/ 193 w 387"/>
                <a:gd name="T9" fmla="*/ 0 h 388"/>
                <a:gd name="T10" fmla="*/ 193 w 387"/>
                <a:gd name="T11" fmla="*/ 0 h 388"/>
                <a:gd name="T12" fmla="*/ 0 w 387"/>
                <a:gd name="T13" fmla="*/ 193 h 388"/>
                <a:gd name="T14" fmla="*/ 0 w 387"/>
                <a:gd name="T15" fmla="*/ 193 h 388"/>
                <a:gd name="T16" fmla="*/ 193 w 387"/>
                <a:gd name="T17" fmla="*/ 38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8">
                  <a:moveTo>
                    <a:pt x="193" y="387"/>
                  </a:moveTo>
                  <a:lnTo>
                    <a:pt x="193" y="387"/>
                  </a:lnTo>
                  <a:cubicBezTo>
                    <a:pt x="300" y="387"/>
                    <a:pt x="386" y="300"/>
                    <a:pt x="386" y="193"/>
                  </a:cubicBezTo>
                  <a:lnTo>
                    <a:pt x="386" y="193"/>
                  </a:lnTo>
                  <a:cubicBezTo>
                    <a:pt x="386" y="86"/>
                    <a:pt x="300" y="0"/>
                    <a:pt x="193" y="0"/>
                  </a:cubicBezTo>
                  <a:lnTo>
                    <a:pt x="193" y="0"/>
                  </a:lnTo>
                  <a:cubicBezTo>
                    <a:pt x="86" y="0"/>
                    <a:pt x="0" y="86"/>
                    <a:pt x="0" y="193"/>
                  </a:cubicBezTo>
                  <a:lnTo>
                    <a:pt x="0" y="193"/>
                  </a:lnTo>
                  <a:cubicBezTo>
                    <a:pt x="0" y="300"/>
                    <a:pt x="86" y="387"/>
                    <a:pt x="193" y="3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357">
              <a:extLst>
                <a:ext uri="{FF2B5EF4-FFF2-40B4-BE49-F238E27FC236}">
                  <a16:creationId xmlns:a16="http://schemas.microsoft.com/office/drawing/2014/main" id="{DCF497EF-964C-114D-AC25-4C43E6EE9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896" y="6448805"/>
              <a:ext cx="236902" cy="236902"/>
            </a:xfrm>
            <a:custGeom>
              <a:avLst/>
              <a:gdLst>
                <a:gd name="T0" fmla="*/ 194 w 390"/>
                <a:gd name="T1" fmla="*/ 389 h 390"/>
                <a:gd name="T2" fmla="*/ 194 w 390"/>
                <a:gd name="T3" fmla="*/ 389 h 390"/>
                <a:gd name="T4" fmla="*/ 389 w 390"/>
                <a:gd name="T5" fmla="*/ 194 h 390"/>
                <a:gd name="T6" fmla="*/ 389 w 390"/>
                <a:gd name="T7" fmla="*/ 194 h 390"/>
                <a:gd name="T8" fmla="*/ 194 w 390"/>
                <a:gd name="T9" fmla="*/ 0 h 390"/>
                <a:gd name="T10" fmla="*/ 194 w 390"/>
                <a:gd name="T11" fmla="*/ 0 h 390"/>
                <a:gd name="T12" fmla="*/ 0 w 390"/>
                <a:gd name="T13" fmla="*/ 194 h 390"/>
                <a:gd name="T14" fmla="*/ 0 w 390"/>
                <a:gd name="T15" fmla="*/ 194 h 390"/>
                <a:gd name="T16" fmla="*/ 194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4" y="389"/>
                  </a:moveTo>
                  <a:lnTo>
                    <a:pt x="194" y="389"/>
                  </a:lnTo>
                  <a:cubicBezTo>
                    <a:pt x="302" y="389"/>
                    <a:pt x="389" y="302"/>
                    <a:pt x="389" y="194"/>
                  </a:cubicBezTo>
                  <a:lnTo>
                    <a:pt x="389" y="194"/>
                  </a:lnTo>
                  <a:cubicBezTo>
                    <a:pt x="389" y="87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2"/>
                    <a:pt x="87" y="389"/>
                    <a:pt x="194" y="3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358">
              <a:extLst>
                <a:ext uri="{FF2B5EF4-FFF2-40B4-BE49-F238E27FC236}">
                  <a16:creationId xmlns:a16="http://schemas.microsoft.com/office/drawing/2014/main" id="{BFFAC60C-A1C8-2140-B634-268CC462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57" y="6233440"/>
              <a:ext cx="239595" cy="239593"/>
            </a:xfrm>
            <a:custGeom>
              <a:avLst/>
              <a:gdLst>
                <a:gd name="T0" fmla="*/ 195 w 391"/>
                <a:gd name="T1" fmla="*/ 390 h 391"/>
                <a:gd name="T2" fmla="*/ 195 w 391"/>
                <a:gd name="T3" fmla="*/ 390 h 391"/>
                <a:gd name="T4" fmla="*/ 390 w 391"/>
                <a:gd name="T5" fmla="*/ 195 h 391"/>
                <a:gd name="T6" fmla="*/ 390 w 391"/>
                <a:gd name="T7" fmla="*/ 195 h 391"/>
                <a:gd name="T8" fmla="*/ 195 w 391"/>
                <a:gd name="T9" fmla="*/ 0 h 391"/>
                <a:gd name="T10" fmla="*/ 195 w 391"/>
                <a:gd name="T11" fmla="*/ 0 h 391"/>
                <a:gd name="T12" fmla="*/ 0 w 391"/>
                <a:gd name="T13" fmla="*/ 195 h 391"/>
                <a:gd name="T14" fmla="*/ 0 w 391"/>
                <a:gd name="T15" fmla="*/ 195 h 391"/>
                <a:gd name="T16" fmla="*/ 195 w 391"/>
                <a:gd name="T17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195" y="390"/>
                  </a:moveTo>
                  <a:lnTo>
                    <a:pt x="195" y="390"/>
                  </a:lnTo>
                  <a:cubicBezTo>
                    <a:pt x="303" y="390"/>
                    <a:pt x="390" y="303"/>
                    <a:pt x="390" y="195"/>
                  </a:cubicBezTo>
                  <a:lnTo>
                    <a:pt x="390" y="195"/>
                  </a:lnTo>
                  <a:cubicBezTo>
                    <a:pt x="390" y="88"/>
                    <a:pt x="303" y="0"/>
                    <a:pt x="195" y="0"/>
                  </a:cubicBezTo>
                  <a:lnTo>
                    <a:pt x="195" y="0"/>
                  </a:lnTo>
                  <a:cubicBezTo>
                    <a:pt x="88" y="0"/>
                    <a:pt x="0" y="88"/>
                    <a:pt x="0" y="195"/>
                  </a:cubicBezTo>
                  <a:lnTo>
                    <a:pt x="0" y="195"/>
                  </a:lnTo>
                  <a:cubicBezTo>
                    <a:pt x="0" y="303"/>
                    <a:pt x="88" y="390"/>
                    <a:pt x="195" y="3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359">
              <a:extLst>
                <a:ext uri="{FF2B5EF4-FFF2-40B4-BE49-F238E27FC236}">
                  <a16:creationId xmlns:a16="http://schemas.microsoft.com/office/drawing/2014/main" id="{2193678D-A0F4-9B4E-B521-9279138A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95" y="6007306"/>
              <a:ext cx="236902" cy="236902"/>
            </a:xfrm>
            <a:custGeom>
              <a:avLst/>
              <a:gdLst>
                <a:gd name="T0" fmla="*/ 195 w 390"/>
                <a:gd name="T1" fmla="*/ 389 h 390"/>
                <a:gd name="T2" fmla="*/ 195 w 390"/>
                <a:gd name="T3" fmla="*/ 389 h 390"/>
                <a:gd name="T4" fmla="*/ 389 w 390"/>
                <a:gd name="T5" fmla="*/ 195 h 390"/>
                <a:gd name="T6" fmla="*/ 389 w 390"/>
                <a:gd name="T7" fmla="*/ 195 h 390"/>
                <a:gd name="T8" fmla="*/ 195 w 390"/>
                <a:gd name="T9" fmla="*/ 0 h 390"/>
                <a:gd name="T10" fmla="*/ 195 w 390"/>
                <a:gd name="T11" fmla="*/ 0 h 390"/>
                <a:gd name="T12" fmla="*/ 0 w 390"/>
                <a:gd name="T13" fmla="*/ 195 h 390"/>
                <a:gd name="T14" fmla="*/ 0 w 390"/>
                <a:gd name="T15" fmla="*/ 195 h 390"/>
                <a:gd name="T16" fmla="*/ 195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5" y="389"/>
                  </a:moveTo>
                  <a:lnTo>
                    <a:pt x="195" y="389"/>
                  </a:lnTo>
                  <a:cubicBezTo>
                    <a:pt x="302" y="389"/>
                    <a:pt x="389" y="302"/>
                    <a:pt x="389" y="195"/>
                  </a:cubicBezTo>
                  <a:lnTo>
                    <a:pt x="389" y="195"/>
                  </a:lnTo>
                  <a:cubicBezTo>
                    <a:pt x="389" y="87"/>
                    <a:pt x="302" y="0"/>
                    <a:pt x="195" y="0"/>
                  </a:cubicBezTo>
                  <a:lnTo>
                    <a:pt x="195" y="0"/>
                  </a:lnTo>
                  <a:cubicBezTo>
                    <a:pt x="87" y="0"/>
                    <a:pt x="0" y="87"/>
                    <a:pt x="0" y="195"/>
                  </a:cubicBezTo>
                  <a:lnTo>
                    <a:pt x="0" y="195"/>
                  </a:lnTo>
                  <a:cubicBezTo>
                    <a:pt x="0" y="302"/>
                    <a:pt x="87" y="389"/>
                    <a:pt x="195" y="3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360">
              <a:extLst>
                <a:ext uri="{FF2B5EF4-FFF2-40B4-BE49-F238E27FC236}">
                  <a16:creationId xmlns:a16="http://schemas.microsoft.com/office/drawing/2014/main" id="{D59F0241-9567-3C46-91D7-A9D6C595C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93" y="5767711"/>
              <a:ext cx="236902" cy="239595"/>
            </a:xfrm>
            <a:custGeom>
              <a:avLst/>
              <a:gdLst>
                <a:gd name="T0" fmla="*/ 194 w 389"/>
                <a:gd name="T1" fmla="*/ 390 h 391"/>
                <a:gd name="T2" fmla="*/ 194 w 389"/>
                <a:gd name="T3" fmla="*/ 390 h 391"/>
                <a:gd name="T4" fmla="*/ 388 w 389"/>
                <a:gd name="T5" fmla="*/ 195 h 391"/>
                <a:gd name="T6" fmla="*/ 388 w 389"/>
                <a:gd name="T7" fmla="*/ 195 h 391"/>
                <a:gd name="T8" fmla="*/ 194 w 389"/>
                <a:gd name="T9" fmla="*/ 0 h 391"/>
                <a:gd name="T10" fmla="*/ 194 w 389"/>
                <a:gd name="T11" fmla="*/ 0 h 391"/>
                <a:gd name="T12" fmla="*/ 0 w 389"/>
                <a:gd name="T13" fmla="*/ 195 h 391"/>
                <a:gd name="T14" fmla="*/ 0 w 389"/>
                <a:gd name="T15" fmla="*/ 195 h 391"/>
                <a:gd name="T16" fmla="*/ 194 w 389"/>
                <a:gd name="T17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391">
                  <a:moveTo>
                    <a:pt x="194" y="390"/>
                  </a:moveTo>
                  <a:lnTo>
                    <a:pt x="194" y="390"/>
                  </a:lnTo>
                  <a:cubicBezTo>
                    <a:pt x="302" y="390"/>
                    <a:pt x="388" y="302"/>
                    <a:pt x="388" y="195"/>
                  </a:cubicBezTo>
                  <a:lnTo>
                    <a:pt x="388" y="195"/>
                  </a:lnTo>
                  <a:cubicBezTo>
                    <a:pt x="388" y="88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8"/>
                    <a:pt x="0" y="195"/>
                  </a:cubicBezTo>
                  <a:lnTo>
                    <a:pt x="0" y="195"/>
                  </a:lnTo>
                  <a:cubicBezTo>
                    <a:pt x="0" y="302"/>
                    <a:pt x="87" y="390"/>
                    <a:pt x="194" y="3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361">
              <a:extLst>
                <a:ext uri="{FF2B5EF4-FFF2-40B4-BE49-F238E27FC236}">
                  <a16:creationId xmlns:a16="http://schemas.microsoft.com/office/drawing/2014/main" id="{C826DD4D-0CF1-6A45-9AF0-212641857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59" y="5520040"/>
              <a:ext cx="236902" cy="236902"/>
            </a:xfrm>
            <a:custGeom>
              <a:avLst/>
              <a:gdLst>
                <a:gd name="T0" fmla="*/ 194 w 390"/>
                <a:gd name="T1" fmla="*/ 389 h 390"/>
                <a:gd name="T2" fmla="*/ 194 w 390"/>
                <a:gd name="T3" fmla="*/ 389 h 390"/>
                <a:gd name="T4" fmla="*/ 389 w 390"/>
                <a:gd name="T5" fmla="*/ 194 h 390"/>
                <a:gd name="T6" fmla="*/ 389 w 390"/>
                <a:gd name="T7" fmla="*/ 194 h 390"/>
                <a:gd name="T8" fmla="*/ 194 w 390"/>
                <a:gd name="T9" fmla="*/ 0 h 390"/>
                <a:gd name="T10" fmla="*/ 194 w 390"/>
                <a:gd name="T11" fmla="*/ 0 h 390"/>
                <a:gd name="T12" fmla="*/ 0 w 390"/>
                <a:gd name="T13" fmla="*/ 194 h 390"/>
                <a:gd name="T14" fmla="*/ 0 w 390"/>
                <a:gd name="T15" fmla="*/ 194 h 390"/>
                <a:gd name="T16" fmla="*/ 194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4" y="389"/>
                  </a:moveTo>
                  <a:lnTo>
                    <a:pt x="194" y="389"/>
                  </a:lnTo>
                  <a:cubicBezTo>
                    <a:pt x="302" y="389"/>
                    <a:pt x="389" y="302"/>
                    <a:pt x="389" y="194"/>
                  </a:cubicBezTo>
                  <a:lnTo>
                    <a:pt x="389" y="194"/>
                  </a:lnTo>
                  <a:cubicBezTo>
                    <a:pt x="389" y="87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2"/>
                    <a:pt x="87" y="389"/>
                    <a:pt x="194" y="3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362">
              <a:extLst>
                <a:ext uri="{FF2B5EF4-FFF2-40B4-BE49-F238E27FC236}">
                  <a16:creationId xmlns:a16="http://schemas.microsoft.com/office/drawing/2014/main" id="{6159DC25-EB19-4246-9B7F-8F1B64784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93" y="5261602"/>
              <a:ext cx="236902" cy="236902"/>
            </a:xfrm>
            <a:custGeom>
              <a:avLst/>
              <a:gdLst>
                <a:gd name="T0" fmla="*/ 194 w 390"/>
                <a:gd name="T1" fmla="*/ 389 h 390"/>
                <a:gd name="T2" fmla="*/ 194 w 390"/>
                <a:gd name="T3" fmla="*/ 389 h 390"/>
                <a:gd name="T4" fmla="*/ 389 w 390"/>
                <a:gd name="T5" fmla="*/ 194 h 390"/>
                <a:gd name="T6" fmla="*/ 389 w 390"/>
                <a:gd name="T7" fmla="*/ 194 h 390"/>
                <a:gd name="T8" fmla="*/ 194 w 390"/>
                <a:gd name="T9" fmla="*/ 0 h 390"/>
                <a:gd name="T10" fmla="*/ 194 w 390"/>
                <a:gd name="T11" fmla="*/ 0 h 390"/>
                <a:gd name="T12" fmla="*/ 0 w 390"/>
                <a:gd name="T13" fmla="*/ 194 h 390"/>
                <a:gd name="T14" fmla="*/ 0 w 390"/>
                <a:gd name="T15" fmla="*/ 194 h 390"/>
                <a:gd name="T16" fmla="*/ 194 w 390"/>
                <a:gd name="T17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0">
                  <a:moveTo>
                    <a:pt x="194" y="389"/>
                  </a:moveTo>
                  <a:lnTo>
                    <a:pt x="194" y="389"/>
                  </a:lnTo>
                  <a:cubicBezTo>
                    <a:pt x="302" y="389"/>
                    <a:pt x="389" y="302"/>
                    <a:pt x="389" y="194"/>
                  </a:cubicBezTo>
                  <a:lnTo>
                    <a:pt x="389" y="194"/>
                  </a:lnTo>
                  <a:cubicBezTo>
                    <a:pt x="389" y="87"/>
                    <a:pt x="302" y="0"/>
                    <a:pt x="194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94"/>
                  </a:lnTo>
                  <a:cubicBezTo>
                    <a:pt x="0" y="302"/>
                    <a:pt x="87" y="389"/>
                    <a:pt x="194" y="3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363">
              <a:extLst>
                <a:ext uri="{FF2B5EF4-FFF2-40B4-BE49-F238E27FC236}">
                  <a16:creationId xmlns:a16="http://schemas.microsoft.com/office/drawing/2014/main" id="{1397E57F-C65B-0840-947B-CD84558B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0342" y="5552345"/>
              <a:ext cx="231518" cy="231518"/>
            </a:xfrm>
            <a:custGeom>
              <a:avLst/>
              <a:gdLst>
                <a:gd name="T0" fmla="*/ 189 w 380"/>
                <a:gd name="T1" fmla="*/ 380 h 381"/>
                <a:gd name="T2" fmla="*/ 189 w 380"/>
                <a:gd name="T3" fmla="*/ 380 h 381"/>
                <a:gd name="T4" fmla="*/ 379 w 380"/>
                <a:gd name="T5" fmla="*/ 190 h 381"/>
                <a:gd name="T6" fmla="*/ 379 w 380"/>
                <a:gd name="T7" fmla="*/ 190 h 381"/>
                <a:gd name="T8" fmla="*/ 189 w 380"/>
                <a:gd name="T9" fmla="*/ 0 h 381"/>
                <a:gd name="T10" fmla="*/ 189 w 380"/>
                <a:gd name="T11" fmla="*/ 0 h 381"/>
                <a:gd name="T12" fmla="*/ 0 w 380"/>
                <a:gd name="T13" fmla="*/ 190 h 381"/>
                <a:gd name="T14" fmla="*/ 0 w 380"/>
                <a:gd name="T15" fmla="*/ 190 h 381"/>
                <a:gd name="T16" fmla="*/ 189 w 380"/>
                <a:gd name="T17" fmla="*/ 38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" h="381">
                  <a:moveTo>
                    <a:pt x="189" y="380"/>
                  </a:moveTo>
                  <a:lnTo>
                    <a:pt x="189" y="380"/>
                  </a:lnTo>
                  <a:cubicBezTo>
                    <a:pt x="294" y="380"/>
                    <a:pt x="379" y="295"/>
                    <a:pt x="379" y="190"/>
                  </a:cubicBezTo>
                  <a:lnTo>
                    <a:pt x="379" y="190"/>
                  </a:lnTo>
                  <a:cubicBezTo>
                    <a:pt x="379" y="85"/>
                    <a:pt x="294" y="0"/>
                    <a:pt x="189" y="0"/>
                  </a:cubicBezTo>
                  <a:lnTo>
                    <a:pt x="189" y="0"/>
                  </a:lnTo>
                  <a:cubicBezTo>
                    <a:pt x="85" y="0"/>
                    <a:pt x="0" y="85"/>
                    <a:pt x="0" y="190"/>
                  </a:cubicBezTo>
                  <a:lnTo>
                    <a:pt x="0" y="190"/>
                  </a:lnTo>
                  <a:cubicBezTo>
                    <a:pt x="0" y="295"/>
                    <a:pt x="85" y="380"/>
                    <a:pt x="189" y="3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364">
              <a:extLst>
                <a:ext uri="{FF2B5EF4-FFF2-40B4-BE49-F238E27FC236}">
                  <a16:creationId xmlns:a16="http://schemas.microsoft.com/office/drawing/2014/main" id="{34F535F8-B136-2140-B2E7-12E93BFD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6132" y="5794631"/>
              <a:ext cx="258439" cy="258439"/>
            </a:xfrm>
            <a:custGeom>
              <a:avLst/>
              <a:gdLst>
                <a:gd name="T0" fmla="*/ 212 w 425"/>
                <a:gd name="T1" fmla="*/ 424 h 425"/>
                <a:gd name="T2" fmla="*/ 212 w 425"/>
                <a:gd name="T3" fmla="*/ 424 h 425"/>
                <a:gd name="T4" fmla="*/ 424 w 425"/>
                <a:gd name="T5" fmla="*/ 212 h 425"/>
                <a:gd name="T6" fmla="*/ 424 w 425"/>
                <a:gd name="T7" fmla="*/ 212 h 425"/>
                <a:gd name="T8" fmla="*/ 212 w 425"/>
                <a:gd name="T9" fmla="*/ 0 h 425"/>
                <a:gd name="T10" fmla="*/ 212 w 425"/>
                <a:gd name="T11" fmla="*/ 0 h 425"/>
                <a:gd name="T12" fmla="*/ 0 w 425"/>
                <a:gd name="T13" fmla="*/ 212 h 425"/>
                <a:gd name="T14" fmla="*/ 0 w 425"/>
                <a:gd name="T15" fmla="*/ 212 h 425"/>
                <a:gd name="T16" fmla="*/ 212 w 425"/>
                <a:gd name="T17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25">
                  <a:moveTo>
                    <a:pt x="212" y="424"/>
                  </a:moveTo>
                  <a:lnTo>
                    <a:pt x="212" y="424"/>
                  </a:lnTo>
                  <a:cubicBezTo>
                    <a:pt x="329" y="424"/>
                    <a:pt x="424" y="329"/>
                    <a:pt x="424" y="212"/>
                  </a:cubicBezTo>
                  <a:lnTo>
                    <a:pt x="424" y="212"/>
                  </a:lnTo>
                  <a:cubicBezTo>
                    <a:pt x="424" y="96"/>
                    <a:pt x="329" y="0"/>
                    <a:pt x="212" y="0"/>
                  </a:cubicBezTo>
                  <a:lnTo>
                    <a:pt x="212" y="0"/>
                  </a:lnTo>
                  <a:cubicBezTo>
                    <a:pt x="95" y="0"/>
                    <a:pt x="0" y="96"/>
                    <a:pt x="0" y="212"/>
                  </a:cubicBezTo>
                  <a:lnTo>
                    <a:pt x="0" y="212"/>
                  </a:lnTo>
                  <a:cubicBezTo>
                    <a:pt x="0" y="329"/>
                    <a:pt x="95" y="424"/>
                    <a:pt x="212" y="4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365">
              <a:extLst>
                <a:ext uri="{FF2B5EF4-FFF2-40B4-BE49-F238E27FC236}">
                  <a16:creationId xmlns:a16="http://schemas.microsoft.com/office/drawing/2014/main" id="{7D640952-ECEA-1944-8589-533055BB2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4614" y="6036918"/>
              <a:ext cx="258439" cy="258439"/>
            </a:xfrm>
            <a:custGeom>
              <a:avLst/>
              <a:gdLst>
                <a:gd name="T0" fmla="*/ 211 w 424"/>
                <a:gd name="T1" fmla="*/ 424 h 425"/>
                <a:gd name="T2" fmla="*/ 211 w 424"/>
                <a:gd name="T3" fmla="*/ 424 h 425"/>
                <a:gd name="T4" fmla="*/ 423 w 424"/>
                <a:gd name="T5" fmla="*/ 212 h 425"/>
                <a:gd name="T6" fmla="*/ 423 w 424"/>
                <a:gd name="T7" fmla="*/ 212 h 425"/>
                <a:gd name="T8" fmla="*/ 211 w 424"/>
                <a:gd name="T9" fmla="*/ 0 h 425"/>
                <a:gd name="T10" fmla="*/ 211 w 424"/>
                <a:gd name="T11" fmla="*/ 0 h 425"/>
                <a:gd name="T12" fmla="*/ 0 w 424"/>
                <a:gd name="T13" fmla="*/ 212 h 425"/>
                <a:gd name="T14" fmla="*/ 0 w 424"/>
                <a:gd name="T15" fmla="*/ 212 h 425"/>
                <a:gd name="T16" fmla="*/ 211 w 424"/>
                <a:gd name="T17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425">
                  <a:moveTo>
                    <a:pt x="211" y="424"/>
                  </a:moveTo>
                  <a:lnTo>
                    <a:pt x="211" y="424"/>
                  </a:lnTo>
                  <a:cubicBezTo>
                    <a:pt x="328" y="424"/>
                    <a:pt x="423" y="329"/>
                    <a:pt x="423" y="212"/>
                  </a:cubicBezTo>
                  <a:lnTo>
                    <a:pt x="423" y="212"/>
                  </a:lnTo>
                  <a:cubicBezTo>
                    <a:pt x="423" y="95"/>
                    <a:pt x="328" y="0"/>
                    <a:pt x="211" y="0"/>
                  </a:cubicBezTo>
                  <a:lnTo>
                    <a:pt x="211" y="0"/>
                  </a:lnTo>
                  <a:cubicBezTo>
                    <a:pt x="94" y="0"/>
                    <a:pt x="0" y="95"/>
                    <a:pt x="0" y="212"/>
                  </a:cubicBezTo>
                  <a:lnTo>
                    <a:pt x="0" y="212"/>
                  </a:lnTo>
                  <a:cubicBezTo>
                    <a:pt x="0" y="329"/>
                    <a:pt x="94" y="424"/>
                    <a:pt x="211" y="42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366">
              <a:extLst>
                <a:ext uri="{FF2B5EF4-FFF2-40B4-BE49-F238E27FC236}">
                  <a16:creationId xmlns:a16="http://schemas.microsoft.com/office/drawing/2014/main" id="{1E3FD04E-EF7F-1A47-96FB-AE4C50E59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5019" y="6271129"/>
              <a:ext cx="258439" cy="258439"/>
            </a:xfrm>
            <a:custGeom>
              <a:avLst/>
              <a:gdLst>
                <a:gd name="T0" fmla="*/ 211 w 424"/>
                <a:gd name="T1" fmla="*/ 423 h 424"/>
                <a:gd name="T2" fmla="*/ 211 w 424"/>
                <a:gd name="T3" fmla="*/ 423 h 424"/>
                <a:gd name="T4" fmla="*/ 423 w 424"/>
                <a:gd name="T5" fmla="*/ 211 h 424"/>
                <a:gd name="T6" fmla="*/ 423 w 424"/>
                <a:gd name="T7" fmla="*/ 211 h 424"/>
                <a:gd name="T8" fmla="*/ 211 w 424"/>
                <a:gd name="T9" fmla="*/ 0 h 424"/>
                <a:gd name="T10" fmla="*/ 211 w 424"/>
                <a:gd name="T11" fmla="*/ 0 h 424"/>
                <a:gd name="T12" fmla="*/ 0 w 424"/>
                <a:gd name="T13" fmla="*/ 211 h 424"/>
                <a:gd name="T14" fmla="*/ 0 w 424"/>
                <a:gd name="T15" fmla="*/ 211 h 424"/>
                <a:gd name="T16" fmla="*/ 211 w 424"/>
                <a:gd name="T17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424">
                  <a:moveTo>
                    <a:pt x="211" y="423"/>
                  </a:moveTo>
                  <a:lnTo>
                    <a:pt x="211" y="423"/>
                  </a:lnTo>
                  <a:cubicBezTo>
                    <a:pt x="328" y="423"/>
                    <a:pt x="423" y="328"/>
                    <a:pt x="423" y="211"/>
                  </a:cubicBezTo>
                  <a:lnTo>
                    <a:pt x="423" y="211"/>
                  </a:lnTo>
                  <a:cubicBezTo>
                    <a:pt x="423" y="94"/>
                    <a:pt x="328" y="0"/>
                    <a:pt x="211" y="0"/>
                  </a:cubicBezTo>
                  <a:lnTo>
                    <a:pt x="211" y="0"/>
                  </a:lnTo>
                  <a:cubicBezTo>
                    <a:pt x="94" y="0"/>
                    <a:pt x="0" y="94"/>
                    <a:pt x="0" y="211"/>
                  </a:cubicBezTo>
                  <a:lnTo>
                    <a:pt x="0" y="211"/>
                  </a:lnTo>
                  <a:cubicBezTo>
                    <a:pt x="0" y="328"/>
                    <a:pt x="94" y="423"/>
                    <a:pt x="211" y="42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367">
              <a:extLst>
                <a:ext uri="{FF2B5EF4-FFF2-40B4-BE49-F238E27FC236}">
                  <a16:creationId xmlns:a16="http://schemas.microsoft.com/office/drawing/2014/main" id="{C66AE80A-3E1C-7D4B-8830-55E788037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965" y="6494570"/>
              <a:ext cx="258439" cy="258439"/>
            </a:xfrm>
            <a:custGeom>
              <a:avLst/>
              <a:gdLst>
                <a:gd name="T0" fmla="*/ 213 w 425"/>
                <a:gd name="T1" fmla="*/ 424 h 425"/>
                <a:gd name="T2" fmla="*/ 213 w 425"/>
                <a:gd name="T3" fmla="*/ 424 h 425"/>
                <a:gd name="T4" fmla="*/ 424 w 425"/>
                <a:gd name="T5" fmla="*/ 212 h 425"/>
                <a:gd name="T6" fmla="*/ 424 w 425"/>
                <a:gd name="T7" fmla="*/ 212 h 425"/>
                <a:gd name="T8" fmla="*/ 213 w 425"/>
                <a:gd name="T9" fmla="*/ 0 h 425"/>
                <a:gd name="T10" fmla="*/ 213 w 425"/>
                <a:gd name="T11" fmla="*/ 0 h 425"/>
                <a:gd name="T12" fmla="*/ 0 w 425"/>
                <a:gd name="T13" fmla="*/ 212 h 425"/>
                <a:gd name="T14" fmla="*/ 0 w 425"/>
                <a:gd name="T15" fmla="*/ 212 h 425"/>
                <a:gd name="T16" fmla="*/ 213 w 425"/>
                <a:gd name="T17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25">
                  <a:moveTo>
                    <a:pt x="213" y="424"/>
                  </a:moveTo>
                  <a:lnTo>
                    <a:pt x="213" y="424"/>
                  </a:lnTo>
                  <a:cubicBezTo>
                    <a:pt x="329" y="424"/>
                    <a:pt x="424" y="329"/>
                    <a:pt x="424" y="212"/>
                  </a:cubicBezTo>
                  <a:lnTo>
                    <a:pt x="424" y="212"/>
                  </a:lnTo>
                  <a:cubicBezTo>
                    <a:pt x="424" y="95"/>
                    <a:pt x="329" y="0"/>
                    <a:pt x="213" y="0"/>
                  </a:cubicBezTo>
                  <a:lnTo>
                    <a:pt x="213" y="0"/>
                  </a:lnTo>
                  <a:cubicBezTo>
                    <a:pt x="96" y="0"/>
                    <a:pt x="0" y="95"/>
                    <a:pt x="0" y="212"/>
                  </a:cubicBezTo>
                  <a:lnTo>
                    <a:pt x="0" y="212"/>
                  </a:lnTo>
                  <a:cubicBezTo>
                    <a:pt x="0" y="329"/>
                    <a:pt x="96" y="424"/>
                    <a:pt x="213" y="4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368">
              <a:extLst>
                <a:ext uri="{FF2B5EF4-FFF2-40B4-BE49-F238E27FC236}">
                  <a16:creationId xmlns:a16="http://schemas.microsoft.com/office/drawing/2014/main" id="{6DFED678-91B7-DB4C-9F6E-9FC9099A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759" y="6645326"/>
              <a:ext cx="174984" cy="174985"/>
            </a:xfrm>
            <a:custGeom>
              <a:avLst/>
              <a:gdLst>
                <a:gd name="T0" fmla="*/ 142 w 285"/>
                <a:gd name="T1" fmla="*/ 284 h 285"/>
                <a:gd name="T2" fmla="*/ 142 w 285"/>
                <a:gd name="T3" fmla="*/ 284 h 285"/>
                <a:gd name="T4" fmla="*/ 284 w 285"/>
                <a:gd name="T5" fmla="*/ 142 h 285"/>
                <a:gd name="T6" fmla="*/ 284 w 285"/>
                <a:gd name="T7" fmla="*/ 142 h 285"/>
                <a:gd name="T8" fmla="*/ 142 w 285"/>
                <a:gd name="T9" fmla="*/ 0 h 285"/>
                <a:gd name="T10" fmla="*/ 142 w 285"/>
                <a:gd name="T11" fmla="*/ 0 h 285"/>
                <a:gd name="T12" fmla="*/ 0 w 285"/>
                <a:gd name="T13" fmla="*/ 142 h 285"/>
                <a:gd name="T14" fmla="*/ 0 w 285"/>
                <a:gd name="T15" fmla="*/ 142 h 285"/>
                <a:gd name="T16" fmla="*/ 142 w 285"/>
                <a:gd name="T17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285">
                  <a:moveTo>
                    <a:pt x="142" y="284"/>
                  </a:moveTo>
                  <a:lnTo>
                    <a:pt x="142" y="284"/>
                  </a:lnTo>
                  <a:cubicBezTo>
                    <a:pt x="220" y="284"/>
                    <a:pt x="284" y="221"/>
                    <a:pt x="284" y="142"/>
                  </a:cubicBezTo>
                  <a:lnTo>
                    <a:pt x="284" y="142"/>
                  </a:lnTo>
                  <a:cubicBezTo>
                    <a:pt x="284" y="64"/>
                    <a:pt x="220" y="0"/>
                    <a:pt x="142" y="0"/>
                  </a:cubicBezTo>
                  <a:lnTo>
                    <a:pt x="142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21"/>
                    <a:pt x="63" y="284"/>
                    <a:pt x="142" y="28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369">
              <a:extLst>
                <a:ext uri="{FF2B5EF4-FFF2-40B4-BE49-F238E27FC236}">
                  <a16:creationId xmlns:a16="http://schemas.microsoft.com/office/drawing/2014/main" id="{2CD64B05-316E-F34C-841F-E4DAC83F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48" y="6384196"/>
              <a:ext cx="261130" cy="261130"/>
            </a:xfrm>
            <a:custGeom>
              <a:avLst/>
              <a:gdLst>
                <a:gd name="T0" fmla="*/ 213 w 427"/>
                <a:gd name="T1" fmla="*/ 425 h 426"/>
                <a:gd name="T2" fmla="*/ 213 w 427"/>
                <a:gd name="T3" fmla="*/ 425 h 426"/>
                <a:gd name="T4" fmla="*/ 426 w 427"/>
                <a:gd name="T5" fmla="*/ 212 h 426"/>
                <a:gd name="T6" fmla="*/ 426 w 427"/>
                <a:gd name="T7" fmla="*/ 212 h 426"/>
                <a:gd name="T8" fmla="*/ 213 w 427"/>
                <a:gd name="T9" fmla="*/ 0 h 426"/>
                <a:gd name="T10" fmla="*/ 213 w 427"/>
                <a:gd name="T11" fmla="*/ 0 h 426"/>
                <a:gd name="T12" fmla="*/ 0 w 427"/>
                <a:gd name="T13" fmla="*/ 212 h 426"/>
                <a:gd name="T14" fmla="*/ 0 w 427"/>
                <a:gd name="T15" fmla="*/ 212 h 426"/>
                <a:gd name="T16" fmla="*/ 213 w 427"/>
                <a:gd name="T17" fmla="*/ 42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426">
                  <a:moveTo>
                    <a:pt x="213" y="425"/>
                  </a:moveTo>
                  <a:lnTo>
                    <a:pt x="213" y="425"/>
                  </a:lnTo>
                  <a:cubicBezTo>
                    <a:pt x="331" y="425"/>
                    <a:pt x="426" y="330"/>
                    <a:pt x="426" y="212"/>
                  </a:cubicBezTo>
                  <a:lnTo>
                    <a:pt x="426" y="212"/>
                  </a:lnTo>
                  <a:cubicBezTo>
                    <a:pt x="426" y="95"/>
                    <a:pt x="331" y="0"/>
                    <a:pt x="213" y="0"/>
                  </a:cubicBezTo>
                  <a:lnTo>
                    <a:pt x="213" y="0"/>
                  </a:lnTo>
                  <a:cubicBezTo>
                    <a:pt x="96" y="0"/>
                    <a:pt x="0" y="95"/>
                    <a:pt x="0" y="212"/>
                  </a:cubicBezTo>
                  <a:lnTo>
                    <a:pt x="0" y="212"/>
                  </a:lnTo>
                  <a:cubicBezTo>
                    <a:pt x="0" y="330"/>
                    <a:pt x="96" y="425"/>
                    <a:pt x="213" y="42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370">
              <a:extLst>
                <a:ext uri="{FF2B5EF4-FFF2-40B4-BE49-F238E27FC236}">
                  <a16:creationId xmlns:a16="http://schemas.microsoft.com/office/drawing/2014/main" id="{52B456EC-72DD-5344-B6FB-0187B8765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268" y="6155369"/>
              <a:ext cx="261132" cy="261132"/>
            </a:xfrm>
            <a:custGeom>
              <a:avLst/>
              <a:gdLst>
                <a:gd name="T0" fmla="*/ 214 w 429"/>
                <a:gd name="T1" fmla="*/ 428 h 429"/>
                <a:gd name="T2" fmla="*/ 214 w 429"/>
                <a:gd name="T3" fmla="*/ 428 h 429"/>
                <a:gd name="T4" fmla="*/ 428 w 429"/>
                <a:gd name="T5" fmla="*/ 214 h 429"/>
                <a:gd name="T6" fmla="*/ 428 w 429"/>
                <a:gd name="T7" fmla="*/ 214 h 429"/>
                <a:gd name="T8" fmla="*/ 214 w 429"/>
                <a:gd name="T9" fmla="*/ 0 h 429"/>
                <a:gd name="T10" fmla="*/ 214 w 429"/>
                <a:gd name="T11" fmla="*/ 0 h 429"/>
                <a:gd name="T12" fmla="*/ 0 w 429"/>
                <a:gd name="T13" fmla="*/ 214 h 429"/>
                <a:gd name="T14" fmla="*/ 0 w 429"/>
                <a:gd name="T15" fmla="*/ 214 h 429"/>
                <a:gd name="T16" fmla="*/ 214 w 429"/>
                <a:gd name="T17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29">
                  <a:moveTo>
                    <a:pt x="214" y="428"/>
                  </a:moveTo>
                  <a:lnTo>
                    <a:pt x="214" y="428"/>
                  </a:lnTo>
                  <a:cubicBezTo>
                    <a:pt x="332" y="428"/>
                    <a:pt x="428" y="332"/>
                    <a:pt x="428" y="214"/>
                  </a:cubicBezTo>
                  <a:lnTo>
                    <a:pt x="428" y="214"/>
                  </a:lnTo>
                  <a:cubicBezTo>
                    <a:pt x="428" y="95"/>
                    <a:pt x="332" y="0"/>
                    <a:pt x="214" y="0"/>
                  </a:cubicBezTo>
                  <a:lnTo>
                    <a:pt x="214" y="0"/>
                  </a:lnTo>
                  <a:cubicBezTo>
                    <a:pt x="96" y="0"/>
                    <a:pt x="0" y="95"/>
                    <a:pt x="0" y="214"/>
                  </a:cubicBezTo>
                  <a:lnTo>
                    <a:pt x="0" y="214"/>
                  </a:lnTo>
                  <a:cubicBezTo>
                    <a:pt x="0" y="332"/>
                    <a:pt x="96" y="428"/>
                    <a:pt x="214" y="42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371">
              <a:extLst>
                <a:ext uri="{FF2B5EF4-FFF2-40B4-BE49-F238E27FC236}">
                  <a16:creationId xmlns:a16="http://schemas.microsoft.com/office/drawing/2014/main" id="{8208106F-1F98-3941-9DEA-B1E223F66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66" y="5915775"/>
              <a:ext cx="261132" cy="261130"/>
            </a:xfrm>
            <a:custGeom>
              <a:avLst/>
              <a:gdLst>
                <a:gd name="T0" fmla="*/ 213 w 428"/>
                <a:gd name="T1" fmla="*/ 428 h 429"/>
                <a:gd name="T2" fmla="*/ 213 w 428"/>
                <a:gd name="T3" fmla="*/ 428 h 429"/>
                <a:gd name="T4" fmla="*/ 427 w 428"/>
                <a:gd name="T5" fmla="*/ 214 h 429"/>
                <a:gd name="T6" fmla="*/ 427 w 428"/>
                <a:gd name="T7" fmla="*/ 214 h 429"/>
                <a:gd name="T8" fmla="*/ 213 w 428"/>
                <a:gd name="T9" fmla="*/ 0 h 429"/>
                <a:gd name="T10" fmla="*/ 213 w 428"/>
                <a:gd name="T11" fmla="*/ 0 h 429"/>
                <a:gd name="T12" fmla="*/ 0 w 428"/>
                <a:gd name="T13" fmla="*/ 214 h 429"/>
                <a:gd name="T14" fmla="*/ 0 w 428"/>
                <a:gd name="T15" fmla="*/ 214 h 429"/>
                <a:gd name="T16" fmla="*/ 213 w 428"/>
                <a:gd name="T17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429">
                  <a:moveTo>
                    <a:pt x="213" y="428"/>
                  </a:moveTo>
                  <a:lnTo>
                    <a:pt x="213" y="428"/>
                  </a:lnTo>
                  <a:cubicBezTo>
                    <a:pt x="331" y="428"/>
                    <a:pt x="427" y="332"/>
                    <a:pt x="427" y="214"/>
                  </a:cubicBezTo>
                  <a:lnTo>
                    <a:pt x="427" y="214"/>
                  </a:lnTo>
                  <a:cubicBezTo>
                    <a:pt x="427" y="96"/>
                    <a:pt x="331" y="0"/>
                    <a:pt x="213" y="0"/>
                  </a:cubicBezTo>
                  <a:lnTo>
                    <a:pt x="213" y="0"/>
                  </a:lnTo>
                  <a:cubicBezTo>
                    <a:pt x="95" y="0"/>
                    <a:pt x="0" y="96"/>
                    <a:pt x="0" y="214"/>
                  </a:cubicBezTo>
                  <a:lnTo>
                    <a:pt x="0" y="214"/>
                  </a:lnTo>
                  <a:cubicBezTo>
                    <a:pt x="0" y="332"/>
                    <a:pt x="95" y="428"/>
                    <a:pt x="213" y="42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372">
              <a:extLst>
                <a:ext uri="{FF2B5EF4-FFF2-40B4-BE49-F238E27FC236}">
                  <a16:creationId xmlns:a16="http://schemas.microsoft.com/office/drawing/2014/main" id="{10D2B040-0940-6A4D-8436-162534FF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32" y="5665412"/>
              <a:ext cx="261132" cy="261132"/>
            </a:xfrm>
            <a:custGeom>
              <a:avLst/>
              <a:gdLst>
                <a:gd name="T0" fmla="*/ 214 w 429"/>
                <a:gd name="T1" fmla="*/ 428 h 429"/>
                <a:gd name="T2" fmla="*/ 214 w 429"/>
                <a:gd name="T3" fmla="*/ 428 h 429"/>
                <a:gd name="T4" fmla="*/ 428 w 429"/>
                <a:gd name="T5" fmla="*/ 214 h 429"/>
                <a:gd name="T6" fmla="*/ 428 w 429"/>
                <a:gd name="T7" fmla="*/ 214 h 429"/>
                <a:gd name="T8" fmla="*/ 214 w 429"/>
                <a:gd name="T9" fmla="*/ 0 h 429"/>
                <a:gd name="T10" fmla="*/ 214 w 429"/>
                <a:gd name="T11" fmla="*/ 0 h 429"/>
                <a:gd name="T12" fmla="*/ 0 w 429"/>
                <a:gd name="T13" fmla="*/ 214 h 429"/>
                <a:gd name="T14" fmla="*/ 0 w 429"/>
                <a:gd name="T15" fmla="*/ 214 h 429"/>
                <a:gd name="T16" fmla="*/ 214 w 429"/>
                <a:gd name="T17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429">
                  <a:moveTo>
                    <a:pt x="214" y="428"/>
                  </a:moveTo>
                  <a:lnTo>
                    <a:pt x="214" y="428"/>
                  </a:lnTo>
                  <a:cubicBezTo>
                    <a:pt x="332" y="428"/>
                    <a:pt x="428" y="332"/>
                    <a:pt x="428" y="214"/>
                  </a:cubicBezTo>
                  <a:lnTo>
                    <a:pt x="428" y="214"/>
                  </a:lnTo>
                  <a:cubicBezTo>
                    <a:pt x="428" y="95"/>
                    <a:pt x="332" y="0"/>
                    <a:pt x="214" y="0"/>
                  </a:cubicBezTo>
                  <a:lnTo>
                    <a:pt x="214" y="0"/>
                  </a:lnTo>
                  <a:cubicBezTo>
                    <a:pt x="96" y="0"/>
                    <a:pt x="0" y="95"/>
                    <a:pt x="0" y="214"/>
                  </a:cubicBezTo>
                  <a:lnTo>
                    <a:pt x="0" y="214"/>
                  </a:lnTo>
                  <a:cubicBezTo>
                    <a:pt x="0" y="332"/>
                    <a:pt x="96" y="428"/>
                    <a:pt x="214" y="42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373">
              <a:extLst>
                <a:ext uri="{FF2B5EF4-FFF2-40B4-BE49-F238E27FC236}">
                  <a16:creationId xmlns:a16="http://schemas.microsoft.com/office/drawing/2014/main" id="{C5495369-903E-C847-94DD-39C7F6477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202" y="6050379"/>
              <a:ext cx="312280" cy="312280"/>
            </a:xfrm>
            <a:custGeom>
              <a:avLst/>
              <a:gdLst>
                <a:gd name="T0" fmla="*/ 255 w 512"/>
                <a:gd name="T1" fmla="*/ 510 h 511"/>
                <a:gd name="T2" fmla="*/ 255 w 512"/>
                <a:gd name="T3" fmla="*/ 510 h 511"/>
                <a:gd name="T4" fmla="*/ 511 w 512"/>
                <a:gd name="T5" fmla="*/ 255 h 511"/>
                <a:gd name="T6" fmla="*/ 511 w 512"/>
                <a:gd name="T7" fmla="*/ 255 h 511"/>
                <a:gd name="T8" fmla="*/ 255 w 512"/>
                <a:gd name="T9" fmla="*/ 0 h 511"/>
                <a:gd name="T10" fmla="*/ 255 w 512"/>
                <a:gd name="T11" fmla="*/ 0 h 511"/>
                <a:gd name="T12" fmla="*/ 0 w 512"/>
                <a:gd name="T13" fmla="*/ 255 h 511"/>
                <a:gd name="T14" fmla="*/ 0 w 512"/>
                <a:gd name="T15" fmla="*/ 255 h 511"/>
                <a:gd name="T16" fmla="*/ 255 w 512"/>
                <a:gd name="T17" fmla="*/ 5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511">
                  <a:moveTo>
                    <a:pt x="255" y="510"/>
                  </a:moveTo>
                  <a:lnTo>
                    <a:pt x="255" y="510"/>
                  </a:lnTo>
                  <a:cubicBezTo>
                    <a:pt x="396" y="510"/>
                    <a:pt x="511" y="396"/>
                    <a:pt x="511" y="255"/>
                  </a:cubicBezTo>
                  <a:lnTo>
                    <a:pt x="511" y="255"/>
                  </a:lnTo>
                  <a:cubicBezTo>
                    <a:pt x="511" y="114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4"/>
                    <a:pt x="0" y="255"/>
                  </a:cubicBezTo>
                  <a:lnTo>
                    <a:pt x="0" y="255"/>
                  </a:lnTo>
                  <a:cubicBezTo>
                    <a:pt x="0" y="396"/>
                    <a:pt x="114" y="510"/>
                    <a:pt x="255" y="51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374">
              <a:extLst>
                <a:ext uri="{FF2B5EF4-FFF2-40B4-BE49-F238E27FC236}">
                  <a16:creationId xmlns:a16="http://schemas.microsoft.com/office/drawing/2014/main" id="{F6ADCDB3-6B53-7445-9163-DA8E9C1A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9992" y="6289972"/>
              <a:ext cx="312280" cy="312280"/>
            </a:xfrm>
            <a:custGeom>
              <a:avLst/>
              <a:gdLst>
                <a:gd name="T0" fmla="*/ 255 w 511"/>
                <a:gd name="T1" fmla="*/ 510 h 511"/>
                <a:gd name="T2" fmla="*/ 255 w 511"/>
                <a:gd name="T3" fmla="*/ 510 h 511"/>
                <a:gd name="T4" fmla="*/ 510 w 511"/>
                <a:gd name="T5" fmla="*/ 255 h 511"/>
                <a:gd name="T6" fmla="*/ 510 w 511"/>
                <a:gd name="T7" fmla="*/ 255 h 511"/>
                <a:gd name="T8" fmla="*/ 255 w 511"/>
                <a:gd name="T9" fmla="*/ 0 h 511"/>
                <a:gd name="T10" fmla="*/ 255 w 511"/>
                <a:gd name="T11" fmla="*/ 0 h 511"/>
                <a:gd name="T12" fmla="*/ 0 w 511"/>
                <a:gd name="T13" fmla="*/ 255 h 511"/>
                <a:gd name="T14" fmla="*/ 0 w 511"/>
                <a:gd name="T15" fmla="*/ 255 h 511"/>
                <a:gd name="T16" fmla="*/ 255 w 511"/>
                <a:gd name="T17" fmla="*/ 5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511">
                  <a:moveTo>
                    <a:pt x="255" y="510"/>
                  </a:moveTo>
                  <a:lnTo>
                    <a:pt x="255" y="510"/>
                  </a:lnTo>
                  <a:cubicBezTo>
                    <a:pt x="396" y="510"/>
                    <a:pt x="510" y="396"/>
                    <a:pt x="510" y="255"/>
                  </a:cubicBezTo>
                  <a:lnTo>
                    <a:pt x="510" y="255"/>
                  </a:lnTo>
                  <a:cubicBezTo>
                    <a:pt x="510" y="114"/>
                    <a:pt x="396" y="0"/>
                    <a:pt x="255" y="0"/>
                  </a:cubicBezTo>
                  <a:lnTo>
                    <a:pt x="255" y="0"/>
                  </a:lnTo>
                  <a:cubicBezTo>
                    <a:pt x="114" y="0"/>
                    <a:pt x="0" y="114"/>
                    <a:pt x="0" y="255"/>
                  </a:cubicBezTo>
                  <a:lnTo>
                    <a:pt x="0" y="255"/>
                  </a:lnTo>
                  <a:cubicBezTo>
                    <a:pt x="0" y="396"/>
                    <a:pt x="114" y="510"/>
                    <a:pt x="255" y="51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375">
              <a:extLst>
                <a:ext uri="{FF2B5EF4-FFF2-40B4-BE49-F238E27FC236}">
                  <a16:creationId xmlns:a16="http://schemas.microsoft.com/office/drawing/2014/main" id="{85DCE2BA-0AE5-6344-8219-DC30304B0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8474" y="6534952"/>
              <a:ext cx="279975" cy="282667"/>
            </a:xfrm>
            <a:custGeom>
              <a:avLst/>
              <a:gdLst>
                <a:gd name="T0" fmla="*/ 229 w 460"/>
                <a:gd name="T1" fmla="*/ 460 h 461"/>
                <a:gd name="T2" fmla="*/ 229 w 460"/>
                <a:gd name="T3" fmla="*/ 460 h 461"/>
                <a:gd name="T4" fmla="*/ 459 w 460"/>
                <a:gd name="T5" fmla="*/ 230 h 461"/>
                <a:gd name="T6" fmla="*/ 459 w 460"/>
                <a:gd name="T7" fmla="*/ 230 h 461"/>
                <a:gd name="T8" fmla="*/ 229 w 460"/>
                <a:gd name="T9" fmla="*/ 0 h 461"/>
                <a:gd name="T10" fmla="*/ 229 w 460"/>
                <a:gd name="T11" fmla="*/ 0 h 461"/>
                <a:gd name="T12" fmla="*/ 0 w 460"/>
                <a:gd name="T13" fmla="*/ 230 h 461"/>
                <a:gd name="T14" fmla="*/ 0 w 460"/>
                <a:gd name="T15" fmla="*/ 230 h 461"/>
                <a:gd name="T16" fmla="*/ 229 w 460"/>
                <a:gd name="T17" fmla="*/ 4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" h="461">
                  <a:moveTo>
                    <a:pt x="229" y="460"/>
                  </a:moveTo>
                  <a:lnTo>
                    <a:pt x="229" y="460"/>
                  </a:lnTo>
                  <a:cubicBezTo>
                    <a:pt x="356" y="460"/>
                    <a:pt x="459" y="357"/>
                    <a:pt x="459" y="230"/>
                  </a:cubicBezTo>
                  <a:lnTo>
                    <a:pt x="459" y="230"/>
                  </a:lnTo>
                  <a:cubicBezTo>
                    <a:pt x="459" y="103"/>
                    <a:pt x="356" y="0"/>
                    <a:pt x="229" y="0"/>
                  </a:cubicBezTo>
                  <a:lnTo>
                    <a:pt x="229" y="0"/>
                  </a:lnTo>
                  <a:cubicBezTo>
                    <a:pt x="102" y="0"/>
                    <a:pt x="0" y="103"/>
                    <a:pt x="0" y="230"/>
                  </a:cubicBezTo>
                  <a:lnTo>
                    <a:pt x="0" y="230"/>
                  </a:lnTo>
                  <a:cubicBezTo>
                    <a:pt x="0" y="357"/>
                    <a:pt x="102" y="460"/>
                    <a:pt x="229" y="46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8" name="Freeform 376">
              <a:extLst>
                <a:ext uri="{FF2B5EF4-FFF2-40B4-BE49-F238E27FC236}">
                  <a16:creationId xmlns:a16="http://schemas.microsoft.com/office/drawing/2014/main" id="{5F8EF41E-5D35-CF40-8DA5-E2643A609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29" y="6532259"/>
              <a:ext cx="285359" cy="285359"/>
            </a:xfrm>
            <a:custGeom>
              <a:avLst/>
              <a:gdLst>
                <a:gd name="T0" fmla="*/ 234 w 468"/>
                <a:gd name="T1" fmla="*/ 467 h 468"/>
                <a:gd name="T2" fmla="*/ 234 w 468"/>
                <a:gd name="T3" fmla="*/ 467 h 468"/>
                <a:gd name="T4" fmla="*/ 467 w 468"/>
                <a:gd name="T5" fmla="*/ 234 h 468"/>
                <a:gd name="T6" fmla="*/ 467 w 468"/>
                <a:gd name="T7" fmla="*/ 234 h 468"/>
                <a:gd name="T8" fmla="*/ 234 w 468"/>
                <a:gd name="T9" fmla="*/ 0 h 468"/>
                <a:gd name="T10" fmla="*/ 234 w 468"/>
                <a:gd name="T11" fmla="*/ 0 h 468"/>
                <a:gd name="T12" fmla="*/ 0 w 468"/>
                <a:gd name="T13" fmla="*/ 234 h 468"/>
                <a:gd name="T14" fmla="*/ 0 w 468"/>
                <a:gd name="T15" fmla="*/ 234 h 468"/>
                <a:gd name="T16" fmla="*/ 234 w 468"/>
                <a:gd name="T17" fmla="*/ 467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8" h="468">
                  <a:moveTo>
                    <a:pt x="234" y="467"/>
                  </a:moveTo>
                  <a:lnTo>
                    <a:pt x="234" y="467"/>
                  </a:lnTo>
                  <a:cubicBezTo>
                    <a:pt x="363" y="467"/>
                    <a:pt x="467" y="363"/>
                    <a:pt x="467" y="234"/>
                  </a:cubicBezTo>
                  <a:lnTo>
                    <a:pt x="467" y="234"/>
                  </a:lnTo>
                  <a:cubicBezTo>
                    <a:pt x="467" y="105"/>
                    <a:pt x="363" y="0"/>
                    <a:pt x="234" y="0"/>
                  </a:cubicBez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9" name="Freeform 377">
              <a:extLst>
                <a:ext uri="{FF2B5EF4-FFF2-40B4-BE49-F238E27FC236}">
                  <a16:creationId xmlns:a16="http://schemas.microsoft.com/office/drawing/2014/main" id="{61B2650E-4458-0D4C-B823-1D4A2075C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98" y="6287281"/>
              <a:ext cx="314973" cy="314971"/>
            </a:xfrm>
            <a:custGeom>
              <a:avLst/>
              <a:gdLst>
                <a:gd name="T0" fmla="*/ 258 w 516"/>
                <a:gd name="T1" fmla="*/ 515 h 516"/>
                <a:gd name="T2" fmla="*/ 258 w 516"/>
                <a:gd name="T3" fmla="*/ 515 h 516"/>
                <a:gd name="T4" fmla="*/ 515 w 516"/>
                <a:gd name="T5" fmla="*/ 258 h 516"/>
                <a:gd name="T6" fmla="*/ 515 w 516"/>
                <a:gd name="T7" fmla="*/ 258 h 516"/>
                <a:gd name="T8" fmla="*/ 258 w 516"/>
                <a:gd name="T9" fmla="*/ 0 h 516"/>
                <a:gd name="T10" fmla="*/ 258 w 516"/>
                <a:gd name="T11" fmla="*/ 0 h 516"/>
                <a:gd name="T12" fmla="*/ 0 w 516"/>
                <a:gd name="T13" fmla="*/ 258 h 516"/>
                <a:gd name="T14" fmla="*/ 0 w 516"/>
                <a:gd name="T15" fmla="*/ 258 h 516"/>
                <a:gd name="T16" fmla="*/ 258 w 516"/>
                <a:gd name="T17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516">
                  <a:moveTo>
                    <a:pt x="258" y="515"/>
                  </a:moveTo>
                  <a:lnTo>
                    <a:pt x="258" y="515"/>
                  </a:lnTo>
                  <a:cubicBezTo>
                    <a:pt x="400" y="515"/>
                    <a:pt x="515" y="400"/>
                    <a:pt x="515" y="258"/>
                  </a:cubicBezTo>
                  <a:lnTo>
                    <a:pt x="515" y="258"/>
                  </a:lnTo>
                  <a:cubicBezTo>
                    <a:pt x="515" y="115"/>
                    <a:pt x="400" y="0"/>
                    <a:pt x="258" y="0"/>
                  </a:cubicBezTo>
                  <a:lnTo>
                    <a:pt x="258" y="0"/>
                  </a:lnTo>
                  <a:cubicBezTo>
                    <a:pt x="115" y="0"/>
                    <a:pt x="0" y="115"/>
                    <a:pt x="0" y="258"/>
                  </a:cubicBezTo>
                  <a:lnTo>
                    <a:pt x="0" y="258"/>
                  </a:lnTo>
                  <a:cubicBezTo>
                    <a:pt x="0" y="400"/>
                    <a:pt x="115" y="515"/>
                    <a:pt x="258" y="51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0" name="Freeform 378">
              <a:extLst>
                <a:ext uri="{FF2B5EF4-FFF2-40B4-BE49-F238E27FC236}">
                  <a16:creationId xmlns:a16="http://schemas.microsoft.com/office/drawing/2014/main" id="{1F76D3EF-2431-9640-BDFE-76223BE1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96" y="6047686"/>
              <a:ext cx="317664" cy="317664"/>
            </a:xfrm>
            <a:custGeom>
              <a:avLst/>
              <a:gdLst>
                <a:gd name="T0" fmla="*/ 259 w 519"/>
                <a:gd name="T1" fmla="*/ 518 h 519"/>
                <a:gd name="T2" fmla="*/ 259 w 519"/>
                <a:gd name="T3" fmla="*/ 518 h 519"/>
                <a:gd name="T4" fmla="*/ 518 w 519"/>
                <a:gd name="T5" fmla="*/ 259 h 519"/>
                <a:gd name="T6" fmla="*/ 518 w 519"/>
                <a:gd name="T7" fmla="*/ 259 h 519"/>
                <a:gd name="T8" fmla="*/ 259 w 519"/>
                <a:gd name="T9" fmla="*/ 0 h 519"/>
                <a:gd name="T10" fmla="*/ 259 w 519"/>
                <a:gd name="T11" fmla="*/ 0 h 519"/>
                <a:gd name="T12" fmla="*/ 0 w 519"/>
                <a:gd name="T13" fmla="*/ 259 h 519"/>
                <a:gd name="T14" fmla="*/ 0 w 519"/>
                <a:gd name="T15" fmla="*/ 259 h 519"/>
                <a:gd name="T16" fmla="*/ 259 w 519"/>
                <a:gd name="T17" fmla="*/ 5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9" h="519">
                  <a:moveTo>
                    <a:pt x="259" y="518"/>
                  </a:moveTo>
                  <a:lnTo>
                    <a:pt x="259" y="518"/>
                  </a:lnTo>
                  <a:cubicBezTo>
                    <a:pt x="402" y="518"/>
                    <a:pt x="518" y="402"/>
                    <a:pt x="518" y="259"/>
                  </a:cubicBezTo>
                  <a:lnTo>
                    <a:pt x="518" y="259"/>
                  </a:lnTo>
                  <a:cubicBezTo>
                    <a:pt x="518" y="116"/>
                    <a:pt x="402" y="0"/>
                    <a:pt x="259" y="0"/>
                  </a:cubicBezTo>
                  <a:lnTo>
                    <a:pt x="259" y="0"/>
                  </a:lnTo>
                  <a:cubicBezTo>
                    <a:pt x="116" y="0"/>
                    <a:pt x="0" y="116"/>
                    <a:pt x="0" y="259"/>
                  </a:cubicBezTo>
                  <a:lnTo>
                    <a:pt x="0" y="259"/>
                  </a:lnTo>
                  <a:cubicBezTo>
                    <a:pt x="0" y="402"/>
                    <a:pt x="116" y="518"/>
                    <a:pt x="259" y="51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1" name="Freeform 379">
              <a:extLst>
                <a:ext uri="{FF2B5EF4-FFF2-40B4-BE49-F238E27FC236}">
                  <a16:creationId xmlns:a16="http://schemas.microsoft.com/office/drawing/2014/main" id="{231D7650-CE6E-5A44-AD23-351BAAC2C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4964" y="6308818"/>
              <a:ext cx="355353" cy="355353"/>
            </a:xfrm>
            <a:custGeom>
              <a:avLst/>
              <a:gdLst>
                <a:gd name="T0" fmla="*/ 290 w 581"/>
                <a:gd name="T1" fmla="*/ 582 h 583"/>
                <a:gd name="T2" fmla="*/ 290 w 581"/>
                <a:gd name="T3" fmla="*/ 582 h 583"/>
                <a:gd name="T4" fmla="*/ 580 w 581"/>
                <a:gd name="T5" fmla="*/ 291 h 583"/>
                <a:gd name="T6" fmla="*/ 580 w 581"/>
                <a:gd name="T7" fmla="*/ 291 h 583"/>
                <a:gd name="T8" fmla="*/ 290 w 581"/>
                <a:gd name="T9" fmla="*/ 0 h 583"/>
                <a:gd name="T10" fmla="*/ 290 w 581"/>
                <a:gd name="T11" fmla="*/ 0 h 583"/>
                <a:gd name="T12" fmla="*/ 0 w 581"/>
                <a:gd name="T13" fmla="*/ 291 h 583"/>
                <a:gd name="T14" fmla="*/ 0 w 581"/>
                <a:gd name="T15" fmla="*/ 291 h 583"/>
                <a:gd name="T16" fmla="*/ 290 w 581"/>
                <a:gd name="T17" fmla="*/ 58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583">
                  <a:moveTo>
                    <a:pt x="290" y="582"/>
                  </a:moveTo>
                  <a:lnTo>
                    <a:pt x="290" y="582"/>
                  </a:lnTo>
                  <a:cubicBezTo>
                    <a:pt x="451" y="582"/>
                    <a:pt x="580" y="451"/>
                    <a:pt x="580" y="291"/>
                  </a:cubicBezTo>
                  <a:lnTo>
                    <a:pt x="580" y="291"/>
                  </a:lnTo>
                  <a:cubicBezTo>
                    <a:pt x="580" y="130"/>
                    <a:pt x="451" y="0"/>
                    <a:pt x="290" y="0"/>
                  </a:cubicBezTo>
                  <a:lnTo>
                    <a:pt x="290" y="0"/>
                  </a:lnTo>
                  <a:cubicBezTo>
                    <a:pt x="129" y="0"/>
                    <a:pt x="0" y="130"/>
                    <a:pt x="0" y="291"/>
                  </a:cubicBezTo>
                  <a:lnTo>
                    <a:pt x="0" y="291"/>
                  </a:lnTo>
                  <a:cubicBezTo>
                    <a:pt x="0" y="451"/>
                    <a:pt x="129" y="582"/>
                    <a:pt x="290" y="5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2" name="Freeform 380">
              <a:extLst>
                <a:ext uri="{FF2B5EF4-FFF2-40B4-BE49-F238E27FC236}">
                  <a16:creationId xmlns:a16="http://schemas.microsoft.com/office/drawing/2014/main" id="{AE886CA3-293C-C64F-BD3C-6B086D24A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8443" y="6586100"/>
              <a:ext cx="269207" cy="271900"/>
            </a:xfrm>
            <a:custGeom>
              <a:avLst/>
              <a:gdLst>
                <a:gd name="T0" fmla="*/ 221 w 443"/>
                <a:gd name="T1" fmla="*/ 443 h 444"/>
                <a:gd name="T2" fmla="*/ 221 w 443"/>
                <a:gd name="T3" fmla="*/ 443 h 444"/>
                <a:gd name="T4" fmla="*/ 442 w 443"/>
                <a:gd name="T5" fmla="*/ 222 h 444"/>
                <a:gd name="T6" fmla="*/ 442 w 443"/>
                <a:gd name="T7" fmla="*/ 222 h 444"/>
                <a:gd name="T8" fmla="*/ 221 w 443"/>
                <a:gd name="T9" fmla="*/ 0 h 444"/>
                <a:gd name="T10" fmla="*/ 221 w 443"/>
                <a:gd name="T11" fmla="*/ 0 h 444"/>
                <a:gd name="T12" fmla="*/ 0 w 443"/>
                <a:gd name="T13" fmla="*/ 222 h 444"/>
                <a:gd name="T14" fmla="*/ 0 w 443"/>
                <a:gd name="T15" fmla="*/ 222 h 444"/>
                <a:gd name="T16" fmla="*/ 221 w 443"/>
                <a:gd name="T17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444">
                  <a:moveTo>
                    <a:pt x="221" y="443"/>
                  </a:moveTo>
                  <a:lnTo>
                    <a:pt x="221" y="443"/>
                  </a:lnTo>
                  <a:cubicBezTo>
                    <a:pt x="344" y="443"/>
                    <a:pt x="442" y="344"/>
                    <a:pt x="442" y="222"/>
                  </a:cubicBezTo>
                  <a:lnTo>
                    <a:pt x="442" y="222"/>
                  </a:lnTo>
                  <a:cubicBezTo>
                    <a:pt x="442" y="99"/>
                    <a:pt x="344" y="0"/>
                    <a:pt x="221" y="0"/>
                  </a:cubicBezTo>
                  <a:lnTo>
                    <a:pt x="221" y="0"/>
                  </a:lnTo>
                  <a:cubicBezTo>
                    <a:pt x="99" y="0"/>
                    <a:pt x="0" y="99"/>
                    <a:pt x="0" y="222"/>
                  </a:cubicBezTo>
                  <a:lnTo>
                    <a:pt x="0" y="222"/>
                  </a:lnTo>
                  <a:cubicBezTo>
                    <a:pt x="0" y="344"/>
                    <a:pt x="99" y="443"/>
                    <a:pt x="221" y="4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3" name="Freeform 381">
              <a:extLst>
                <a:ext uri="{FF2B5EF4-FFF2-40B4-BE49-F238E27FC236}">
                  <a16:creationId xmlns:a16="http://schemas.microsoft.com/office/drawing/2014/main" id="{AFCF97A5-6800-D64E-B865-3CB8BDD4E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36" y="6416500"/>
              <a:ext cx="376890" cy="376890"/>
            </a:xfrm>
            <a:custGeom>
              <a:avLst/>
              <a:gdLst>
                <a:gd name="T0" fmla="*/ 308 w 618"/>
                <a:gd name="T1" fmla="*/ 618 h 619"/>
                <a:gd name="T2" fmla="*/ 308 w 618"/>
                <a:gd name="T3" fmla="*/ 618 h 619"/>
                <a:gd name="T4" fmla="*/ 617 w 618"/>
                <a:gd name="T5" fmla="*/ 309 h 619"/>
                <a:gd name="T6" fmla="*/ 617 w 618"/>
                <a:gd name="T7" fmla="*/ 309 h 619"/>
                <a:gd name="T8" fmla="*/ 308 w 618"/>
                <a:gd name="T9" fmla="*/ 0 h 619"/>
                <a:gd name="T10" fmla="*/ 308 w 618"/>
                <a:gd name="T11" fmla="*/ 0 h 619"/>
                <a:gd name="T12" fmla="*/ 0 w 618"/>
                <a:gd name="T13" fmla="*/ 309 h 619"/>
                <a:gd name="T14" fmla="*/ 0 w 618"/>
                <a:gd name="T15" fmla="*/ 309 h 619"/>
                <a:gd name="T16" fmla="*/ 308 w 618"/>
                <a:gd name="T17" fmla="*/ 618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619">
                  <a:moveTo>
                    <a:pt x="308" y="618"/>
                  </a:moveTo>
                  <a:lnTo>
                    <a:pt x="308" y="618"/>
                  </a:lnTo>
                  <a:cubicBezTo>
                    <a:pt x="479" y="618"/>
                    <a:pt x="617" y="480"/>
                    <a:pt x="617" y="309"/>
                  </a:cubicBezTo>
                  <a:lnTo>
                    <a:pt x="617" y="309"/>
                  </a:lnTo>
                  <a:cubicBezTo>
                    <a:pt x="617" y="139"/>
                    <a:pt x="479" y="0"/>
                    <a:pt x="308" y="0"/>
                  </a:cubicBezTo>
                  <a:lnTo>
                    <a:pt x="308" y="0"/>
                  </a:lnTo>
                  <a:cubicBezTo>
                    <a:pt x="138" y="0"/>
                    <a:pt x="0" y="139"/>
                    <a:pt x="0" y="309"/>
                  </a:cubicBezTo>
                  <a:lnTo>
                    <a:pt x="0" y="309"/>
                  </a:lnTo>
                  <a:cubicBezTo>
                    <a:pt x="0" y="480"/>
                    <a:pt x="138" y="618"/>
                    <a:pt x="308" y="61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48F798-596E-EE42-B5BC-7DEED4D5D6B3}"/>
              </a:ext>
            </a:extLst>
          </p:cNvPr>
          <p:cNvGrpSpPr/>
          <p:nvPr userDrawn="1"/>
        </p:nvGrpSpPr>
        <p:grpSpPr>
          <a:xfrm>
            <a:off x="7475267" y="260648"/>
            <a:ext cx="4839240" cy="6654642"/>
            <a:chOff x="7475267" y="446766"/>
            <a:chExt cx="4839240" cy="6654642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D58D674-1B18-1A43-9DC3-74842664D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065" y="4481298"/>
              <a:ext cx="74156" cy="74154"/>
            </a:xfrm>
            <a:custGeom>
              <a:avLst/>
              <a:gdLst>
                <a:gd name="T0" fmla="*/ 60 w 120"/>
                <a:gd name="T1" fmla="*/ 119 h 120"/>
                <a:gd name="T2" fmla="*/ 60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60 w 120"/>
                <a:gd name="T9" fmla="*/ 0 h 120"/>
                <a:gd name="T10" fmla="*/ 60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60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60" y="119"/>
                  </a:moveTo>
                  <a:lnTo>
                    <a:pt x="60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60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A3BE6C0B-F67C-4948-B607-FA60C771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474" y="4802633"/>
              <a:ext cx="74154" cy="74156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60 h 120"/>
                <a:gd name="T6" fmla="*/ 119 w 120"/>
                <a:gd name="T7" fmla="*/ 60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60 h 120"/>
                <a:gd name="T14" fmla="*/ 0 w 120"/>
                <a:gd name="T15" fmla="*/ 60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EC0C309B-758D-224B-9CB5-544C15C39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0674" y="5107487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FBD49AD-D198-7B48-8D99-6473C7747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914" y="5393118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2B694EA-3593-124B-A9D9-50460B91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945" y="5662270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7" y="119"/>
                    <a:pt x="59" y="11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B60B210-6689-BE4C-91F8-1E2CEF2C0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258" y="590395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7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7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DA5853B-2016-854D-BD0B-205ACE00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852" y="6118180"/>
              <a:ext cx="74154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E28D3EAA-395F-0A40-B297-F84FA0FD0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033" y="380567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A394CE7D-30F4-8749-9B0E-4E4389AF3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596" y="414623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A92E048D-A655-0849-9217-5F6F91ACB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4" y="4478552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976F36C9-2EE6-3940-90BD-CD0B3B38D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598" y="4802633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E4114DE3-CD12-0043-AEFE-8C6F2D4C8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036" y="5112981"/>
              <a:ext cx="82394" cy="82394"/>
            </a:xfrm>
            <a:custGeom>
              <a:avLst/>
              <a:gdLst>
                <a:gd name="T0" fmla="*/ 66 w 134"/>
                <a:gd name="T1" fmla="*/ 133 h 134"/>
                <a:gd name="T2" fmla="*/ 66 w 134"/>
                <a:gd name="T3" fmla="*/ 133 h 134"/>
                <a:gd name="T4" fmla="*/ 133 w 134"/>
                <a:gd name="T5" fmla="*/ 66 h 134"/>
                <a:gd name="T6" fmla="*/ 133 w 134"/>
                <a:gd name="T7" fmla="*/ 66 h 134"/>
                <a:gd name="T8" fmla="*/ 66 w 134"/>
                <a:gd name="T9" fmla="*/ 0 h 134"/>
                <a:gd name="T10" fmla="*/ 66 w 134"/>
                <a:gd name="T11" fmla="*/ 0 h 134"/>
                <a:gd name="T12" fmla="*/ 0 w 134"/>
                <a:gd name="T13" fmla="*/ 66 h 134"/>
                <a:gd name="T14" fmla="*/ 0 w 134"/>
                <a:gd name="T15" fmla="*/ 66 h 134"/>
                <a:gd name="T16" fmla="*/ 66 w 134"/>
                <a:gd name="T17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4">
                  <a:moveTo>
                    <a:pt x="66" y="133"/>
                  </a:moveTo>
                  <a:lnTo>
                    <a:pt x="66" y="133"/>
                  </a:lnTo>
                  <a:cubicBezTo>
                    <a:pt x="104" y="133"/>
                    <a:pt x="133" y="103"/>
                    <a:pt x="133" y="66"/>
                  </a:cubicBezTo>
                  <a:lnTo>
                    <a:pt x="133" y="66"/>
                  </a:lnTo>
                  <a:cubicBezTo>
                    <a:pt x="133" y="30"/>
                    <a:pt x="104" y="0"/>
                    <a:pt x="66" y="0"/>
                  </a:cubicBezTo>
                  <a:lnTo>
                    <a:pt x="66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66"/>
                  </a:lnTo>
                  <a:cubicBezTo>
                    <a:pt x="0" y="103"/>
                    <a:pt x="30" y="133"/>
                    <a:pt x="66" y="13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25D08EA4-9FB7-954C-9531-DB640F297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7011" y="5409597"/>
              <a:ext cx="85139" cy="85139"/>
            </a:xfrm>
            <a:custGeom>
              <a:avLst/>
              <a:gdLst>
                <a:gd name="T0" fmla="*/ 69 w 138"/>
                <a:gd name="T1" fmla="*/ 135 h 136"/>
                <a:gd name="T2" fmla="*/ 69 w 138"/>
                <a:gd name="T3" fmla="*/ 135 h 136"/>
                <a:gd name="T4" fmla="*/ 137 w 138"/>
                <a:gd name="T5" fmla="*/ 67 h 136"/>
                <a:gd name="T6" fmla="*/ 137 w 138"/>
                <a:gd name="T7" fmla="*/ 67 h 136"/>
                <a:gd name="T8" fmla="*/ 69 w 138"/>
                <a:gd name="T9" fmla="*/ 0 h 136"/>
                <a:gd name="T10" fmla="*/ 69 w 138"/>
                <a:gd name="T11" fmla="*/ 0 h 136"/>
                <a:gd name="T12" fmla="*/ 0 w 138"/>
                <a:gd name="T13" fmla="*/ 67 h 136"/>
                <a:gd name="T14" fmla="*/ 0 w 138"/>
                <a:gd name="T15" fmla="*/ 67 h 136"/>
                <a:gd name="T16" fmla="*/ 69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9" y="135"/>
                  </a:moveTo>
                  <a:lnTo>
                    <a:pt x="69" y="135"/>
                  </a:lnTo>
                  <a:cubicBezTo>
                    <a:pt x="106" y="135"/>
                    <a:pt x="137" y="105"/>
                    <a:pt x="137" y="67"/>
                  </a:cubicBezTo>
                  <a:lnTo>
                    <a:pt x="137" y="67"/>
                  </a:lnTo>
                  <a:cubicBezTo>
                    <a:pt x="137" y="29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29"/>
                    <a:pt x="0" y="67"/>
                  </a:cubicBezTo>
                  <a:lnTo>
                    <a:pt x="0" y="67"/>
                  </a:lnTo>
                  <a:cubicBezTo>
                    <a:pt x="0" y="105"/>
                    <a:pt x="31" y="135"/>
                    <a:pt x="69" y="13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498269BF-5A47-9246-AA86-8CF902CC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774" y="5686989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5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EB65A804-7F9C-1240-B426-3EBEF2A8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564" y="5942409"/>
              <a:ext cx="85139" cy="85139"/>
            </a:xfrm>
            <a:custGeom>
              <a:avLst/>
              <a:gdLst>
                <a:gd name="T0" fmla="*/ 67 w 135"/>
                <a:gd name="T1" fmla="*/ 134 h 135"/>
                <a:gd name="T2" fmla="*/ 67 w 135"/>
                <a:gd name="T3" fmla="*/ 134 h 135"/>
                <a:gd name="T4" fmla="*/ 134 w 135"/>
                <a:gd name="T5" fmla="*/ 67 h 135"/>
                <a:gd name="T6" fmla="*/ 134 w 135"/>
                <a:gd name="T7" fmla="*/ 67 h 135"/>
                <a:gd name="T8" fmla="*/ 67 w 135"/>
                <a:gd name="T9" fmla="*/ 0 h 135"/>
                <a:gd name="T10" fmla="*/ 67 w 135"/>
                <a:gd name="T11" fmla="*/ 0 h 135"/>
                <a:gd name="T12" fmla="*/ 0 w 135"/>
                <a:gd name="T13" fmla="*/ 67 h 135"/>
                <a:gd name="T14" fmla="*/ 0 w 135"/>
                <a:gd name="T15" fmla="*/ 67 h 135"/>
                <a:gd name="T16" fmla="*/ 67 w 135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67" y="134"/>
                  </a:moveTo>
                  <a:lnTo>
                    <a:pt x="67" y="134"/>
                  </a:lnTo>
                  <a:cubicBezTo>
                    <a:pt x="104" y="134"/>
                    <a:pt x="134" y="104"/>
                    <a:pt x="134" y="67"/>
                  </a:cubicBezTo>
                  <a:lnTo>
                    <a:pt x="134" y="67"/>
                  </a:lnTo>
                  <a:cubicBezTo>
                    <a:pt x="134" y="30"/>
                    <a:pt x="104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4"/>
                    <a:pt x="30" y="134"/>
                    <a:pt x="67" y="13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8D347A8C-7635-6543-BD07-D2DD04A16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891" y="6175855"/>
              <a:ext cx="85139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8 h 138"/>
                <a:gd name="T6" fmla="*/ 136 w 137"/>
                <a:gd name="T7" fmla="*/ 68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8 h 138"/>
                <a:gd name="T14" fmla="*/ 0 w 137"/>
                <a:gd name="T15" fmla="*/ 68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8E089635-B8E0-0848-90A9-9F14A61D0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992" y="6384586"/>
              <a:ext cx="85140" cy="85140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9 h 138"/>
                <a:gd name="T6" fmla="*/ 137 w 138"/>
                <a:gd name="T7" fmla="*/ 69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9 h 138"/>
                <a:gd name="T14" fmla="*/ 0 w 138"/>
                <a:gd name="T15" fmla="*/ 69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9"/>
                  </a:cubicBezTo>
                  <a:lnTo>
                    <a:pt x="137" y="69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6B9933D2-DBE5-F641-A46A-8E07654F8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869" y="6565852"/>
              <a:ext cx="85140" cy="85140"/>
            </a:xfrm>
            <a:custGeom>
              <a:avLst/>
              <a:gdLst>
                <a:gd name="T0" fmla="*/ 67 w 137"/>
                <a:gd name="T1" fmla="*/ 136 h 137"/>
                <a:gd name="T2" fmla="*/ 67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7 w 137"/>
                <a:gd name="T9" fmla="*/ 0 h 137"/>
                <a:gd name="T10" fmla="*/ 67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7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8CC88BEB-8FB6-4741-9239-B5033B0C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267" y="6716906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" name="Freeform 126">
              <a:extLst>
                <a:ext uri="{FF2B5EF4-FFF2-40B4-BE49-F238E27FC236}">
                  <a16:creationId xmlns:a16="http://schemas.microsoft.com/office/drawing/2014/main" id="{2BCF30F8-163A-6A4D-9CA5-B508B2CE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5664" y="3459620"/>
              <a:ext cx="93379" cy="93379"/>
            </a:xfrm>
            <a:custGeom>
              <a:avLst/>
              <a:gdLst>
                <a:gd name="T0" fmla="*/ 75 w 152"/>
                <a:gd name="T1" fmla="*/ 150 h 151"/>
                <a:gd name="T2" fmla="*/ 75 w 152"/>
                <a:gd name="T3" fmla="*/ 150 h 151"/>
                <a:gd name="T4" fmla="*/ 151 w 152"/>
                <a:gd name="T5" fmla="*/ 76 h 151"/>
                <a:gd name="T6" fmla="*/ 151 w 152"/>
                <a:gd name="T7" fmla="*/ 76 h 151"/>
                <a:gd name="T8" fmla="*/ 75 w 152"/>
                <a:gd name="T9" fmla="*/ 0 h 151"/>
                <a:gd name="T10" fmla="*/ 75 w 152"/>
                <a:gd name="T11" fmla="*/ 0 h 151"/>
                <a:gd name="T12" fmla="*/ 0 w 152"/>
                <a:gd name="T13" fmla="*/ 76 h 151"/>
                <a:gd name="T14" fmla="*/ 0 w 152"/>
                <a:gd name="T15" fmla="*/ 76 h 151"/>
                <a:gd name="T16" fmla="*/ 75 w 152"/>
                <a:gd name="T17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1">
                  <a:moveTo>
                    <a:pt x="75" y="150"/>
                  </a:moveTo>
                  <a:lnTo>
                    <a:pt x="75" y="150"/>
                  </a:lnTo>
                  <a:cubicBezTo>
                    <a:pt x="116" y="150"/>
                    <a:pt x="151" y="116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6"/>
                    <a:pt x="34" y="150"/>
                    <a:pt x="75" y="15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" name="Freeform 127">
              <a:extLst>
                <a:ext uri="{FF2B5EF4-FFF2-40B4-BE49-F238E27FC236}">
                  <a16:creationId xmlns:a16="http://schemas.microsoft.com/office/drawing/2014/main" id="{9F7F3D61-BCCB-A447-AB16-A695D28EC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85" y="3800180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" name="Freeform 128">
              <a:extLst>
                <a:ext uri="{FF2B5EF4-FFF2-40B4-BE49-F238E27FC236}">
                  <a16:creationId xmlns:a16="http://schemas.microsoft.com/office/drawing/2014/main" id="{2EA13A1C-E8E1-404E-867C-D7E330D82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494" y="4140740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9">
              <a:extLst>
                <a:ext uri="{FF2B5EF4-FFF2-40B4-BE49-F238E27FC236}">
                  <a16:creationId xmlns:a16="http://schemas.microsoft.com/office/drawing/2014/main" id="{48B52C9B-6CBC-C146-A9FA-319D278E7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8340" y="4475805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5 h 152"/>
                <a:gd name="T6" fmla="*/ 150 w 151"/>
                <a:gd name="T7" fmla="*/ 75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5 h 152"/>
                <a:gd name="T14" fmla="*/ 0 w 151"/>
                <a:gd name="T15" fmla="*/ 75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5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130">
              <a:extLst>
                <a:ext uri="{FF2B5EF4-FFF2-40B4-BE49-F238E27FC236}">
                  <a16:creationId xmlns:a16="http://schemas.microsoft.com/office/drawing/2014/main" id="{F68B7392-1C52-424E-B582-1F259C60D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1231" y="4802633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" name="Freeform 131">
              <a:extLst>
                <a:ext uri="{FF2B5EF4-FFF2-40B4-BE49-F238E27FC236}">
                  <a16:creationId xmlns:a16="http://schemas.microsoft.com/office/drawing/2014/main" id="{5E13D134-E8B7-E641-9246-ED5C61B9E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6654" y="511572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6" y="151"/>
                    <a:pt x="151" y="118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6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4" y="151"/>
                    <a:pt x="75" y="15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437D3F2E-9CA4-6942-9328-C87A8904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613" y="5417837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5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133">
              <a:extLst>
                <a:ext uri="{FF2B5EF4-FFF2-40B4-BE49-F238E27FC236}">
                  <a16:creationId xmlns:a16="http://schemas.microsoft.com/office/drawing/2014/main" id="{FD76B5F1-3E5E-334A-BDB1-2DEF88E29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107" y="5706214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" name="Freeform 134">
              <a:extLst>
                <a:ext uri="{FF2B5EF4-FFF2-40B4-BE49-F238E27FC236}">
                  <a16:creationId xmlns:a16="http://schemas.microsoft.com/office/drawing/2014/main" id="{1C8B7782-9D10-7743-9B57-D640CBB39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0884" y="5975367"/>
              <a:ext cx="93379" cy="93379"/>
            </a:xfrm>
            <a:custGeom>
              <a:avLst/>
              <a:gdLst>
                <a:gd name="T0" fmla="*/ 75 w 152"/>
                <a:gd name="T1" fmla="*/ 151 h 152"/>
                <a:gd name="T2" fmla="*/ 75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5 w 152"/>
                <a:gd name="T9" fmla="*/ 0 h 152"/>
                <a:gd name="T10" fmla="*/ 75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5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5" y="15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135">
              <a:extLst>
                <a:ext uri="{FF2B5EF4-FFF2-40B4-BE49-F238E27FC236}">
                  <a16:creationId xmlns:a16="http://schemas.microsoft.com/office/drawing/2014/main" id="{FB69318D-6C70-074A-9765-9A4436096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4689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136">
              <a:extLst>
                <a:ext uri="{FF2B5EF4-FFF2-40B4-BE49-F238E27FC236}">
                  <a16:creationId xmlns:a16="http://schemas.microsoft.com/office/drawing/2014/main" id="{E567DE67-F4A7-8B42-906E-283823034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524" y="644775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5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137">
              <a:extLst>
                <a:ext uri="{FF2B5EF4-FFF2-40B4-BE49-F238E27FC236}">
                  <a16:creationId xmlns:a16="http://schemas.microsoft.com/office/drawing/2014/main" id="{00640AC1-B180-7548-9FD5-E977F8E1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133" y="6648244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6 h 152"/>
                <a:gd name="T6" fmla="*/ 151 w 152"/>
                <a:gd name="T7" fmla="*/ 76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6 h 152"/>
                <a:gd name="T14" fmla="*/ 0 w 152"/>
                <a:gd name="T15" fmla="*/ 76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6"/>
                  </a:cubicBezTo>
                  <a:lnTo>
                    <a:pt x="151" y="76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138">
              <a:extLst>
                <a:ext uri="{FF2B5EF4-FFF2-40B4-BE49-F238E27FC236}">
                  <a16:creationId xmlns:a16="http://schemas.microsoft.com/office/drawing/2014/main" id="{D87A9D78-7922-DC42-981D-B1957D910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517" y="682676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196">
              <a:extLst>
                <a:ext uri="{FF2B5EF4-FFF2-40B4-BE49-F238E27FC236}">
                  <a16:creationId xmlns:a16="http://schemas.microsoft.com/office/drawing/2014/main" id="{6AAFE70F-FD93-CF48-9D74-7785322A3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2068" y="3454127"/>
              <a:ext cx="107110" cy="104365"/>
            </a:xfrm>
            <a:custGeom>
              <a:avLst/>
              <a:gdLst>
                <a:gd name="T0" fmla="*/ 84 w 170"/>
                <a:gd name="T1" fmla="*/ 166 h 167"/>
                <a:gd name="T2" fmla="*/ 84 w 170"/>
                <a:gd name="T3" fmla="*/ 166 h 167"/>
                <a:gd name="T4" fmla="*/ 169 w 170"/>
                <a:gd name="T5" fmla="*/ 84 h 167"/>
                <a:gd name="T6" fmla="*/ 169 w 170"/>
                <a:gd name="T7" fmla="*/ 84 h 167"/>
                <a:gd name="T8" fmla="*/ 84 w 170"/>
                <a:gd name="T9" fmla="*/ 0 h 167"/>
                <a:gd name="T10" fmla="*/ 84 w 170"/>
                <a:gd name="T11" fmla="*/ 0 h 167"/>
                <a:gd name="T12" fmla="*/ 0 w 170"/>
                <a:gd name="T13" fmla="*/ 84 h 167"/>
                <a:gd name="T14" fmla="*/ 0 w 170"/>
                <a:gd name="T15" fmla="*/ 84 h 167"/>
                <a:gd name="T16" fmla="*/ 84 w 170"/>
                <a:gd name="T17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67">
                  <a:moveTo>
                    <a:pt x="84" y="166"/>
                  </a:moveTo>
                  <a:lnTo>
                    <a:pt x="84" y="166"/>
                  </a:lnTo>
                  <a:cubicBezTo>
                    <a:pt x="131" y="166"/>
                    <a:pt x="169" y="129"/>
                    <a:pt x="169" y="84"/>
                  </a:cubicBezTo>
                  <a:lnTo>
                    <a:pt x="169" y="84"/>
                  </a:lnTo>
                  <a:cubicBezTo>
                    <a:pt x="169" y="37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29"/>
                    <a:pt x="38" y="166"/>
                    <a:pt x="84" y="16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197">
              <a:extLst>
                <a:ext uri="{FF2B5EF4-FFF2-40B4-BE49-F238E27FC236}">
                  <a16:creationId xmlns:a16="http://schemas.microsoft.com/office/drawing/2014/main" id="{B851AB1F-2910-F44F-A53E-5F2E32E6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794686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" name="Freeform 198">
              <a:extLst>
                <a:ext uri="{FF2B5EF4-FFF2-40B4-BE49-F238E27FC236}">
                  <a16:creationId xmlns:a16="http://schemas.microsoft.com/office/drawing/2014/main" id="{F302E93F-2A79-8A41-9799-B4314FAC6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393" y="4135245"/>
              <a:ext cx="107112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199">
              <a:extLst>
                <a:ext uri="{FF2B5EF4-FFF2-40B4-BE49-F238E27FC236}">
                  <a16:creationId xmlns:a16="http://schemas.microsoft.com/office/drawing/2014/main" id="{75726A75-40E3-8846-B0F2-5358A1E93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985" y="4470313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200">
              <a:extLst>
                <a:ext uri="{FF2B5EF4-FFF2-40B4-BE49-F238E27FC236}">
                  <a16:creationId xmlns:a16="http://schemas.microsoft.com/office/drawing/2014/main" id="{1913E4F9-A225-B742-8EC4-82DFCDDC9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12" y="4799887"/>
              <a:ext cx="104365" cy="104365"/>
            </a:xfrm>
            <a:custGeom>
              <a:avLst/>
              <a:gdLst>
                <a:gd name="T0" fmla="*/ 83 w 169"/>
                <a:gd name="T1" fmla="*/ 167 h 168"/>
                <a:gd name="T2" fmla="*/ 83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3 w 169"/>
                <a:gd name="T9" fmla="*/ 0 h 168"/>
                <a:gd name="T10" fmla="*/ 83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3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3" y="167"/>
                  </a:moveTo>
                  <a:lnTo>
                    <a:pt x="83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3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7"/>
                    <a:pt x="83" y="1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201">
              <a:extLst>
                <a:ext uri="{FF2B5EF4-FFF2-40B4-BE49-F238E27FC236}">
                  <a16:creationId xmlns:a16="http://schemas.microsoft.com/office/drawing/2014/main" id="{4EA7B611-76F3-5647-AE25-6074F3F63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775" y="5118473"/>
              <a:ext cx="104365" cy="104365"/>
            </a:xfrm>
            <a:custGeom>
              <a:avLst/>
              <a:gdLst>
                <a:gd name="T0" fmla="*/ 84 w 169"/>
                <a:gd name="T1" fmla="*/ 167 h 168"/>
                <a:gd name="T2" fmla="*/ 84 w 169"/>
                <a:gd name="T3" fmla="*/ 167 h 168"/>
                <a:gd name="T4" fmla="*/ 168 w 169"/>
                <a:gd name="T5" fmla="*/ 84 h 168"/>
                <a:gd name="T6" fmla="*/ 168 w 169"/>
                <a:gd name="T7" fmla="*/ 84 h 168"/>
                <a:gd name="T8" fmla="*/ 84 w 169"/>
                <a:gd name="T9" fmla="*/ 0 h 168"/>
                <a:gd name="T10" fmla="*/ 84 w 169"/>
                <a:gd name="T11" fmla="*/ 0 h 168"/>
                <a:gd name="T12" fmla="*/ 0 w 169"/>
                <a:gd name="T13" fmla="*/ 84 h 168"/>
                <a:gd name="T14" fmla="*/ 0 w 169"/>
                <a:gd name="T15" fmla="*/ 84 h 168"/>
                <a:gd name="T16" fmla="*/ 84 w 169"/>
                <a:gd name="T1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8">
                  <a:moveTo>
                    <a:pt x="84" y="167"/>
                  </a:moveTo>
                  <a:lnTo>
                    <a:pt x="84" y="167"/>
                  </a:lnTo>
                  <a:cubicBezTo>
                    <a:pt x="130" y="167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7"/>
                    <a:pt x="84" y="16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1" name="Freeform 202">
              <a:extLst>
                <a:ext uri="{FF2B5EF4-FFF2-40B4-BE49-F238E27FC236}">
                  <a16:creationId xmlns:a16="http://schemas.microsoft.com/office/drawing/2014/main" id="{17363530-C895-3F49-AC69-38B627B50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723" y="5426076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1" y="168"/>
                    <a:pt x="168" y="130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8" y="168"/>
                    <a:pt x="84" y="16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203">
              <a:extLst>
                <a:ext uri="{FF2B5EF4-FFF2-40B4-BE49-F238E27FC236}">
                  <a16:creationId xmlns:a16="http://schemas.microsoft.com/office/drawing/2014/main" id="{77A33BE0-8EDD-A443-B1A1-4F000B70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202" y="5719945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1"/>
                    <a:pt x="167" y="84"/>
                  </a:cubicBezTo>
                  <a:lnTo>
                    <a:pt x="167" y="84"/>
                  </a:lnTo>
                  <a:cubicBezTo>
                    <a:pt x="167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7" y="168"/>
                    <a:pt x="84" y="168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" name="Freeform 204">
              <a:extLst>
                <a:ext uri="{FF2B5EF4-FFF2-40B4-BE49-F238E27FC236}">
                  <a16:creationId xmlns:a16="http://schemas.microsoft.com/office/drawing/2014/main" id="{70940383-A011-AB45-A5A3-26E18346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13" y="5997338"/>
              <a:ext cx="104365" cy="104365"/>
            </a:xfrm>
            <a:custGeom>
              <a:avLst/>
              <a:gdLst>
                <a:gd name="T0" fmla="*/ 84 w 169"/>
                <a:gd name="T1" fmla="*/ 168 h 169"/>
                <a:gd name="T2" fmla="*/ 84 w 169"/>
                <a:gd name="T3" fmla="*/ 168 h 169"/>
                <a:gd name="T4" fmla="*/ 168 w 169"/>
                <a:gd name="T5" fmla="*/ 84 h 169"/>
                <a:gd name="T6" fmla="*/ 168 w 169"/>
                <a:gd name="T7" fmla="*/ 84 h 169"/>
                <a:gd name="T8" fmla="*/ 84 w 169"/>
                <a:gd name="T9" fmla="*/ 0 h 169"/>
                <a:gd name="T10" fmla="*/ 84 w 169"/>
                <a:gd name="T11" fmla="*/ 0 h 169"/>
                <a:gd name="T12" fmla="*/ 0 w 169"/>
                <a:gd name="T13" fmla="*/ 84 h 169"/>
                <a:gd name="T14" fmla="*/ 0 w 169"/>
                <a:gd name="T15" fmla="*/ 84 h 169"/>
                <a:gd name="T16" fmla="*/ 84 w 169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8" y="131"/>
                    <a:pt x="168" y="84"/>
                  </a:cubicBezTo>
                  <a:lnTo>
                    <a:pt x="168" y="84"/>
                  </a:lnTo>
                  <a:cubicBezTo>
                    <a:pt x="168" y="38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1"/>
                    <a:pt x="38" y="168"/>
                    <a:pt x="84" y="16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" name="Freeform 205">
              <a:extLst>
                <a:ext uri="{FF2B5EF4-FFF2-40B4-BE49-F238E27FC236}">
                  <a16:creationId xmlns:a16="http://schemas.microsoft.com/office/drawing/2014/main" id="{056553BE-1C01-7645-A13E-D494B4A33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503" y="6255504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" name="Freeform 206">
              <a:extLst>
                <a:ext uri="{FF2B5EF4-FFF2-40B4-BE49-F238E27FC236}">
                  <a16:creationId xmlns:a16="http://schemas.microsoft.com/office/drawing/2014/main" id="{0563B455-100C-BE4D-AAED-E0A3B743E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324" y="6497190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5 h 172"/>
                <a:gd name="T6" fmla="*/ 171 w 172"/>
                <a:gd name="T7" fmla="*/ 85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5 h 172"/>
                <a:gd name="T14" fmla="*/ 0 w 172"/>
                <a:gd name="T15" fmla="*/ 85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2" y="171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6" name="Freeform 207">
              <a:extLst>
                <a:ext uri="{FF2B5EF4-FFF2-40B4-BE49-F238E27FC236}">
                  <a16:creationId xmlns:a16="http://schemas.microsoft.com/office/drawing/2014/main" id="{B1C17B69-0487-954E-B6E5-24A0AB512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64" y="6716906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4 h 171"/>
                <a:gd name="T6" fmla="*/ 170 w 171"/>
                <a:gd name="T7" fmla="*/ 84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4 h 171"/>
                <a:gd name="T14" fmla="*/ 0 w 171"/>
                <a:gd name="T15" fmla="*/ 84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4"/>
                  </a:cubicBezTo>
                  <a:lnTo>
                    <a:pt x="170" y="84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4"/>
                  </a:cubicBezTo>
                  <a:lnTo>
                    <a:pt x="0" y="84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7" name="Freeform 208">
              <a:extLst>
                <a:ext uri="{FF2B5EF4-FFF2-40B4-BE49-F238E27FC236}">
                  <a16:creationId xmlns:a16="http://schemas.microsoft.com/office/drawing/2014/main" id="{78E07630-2C13-AC41-BCF0-526C3D8D0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527" y="6911904"/>
              <a:ext cx="104365" cy="104365"/>
            </a:xfrm>
            <a:custGeom>
              <a:avLst/>
              <a:gdLst>
                <a:gd name="T0" fmla="*/ 84 w 168"/>
                <a:gd name="T1" fmla="*/ 168 h 169"/>
                <a:gd name="T2" fmla="*/ 84 w 168"/>
                <a:gd name="T3" fmla="*/ 168 h 169"/>
                <a:gd name="T4" fmla="*/ 167 w 168"/>
                <a:gd name="T5" fmla="*/ 84 h 169"/>
                <a:gd name="T6" fmla="*/ 167 w 168"/>
                <a:gd name="T7" fmla="*/ 84 h 169"/>
                <a:gd name="T8" fmla="*/ 84 w 168"/>
                <a:gd name="T9" fmla="*/ 0 h 169"/>
                <a:gd name="T10" fmla="*/ 84 w 168"/>
                <a:gd name="T11" fmla="*/ 0 h 169"/>
                <a:gd name="T12" fmla="*/ 0 w 168"/>
                <a:gd name="T13" fmla="*/ 84 h 169"/>
                <a:gd name="T14" fmla="*/ 0 w 168"/>
                <a:gd name="T15" fmla="*/ 84 h 169"/>
                <a:gd name="T16" fmla="*/ 84 w 168"/>
                <a:gd name="T17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69">
                  <a:moveTo>
                    <a:pt x="84" y="168"/>
                  </a:moveTo>
                  <a:lnTo>
                    <a:pt x="84" y="168"/>
                  </a:lnTo>
                  <a:cubicBezTo>
                    <a:pt x="130" y="168"/>
                    <a:pt x="167" y="130"/>
                    <a:pt x="167" y="84"/>
                  </a:cubicBezTo>
                  <a:lnTo>
                    <a:pt x="167" y="84"/>
                  </a:lnTo>
                  <a:cubicBezTo>
                    <a:pt x="167" y="37"/>
                    <a:pt x="130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7"/>
                    <a:pt x="0" y="84"/>
                  </a:cubicBezTo>
                  <a:lnTo>
                    <a:pt x="0" y="84"/>
                  </a:lnTo>
                  <a:cubicBezTo>
                    <a:pt x="0" y="130"/>
                    <a:pt x="37" y="168"/>
                    <a:pt x="84" y="16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8" name="Freeform 270">
              <a:extLst>
                <a:ext uri="{FF2B5EF4-FFF2-40B4-BE49-F238E27FC236}">
                  <a16:creationId xmlns:a16="http://schemas.microsoft.com/office/drawing/2014/main" id="{D63627E5-9947-AD48-9969-BBAF0AD7B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337" y="3110821"/>
              <a:ext cx="107112" cy="107112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3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3" y="0"/>
                    <a:pt x="85" y="0"/>
                  </a:cubicBezTo>
                  <a:lnTo>
                    <a:pt x="85" y="0"/>
                  </a:lnTo>
                  <a:cubicBezTo>
                    <a:pt x="39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9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271">
              <a:extLst>
                <a:ext uri="{FF2B5EF4-FFF2-40B4-BE49-F238E27FC236}">
                  <a16:creationId xmlns:a16="http://schemas.microsoft.com/office/drawing/2014/main" id="{0C4AF42F-59B3-BA4C-8A6B-BEFCCBD4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8474" y="3445887"/>
              <a:ext cx="118098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6 h 190"/>
                <a:gd name="T6" fmla="*/ 190 w 191"/>
                <a:gd name="T7" fmla="*/ 96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6 h 190"/>
                <a:gd name="T14" fmla="*/ 0 w 191"/>
                <a:gd name="T15" fmla="*/ 96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6"/>
                  </a:cubicBezTo>
                  <a:lnTo>
                    <a:pt x="190" y="96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272">
              <a:extLst>
                <a:ext uri="{FF2B5EF4-FFF2-40B4-BE49-F238E27FC236}">
                  <a16:creationId xmlns:a16="http://schemas.microsoft.com/office/drawing/2014/main" id="{60ECFB2F-0CF5-0C46-90E7-C1954E35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789193"/>
              <a:ext cx="118096" cy="118096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6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273">
              <a:extLst>
                <a:ext uri="{FF2B5EF4-FFF2-40B4-BE49-F238E27FC236}">
                  <a16:creationId xmlns:a16="http://schemas.microsoft.com/office/drawing/2014/main" id="{BA1EC1D0-521B-CE46-8BF5-47143F4DC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4129753"/>
              <a:ext cx="118096" cy="118096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6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274">
              <a:extLst>
                <a:ext uri="{FF2B5EF4-FFF2-40B4-BE49-F238E27FC236}">
                  <a16:creationId xmlns:a16="http://schemas.microsoft.com/office/drawing/2014/main" id="{101557E3-F27D-694E-B7D7-AD81A838A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629" y="4467565"/>
              <a:ext cx="118098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275">
              <a:extLst>
                <a:ext uri="{FF2B5EF4-FFF2-40B4-BE49-F238E27FC236}">
                  <a16:creationId xmlns:a16="http://schemas.microsoft.com/office/drawing/2014/main" id="{EFA86C48-4BD4-BF46-B6E9-BBA8DFE79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4797139"/>
              <a:ext cx="118096" cy="118098"/>
            </a:xfrm>
            <a:custGeom>
              <a:avLst/>
              <a:gdLst>
                <a:gd name="T0" fmla="*/ 94 w 188"/>
                <a:gd name="T1" fmla="*/ 187 h 188"/>
                <a:gd name="T2" fmla="*/ 94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4 w 188"/>
                <a:gd name="T9" fmla="*/ 0 h 188"/>
                <a:gd name="T10" fmla="*/ 94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4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4" y="187"/>
                  </a:moveTo>
                  <a:lnTo>
                    <a:pt x="94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276">
              <a:extLst>
                <a:ext uri="{FF2B5EF4-FFF2-40B4-BE49-F238E27FC236}">
                  <a16:creationId xmlns:a16="http://schemas.microsoft.com/office/drawing/2014/main" id="{8D44BA53-3E92-AC47-8991-CA7269498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6152" y="5118473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277">
              <a:extLst>
                <a:ext uri="{FF2B5EF4-FFF2-40B4-BE49-F238E27FC236}">
                  <a16:creationId xmlns:a16="http://schemas.microsoft.com/office/drawing/2014/main" id="{FDE4D8B0-74CC-3845-9D9E-D7B1396DE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39" y="5431568"/>
              <a:ext cx="118096" cy="118096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4 h 188"/>
                <a:gd name="T6" fmla="*/ 187 w 188"/>
                <a:gd name="T7" fmla="*/ 94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4 h 188"/>
                <a:gd name="T14" fmla="*/ 0 w 188"/>
                <a:gd name="T15" fmla="*/ 94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4"/>
                  </a:cubicBezTo>
                  <a:lnTo>
                    <a:pt x="187" y="94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278">
              <a:extLst>
                <a:ext uri="{FF2B5EF4-FFF2-40B4-BE49-F238E27FC236}">
                  <a16:creationId xmlns:a16="http://schemas.microsoft.com/office/drawing/2014/main" id="{9B122013-88FE-034D-B6FC-174A376B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5804" y="5730932"/>
              <a:ext cx="118098" cy="115350"/>
            </a:xfrm>
            <a:custGeom>
              <a:avLst/>
              <a:gdLst>
                <a:gd name="T0" fmla="*/ 93 w 188"/>
                <a:gd name="T1" fmla="*/ 186 h 187"/>
                <a:gd name="T2" fmla="*/ 93 w 188"/>
                <a:gd name="T3" fmla="*/ 186 h 187"/>
                <a:gd name="T4" fmla="*/ 187 w 188"/>
                <a:gd name="T5" fmla="*/ 93 h 187"/>
                <a:gd name="T6" fmla="*/ 187 w 188"/>
                <a:gd name="T7" fmla="*/ 93 h 187"/>
                <a:gd name="T8" fmla="*/ 93 w 188"/>
                <a:gd name="T9" fmla="*/ 0 h 187"/>
                <a:gd name="T10" fmla="*/ 93 w 188"/>
                <a:gd name="T11" fmla="*/ 0 h 187"/>
                <a:gd name="T12" fmla="*/ 0 w 188"/>
                <a:gd name="T13" fmla="*/ 93 h 187"/>
                <a:gd name="T14" fmla="*/ 0 w 188"/>
                <a:gd name="T15" fmla="*/ 93 h 187"/>
                <a:gd name="T16" fmla="*/ 93 w 188"/>
                <a:gd name="T1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93" y="186"/>
                  </a:moveTo>
                  <a:lnTo>
                    <a:pt x="93" y="186"/>
                  </a:lnTo>
                  <a:cubicBezTo>
                    <a:pt x="145" y="186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1" y="186"/>
                    <a:pt x="93" y="18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279">
              <a:extLst>
                <a:ext uri="{FF2B5EF4-FFF2-40B4-BE49-F238E27FC236}">
                  <a16:creationId xmlns:a16="http://schemas.microsoft.com/office/drawing/2014/main" id="{DF604173-4340-634B-BD1B-CF7954F84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6300" y="6013815"/>
              <a:ext cx="118096" cy="118096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6"/>
                    <a:pt x="188" y="94"/>
                  </a:cubicBezTo>
                  <a:lnTo>
                    <a:pt x="188" y="94"/>
                  </a:lnTo>
                  <a:cubicBezTo>
                    <a:pt x="188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7"/>
                    <a:pt x="94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280">
              <a:extLst>
                <a:ext uri="{FF2B5EF4-FFF2-40B4-BE49-F238E27FC236}">
                  <a16:creationId xmlns:a16="http://schemas.microsoft.com/office/drawing/2014/main" id="{5863253F-AB0C-3545-B323-41777F4BB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2077" y="6285713"/>
              <a:ext cx="118096" cy="118098"/>
            </a:xfrm>
            <a:custGeom>
              <a:avLst/>
              <a:gdLst>
                <a:gd name="T0" fmla="*/ 94 w 189"/>
                <a:gd name="T1" fmla="*/ 187 h 188"/>
                <a:gd name="T2" fmla="*/ 94 w 189"/>
                <a:gd name="T3" fmla="*/ 187 h 188"/>
                <a:gd name="T4" fmla="*/ 188 w 189"/>
                <a:gd name="T5" fmla="*/ 94 h 188"/>
                <a:gd name="T6" fmla="*/ 188 w 189"/>
                <a:gd name="T7" fmla="*/ 94 h 188"/>
                <a:gd name="T8" fmla="*/ 94 w 189"/>
                <a:gd name="T9" fmla="*/ 0 h 188"/>
                <a:gd name="T10" fmla="*/ 94 w 189"/>
                <a:gd name="T11" fmla="*/ 0 h 188"/>
                <a:gd name="T12" fmla="*/ 0 w 189"/>
                <a:gd name="T13" fmla="*/ 94 h 188"/>
                <a:gd name="T14" fmla="*/ 0 w 189"/>
                <a:gd name="T15" fmla="*/ 94 h 188"/>
                <a:gd name="T16" fmla="*/ 94 w 189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8">
                  <a:moveTo>
                    <a:pt x="94" y="187"/>
                  </a:moveTo>
                  <a:lnTo>
                    <a:pt x="94" y="187"/>
                  </a:lnTo>
                  <a:cubicBezTo>
                    <a:pt x="146" y="187"/>
                    <a:pt x="188" y="145"/>
                    <a:pt x="188" y="94"/>
                  </a:cubicBezTo>
                  <a:lnTo>
                    <a:pt x="188" y="94"/>
                  </a:lnTo>
                  <a:cubicBezTo>
                    <a:pt x="188" y="42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5"/>
                    <a:pt x="43" y="187"/>
                    <a:pt x="94" y="18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281">
              <a:extLst>
                <a:ext uri="{FF2B5EF4-FFF2-40B4-BE49-F238E27FC236}">
                  <a16:creationId xmlns:a16="http://schemas.microsoft.com/office/drawing/2014/main" id="{069A51D6-F275-7C4E-AD53-DEA7A5E72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374" y="6538387"/>
              <a:ext cx="118096" cy="118098"/>
            </a:xfrm>
            <a:custGeom>
              <a:avLst/>
              <a:gdLst>
                <a:gd name="T0" fmla="*/ 93 w 188"/>
                <a:gd name="T1" fmla="*/ 187 h 188"/>
                <a:gd name="T2" fmla="*/ 93 w 188"/>
                <a:gd name="T3" fmla="*/ 187 h 188"/>
                <a:gd name="T4" fmla="*/ 187 w 188"/>
                <a:gd name="T5" fmla="*/ 93 h 188"/>
                <a:gd name="T6" fmla="*/ 187 w 188"/>
                <a:gd name="T7" fmla="*/ 93 h 188"/>
                <a:gd name="T8" fmla="*/ 93 w 188"/>
                <a:gd name="T9" fmla="*/ 0 h 188"/>
                <a:gd name="T10" fmla="*/ 93 w 188"/>
                <a:gd name="T11" fmla="*/ 0 h 188"/>
                <a:gd name="T12" fmla="*/ 0 w 188"/>
                <a:gd name="T13" fmla="*/ 93 h 188"/>
                <a:gd name="T14" fmla="*/ 0 w 188"/>
                <a:gd name="T15" fmla="*/ 93 h 188"/>
                <a:gd name="T16" fmla="*/ 93 w 188"/>
                <a:gd name="T1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8">
                  <a:moveTo>
                    <a:pt x="93" y="187"/>
                  </a:moveTo>
                  <a:lnTo>
                    <a:pt x="93" y="187"/>
                  </a:lnTo>
                  <a:cubicBezTo>
                    <a:pt x="145" y="187"/>
                    <a:pt x="187" y="145"/>
                    <a:pt x="187" y="93"/>
                  </a:cubicBezTo>
                  <a:lnTo>
                    <a:pt x="187" y="93"/>
                  </a:lnTo>
                  <a:cubicBezTo>
                    <a:pt x="187" y="42"/>
                    <a:pt x="145" y="0"/>
                    <a:pt x="93" y="0"/>
                  </a:cubicBezTo>
                  <a:lnTo>
                    <a:pt x="93" y="0"/>
                  </a:lnTo>
                  <a:cubicBezTo>
                    <a:pt x="42" y="0"/>
                    <a:pt x="0" y="42"/>
                    <a:pt x="0" y="93"/>
                  </a:cubicBezTo>
                  <a:lnTo>
                    <a:pt x="0" y="93"/>
                  </a:lnTo>
                  <a:cubicBezTo>
                    <a:pt x="0" y="145"/>
                    <a:pt x="42" y="187"/>
                    <a:pt x="93" y="18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0" name="Freeform 282">
              <a:extLst>
                <a:ext uri="{FF2B5EF4-FFF2-40B4-BE49-F238E27FC236}">
                  <a16:creationId xmlns:a16="http://schemas.microsoft.com/office/drawing/2014/main" id="{77064ED8-8A03-8041-B8D6-AAFB58ADC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703" y="6769089"/>
              <a:ext cx="118096" cy="118098"/>
            </a:xfrm>
            <a:custGeom>
              <a:avLst/>
              <a:gdLst>
                <a:gd name="T0" fmla="*/ 94 w 188"/>
                <a:gd name="T1" fmla="*/ 188 h 189"/>
                <a:gd name="T2" fmla="*/ 94 w 188"/>
                <a:gd name="T3" fmla="*/ 188 h 189"/>
                <a:gd name="T4" fmla="*/ 187 w 188"/>
                <a:gd name="T5" fmla="*/ 94 h 189"/>
                <a:gd name="T6" fmla="*/ 187 w 188"/>
                <a:gd name="T7" fmla="*/ 94 h 189"/>
                <a:gd name="T8" fmla="*/ 94 w 188"/>
                <a:gd name="T9" fmla="*/ 0 h 189"/>
                <a:gd name="T10" fmla="*/ 94 w 188"/>
                <a:gd name="T11" fmla="*/ 0 h 189"/>
                <a:gd name="T12" fmla="*/ 0 w 188"/>
                <a:gd name="T13" fmla="*/ 94 h 189"/>
                <a:gd name="T14" fmla="*/ 0 w 188"/>
                <a:gd name="T15" fmla="*/ 94 h 189"/>
                <a:gd name="T16" fmla="*/ 94 w 188"/>
                <a:gd name="T1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9">
                  <a:moveTo>
                    <a:pt x="94" y="188"/>
                  </a:moveTo>
                  <a:lnTo>
                    <a:pt x="94" y="188"/>
                  </a:lnTo>
                  <a:cubicBezTo>
                    <a:pt x="145" y="188"/>
                    <a:pt x="187" y="146"/>
                    <a:pt x="187" y="94"/>
                  </a:cubicBezTo>
                  <a:lnTo>
                    <a:pt x="187" y="94"/>
                  </a:lnTo>
                  <a:cubicBezTo>
                    <a:pt x="187" y="43"/>
                    <a:pt x="145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2" y="188"/>
                    <a:pt x="94" y="18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1" name="Freeform 349">
              <a:extLst>
                <a:ext uri="{FF2B5EF4-FFF2-40B4-BE49-F238E27FC236}">
                  <a16:creationId xmlns:a16="http://schemas.microsoft.com/office/drawing/2014/main" id="{16F136FC-D964-2048-B5F8-692A529C3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291" y="2764769"/>
              <a:ext cx="118096" cy="118098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2" name="Freeform 350">
              <a:extLst>
                <a:ext uri="{FF2B5EF4-FFF2-40B4-BE49-F238E27FC236}">
                  <a16:creationId xmlns:a16="http://schemas.microsoft.com/office/drawing/2014/main" id="{55D0AE1B-9E6B-3A48-9B90-510963B3C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741" y="3105327"/>
              <a:ext cx="118096" cy="118098"/>
            </a:xfrm>
            <a:custGeom>
              <a:avLst/>
              <a:gdLst>
                <a:gd name="T0" fmla="*/ 96 w 191"/>
                <a:gd name="T1" fmla="*/ 190 h 191"/>
                <a:gd name="T2" fmla="*/ 96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6 w 191"/>
                <a:gd name="T9" fmla="*/ 0 h 191"/>
                <a:gd name="T10" fmla="*/ 96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6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6" y="190"/>
                  </a:moveTo>
                  <a:lnTo>
                    <a:pt x="96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6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6" y="19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3" name="Freeform 351">
              <a:extLst>
                <a:ext uri="{FF2B5EF4-FFF2-40B4-BE49-F238E27FC236}">
                  <a16:creationId xmlns:a16="http://schemas.microsoft.com/office/drawing/2014/main" id="{650C2CA0-A273-1941-AA2A-5E142D692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7624" y="3440395"/>
              <a:ext cx="129085" cy="129085"/>
            </a:xfrm>
            <a:custGeom>
              <a:avLst/>
              <a:gdLst>
                <a:gd name="T0" fmla="*/ 103 w 208"/>
                <a:gd name="T1" fmla="*/ 206 h 207"/>
                <a:gd name="T2" fmla="*/ 103 w 208"/>
                <a:gd name="T3" fmla="*/ 206 h 207"/>
                <a:gd name="T4" fmla="*/ 207 w 208"/>
                <a:gd name="T5" fmla="*/ 104 h 207"/>
                <a:gd name="T6" fmla="*/ 207 w 208"/>
                <a:gd name="T7" fmla="*/ 104 h 207"/>
                <a:gd name="T8" fmla="*/ 103 w 208"/>
                <a:gd name="T9" fmla="*/ 0 h 207"/>
                <a:gd name="T10" fmla="*/ 103 w 208"/>
                <a:gd name="T11" fmla="*/ 0 h 207"/>
                <a:gd name="T12" fmla="*/ 0 w 208"/>
                <a:gd name="T13" fmla="*/ 104 h 207"/>
                <a:gd name="T14" fmla="*/ 0 w 208"/>
                <a:gd name="T15" fmla="*/ 104 h 207"/>
                <a:gd name="T16" fmla="*/ 103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352">
              <a:extLst>
                <a:ext uri="{FF2B5EF4-FFF2-40B4-BE49-F238E27FC236}">
                  <a16:creationId xmlns:a16="http://schemas.microsoft.com/office/drawing/2014/main" id="{F3AFEE7A-E5F7-8141-B4E9-409A50AB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783699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353">
              <a:extLst>
                <a:ext uri="{FF2B5EF4-FFF2-40B4-BE49-F238E27FC236}">
                  <a16:creationId xmlns:a16="http://schemas.microsoft.com/office/drawing/2014/main" id="{1027A88F-FFD5-3747-87B4-2C28B452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412425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354">
              <a:extLst>
                <a:ext uri="{FF2B5EF4-FFF2-40B4-BE49-F238E27FC236}">
                  <a16:creationId xmlns:a16="http://schemas.microsoft.com/office/drawing/2014/main" id="{895F8C3F-4E42-4940-BA14-F6C3DEC9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4462073"/>
              <a:ext cx="129085" cy="129085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1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7" y="207"/>
                    <a:pt x="104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355">
              <a:extLst>
                <a:ext uri="{FF2B5EF4-FFF2-40B4-BE49-F238E27FC236}">
                  <a16:creationId xmlns:a16="http://schemas.microsoft.com/office/drawing/2014/main" id="{CF5E8939-827C-8B48-B47C-DF8641A9D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4387" y="4794392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356">
              <a:extLst>
                <a:ext uri="{FF2B5EF4-FFF2-40B4-BE49-F238E27FC236}">
                  <a16:creationId xmlns:a16="http://schemas.microsoft.com/office/drawing/2014/main" id="{3414DDED-209F-D446-869D-84AFEC9E4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30" y="5118473"/>
              <a:ext cx="129085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4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357">
              <a:extLst>
                <a:ext uri="{FF2B5EF4-FFF2-40B4-BE49-F238E27FC236}">
                  <a16:creationId xmlns:a16="http://schemas.microsoft.com/office/drawing/2014/main" id="{3E97FE3B-0BE0-9E40-B23C-56A51929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208" y="5434314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358">
              <a:extLst>
                <a:ext uri="{FF2B5EF4-FFF2-40B4-BE49-F238E27FC236}">
                  <a16:creationId xmlns:a16="http://schemas.microsoft.com/office/drawing/2014/main" id="{679D4DDE-2D98-C740-A978-CFB1E2D68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914" y="5739170"/>
              <a:ext cx="129085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359">
              <a:extLst>
                <a:ext uri="{FF2B5EF4-FFF2-40B4-BE49-F238E27FC236}">
                  <a16:creationId xmlns:a16="http://schemas.microsoft.com/office/drawing/2014/main" id="{19927BF5-6009-0D46-AD71-16652B6E0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9394" y="6030294"/>
              <a:ext cx="129083" cy="129083"/>
            </a:xfrm>
            <a:custGeom>
              <a:avLst/>
              <a:gdLst>
                <a:gd name="T0" fmla="*/ 104 w 208"/>
                <a:gd name="T1" fmla="*/ 206 h 207"/>
                <a:gd name="T2" fmla="*/ 104 w 208"/>
                <a:gd name="T3" fmla="*/ 206 h 207"/>
                <a:gd name="T4" fmla="*/ 207 w 208"/>
                <a:gd name="T5" fmla="*/ 103 h 207"/>
                <a:gd name="T6" fmla="*/ 207 w 208"/>
                <a:gd name="T7" fmla="*/ 103 h 207"/>
                <a:gd name="T8" fmla="*/ 104 w 208"/>
                <a:gd name="T9" fmla="*/ 0 h 207"/>
                <a:gd name="T10" fmla="*/ 104 w 208"/>
                <a:gd name="T11" fmla="*/ 0 h 207"/>
                <a:gd name="T12" fmla="*/ 0 w 208"/>
                <a:gd name="T13" fmla="*/ 103 h 207"/>
                <a:gd name="T14" fmla="*/ 0 w 208"/>
                <a:gd name="T15" fmla="*/ 103 h 207"/>
                <a:gd name="T16" fmla="*/ 104 w 208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7">
                  <a:moveTo>
                    <a:pt x="104" y="206"/>
                  </a:moveTo>
                  <a:lnTo>
                    <a:pt x="104" y="206"/>
                  </a:lnTo>
                  <a:cubicBezTo>
                    <a:pt x="161" y="206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6"/>
                    <a:pt x="104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360">
              <a:extLst>
                <a:ext uri="{FF2B5EF4-FFF2-40B4-BE49-F238E27FC236}">
                  <a16:creationId xmlns:a16="http://schemas.microsoft.com/office/drawing/2014/main" id="{6AF6F0BE-D442-2343-A4A3-3F0295D95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158" y="6307684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4 h 208"/>
                <a:gd name="T6" fmla="*/ 206 w 207"/>
                <a:gd name="T7" fmla="*/ 104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4 h 208"/>
                <a:gd name="T14" fmla="*/ 0 w 207"/>
                <a:gd name="T15" fmla="*/ 104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1"/>
                    <a:pt x="206" y="104"/>
                  </a:cubicBezTo>
                  <a:lnTo>
                    <a:pt x="206" y="104"/>
                  </a:lnTo>
                  <a:cubicBezTo>
                    <a:pt x="206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1"/>
                    <a:pt x="45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361">
              <a:extLst>
                <a:ext uri="{FF2B5EF4-FFF2-40B4-BE49-F238E27FC236}">
                  <a16:creationId xmlns:a16="http://schemas.microsoft.com/office/drawing/2014/main" id="{9BE1E30E-36EF-D246-B359-A3F2AD13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6442" y="6568598"/>
              <a:ext cx="129083" cy="129083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362">
              <a:extLst>
                <a:ext uri="{FF2B5EF4-FFF2-40B4-BE49-F238E27FC236}">
                  <a16:creationId xmlns:a16="http://schemas.microsoft.com/office/drawing/2014/main" id="{6CC8D8F2-E45A-4747-BAF4-F635DE7CE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753" y="6813031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433">
              <a:extLst>
                <a:ext uri="{FF2B5EF4-FFF2-40B4-BE49-F238E27FC236}">
                  <a16:creationId xmlns:a16="http://schemas.microsoft.com/office/drawing/2014/main" id="{5C571C48-B78A-B546-B75A-BD49CA91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2274" y="2421461"/>
              <a:ext cx="129085" cy="129083"/>
            </a:xfrm>
            <a:custGeom>
              <a:avLst/>
              <a:gdLst>
                <a:gd name="T0" fmla="*/ 104 w 208"/>
                <a:gd name="T1" fmla="*/ 207 h 208"/>
                <a:gd name="T2" fmla="*/ 104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4 w 208"/>
                <a:gd name="T9" fmla="*/ 0 h 208"/>
                <a:gd name="T10" fmla="*/ 104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4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4" y="207"/>
                  </a:moveTo>
                  <a:lnTo>
                    <a:pt x="104" y="207"/>
                  </a:lnTo>
                  <a:cubicBezTo>
                    <a:pt x="161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1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4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434">
              <a:extLst>
                <a:ext uri="{FF2B5EF4-FFF2-40B4-BE49-F238E27FC236}">
                  <a16:creationId xmlns:a16="http://schemas.microsoft.com/office/drawing/2014/main" id="{7979C0EC-152F-5444-A2D4-8F67B996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5443" y="2756529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435">
              <a:extLst>
                <a:ext uri="{FF2B5EF4-FFF2-40B4-BE49-F238E27FC236}">
                  <a16:creationId xmlns:a16="http://schemas.microsoft.com/office/drawing/2014/main" id="{C4D3CF1D-1944-5E45-B5CC-7FDB0E57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893" y="3099835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436">
              <a:extLst>
                <a:ext uri="{FF2B5EF4-FFF2-40B4-BE49-F238E27FC236}">
                  <a16:creationId xmlns:a16="http://schemas.microsoft.com/office/drawing/2014/main" id="{24A648E9-72C8-894E-83BA-A26D88B6E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4030" y="3434902"/>
              <a:ext cx="140067" cy="140069"/>
            </a:xfrm>
            <a:custGeom>
              <a:avLst/>
              <a:gdLst>
                <a:gd name="T0" fmla="*/ 113 w 227"/>
                <a:gd name="T1" fmla="*/ 225 h 226"/>
                <a:gd name="T2" fmla="*/ 113 w 227"/>
                <a:gd name="T3" fmla="*/ 225 h 226"/>
                <a:gd name="T4" fmla="*/ 226 w 227"/>
                <a:gd name="T5" fmla="*/ 114 h 226"/>
                <a:gd name="T6" fmla="*/ 226 w 227"/>
                <a:gd name="T7" fmla="*/ 114 h 226"/>
                <a:gd name="T8" fmla="*/ 113 w 227"/>
                <a:gd name="T9" fmla="*/ 0 h 226"/>
                <a:gd name="T10" fmla="*/ 113 w 227"/>
                <a:gd name="T11" fmla="*/ 0 h 226"/>
                <a:gd name="T12" fmla="*/ 0 w 227"/>
                <a:gd name="T13" fmla="*/ 114 h 226"/>
                <a:gd name="T14" fmla="*/ 0 w 227"/>
                <a:gd name="T15" fmla="*/ 114 h 226"/>
                <a:gd name="T16" fmla="*/ 113 w 227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113" y="225"/>
                  </a:moveTo>
                  <a:lnTo>
                    <a:pt x="113" y="225"/>
                  </a:lnTo>
                  <a:cubicBezTo>
                    <a:pt x="175" y="225"/>
                    <a:pt x="226" y="175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5"/>
                    <a:pt x="50" y="225"/>
                    <a:pt x="113" y="22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437">
              <a:extLst>
                <a:ext uri="{FF2B5EF4-FFF2-40B4-BE49-F238E27FC236}">
                  <a16:creationId xmlns:a16="http://schemas.microsoft.com/office/drawing/2014/main" id="{16457BF4-9E43-EC4F-8B63-FE6567AD5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778207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0" name="Freeform 438">
              <a:extLst>
                <a:ext uri="{FF2B5EF4-FFF2-40B4-BE49-F238E27FC236}">
                  <a16:creationId xmlns:a16="http://schemas.microsoft.com/office/drawing/2014/main" id="{CBCCA4FD-6646-EB47-9C89-32733820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411876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1" name="Freeform 439">
              <a:extLst>
                <a:ext uri="{FF2B5EF4-FFF2-40B4-BE49-F238E27FC236}">
                  <a16:creationId xmlns:a16="http://schemas.microsoft.com/office/drawing/2014/main" id="{50E282C3-DE18-0442-98D7-7D58C26E5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4456580"/>
              <a:ext cx="142816" cy="140069"/>
            </a:xfrm>
            <a:custGeom>
              <a:avLst/>
              <a:gdLst>
                <a:gd name="T0" fmla="*/ 113 w 228"/>
                <a:gd name="T1" fmla="*/ 226 h 227"/>
                <a:gd name="T2" fmla="*/ 113 w 228"/>
                <a:gd name="T3" fmla="*/ 226 h 227"/>
                <a:gd name="T4" fmla="*/ 227 w 228"/>
                <a:gd name="T5" fmla="*/ 114 h 227"/>
                <a:gd name="T6" fmla="*/ 227 w 228"/>
                <a:gd name="T7" fmla="*/ 114 h 227"/>
                <a:gd name="T8" fmla="*/ 113 w 228"/>
                <a:gd name="T9" fmla="*/ 0 h 227"/>
                <a:gd name="T10" fmla="*/ 113 w 228"/>
                <a:gd name="T11" fmla="*/ 0 h 227"/>
                <a:gd name="T12" fmla="*/ 0 w 228"/>
                <a:gd name="T13" fmla="*/ 114 h 227"/>
                <a:gd name="T14" fmla="*/ 0 w 228"/>
                <a:gd name="T15" fmla="*/ 114 h 227"/>
                <a:gd name="T16" fmla="*/ 113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2" name="Freeform 440">
              <a:extLst>
                <a:ext uri="{FF2B5EF4-FFF2-40B4-BE49-F238E27FC236}">
                  <a16:creationId xmlns:a16="http://schemas.microsoft.com/office/drawing/2014/main" id="{F5B92F9F-A381-ED49-95E1-10680E1FF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4788900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441">
              <a:extLst>
                <a:ext uri="{FF2B5EF4-FFF2-40B4-BE49-F238E27FC236}">
                  <a16:creationId xmlns:a16="http://schemas.microsoft.com/office/drawing/2014/main" id="{A7199BD4-F8AF-CF46-A35D-FFD5F3B48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414" y="5115725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4" name="Freeform 442">
              <a:extLst>
                <a:ext uri="{FF2B5EF4-FFF2-40B4-BE49-F238E27FC236}">
                  <a16:creationId xmlns:a16="http://schemas.microsoft.com/office/drawing/2014/main" id="{962A6D60-3CF6-5648-9EDB-C01030F3F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332" y="5434316"/>
              <a:ext cx="140069" cy="140069"/>
            </a:xfrm>
            <a:custGeom>
              <a:avLst/>
              <a:gdLst>
                <a:gd name="T0" fmla="*/ 113 w 225"/>
                <a:gd name="T1" fmla="*/ 224 h 225"/>
                <a:gd name="T2" fmla="*/ 113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3 w 225"/>
                <a:gd name="T9" fmla="*/ 0 h 225"/>
                <a:gd name="T10" fmla="*/ 113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3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3" y="224"/>
                  </a:moveTo>
                  <a:lnTo>
                    <a:pt x="113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1" y="224"/>
                    <a:pt x="113" y="22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5" name="Freeform 443">
              <a:extLst>
                <a:ext uri="{FF2B5EF4-FFF2-40B4-BE49-F238E27FC236}">
                  <a16:creationId xmlns:a16="http://schemas.microsoft.com/office/drawing/2014/main" id="{8291C7B3-2936-2946-8BDA-99E439CF1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024" y="5744665"/>
              <a:ext cx="140069" cy="140067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6" name="Freeform 444">
              <a:extLst>
                <a:ext uri="{FF2B5EF4-FFF2-40B4-BE49-F238E27FC236}">
                  <a16:creationId xmlns:a16="http://schemas.microsoft.com/office/drawing/2014/main" id="{839689F8-9F69-BA40-917C-BFD19A758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997" y="6041280"/>
              <a:ext cx="140067" cy="140067"/>
            </a:xfrm>
            <a:custGeom>
              <a:avLst/>
              <a:gdLst>
                <a:gd name="T0" fmla="*/ 113 w 226"/>
                <a:gd name="T1" fmla="*/ 226 h 227"/>
                <a:gd name="T2" fmla="*/ 113 w 226"/>
                <a:gd name="T3" fmla="*/ 226 h 227"/>
                <a:gd name="T4" fmla="*/ 225 w 226"/>
                <a:gd name="T5" fmla="*/ 113 h 227"/>
                <a:gd name="T6" fmla="*/ 225 w 226"/>
                <a:gd name="T7" fmla="*/ 113 h 227"/>
                <a:gd name="T8" fmla="*/ 113 w 226"/>
                <a:gd name="T9" fmla="*/ 0 h 227"/>
                <a:gd name="T10" fmla="*/ 113 w 226"/>
                <a:gd name="T11" fmla="*/ 0 h 227"/>
                <a:gd name="T12" fmla="*/ 0 w 226"/>
                <a:gd name="T13" fmla="*/ 113 h 227"/>
                <a:gd name="T14" fmla="*/ 0 w 226"/>
                <a:gd name="T15" fmla="*/ 113 h 227"/>
                <a:gd name="T16" fmla="*/ 113 w 226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5" y="175"/>
                    <a:pt x="225" y="113"/>
                  </a:cubicBezTo>
                  <a:lnTo>
                    <a:pt x="225" y="113"/>
                  </a:lnTo>
                  <a:cubicBezTo>
                    <a:pt x="225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7" name="Freeform 445">
              <a:extLst>
                <a:ext uri="{FF2B5EF4-FFF2-40B4-BE49-F238E27FC236}">
                  <a16:creationId xmlns:a16="http://schemas.microsoft.com/office/drawing/2014/main" id="{CC9A713C-6B13-A54A-B51D-CAA1A6343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46" y="6324165"/>
              <a:ext cx="140067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8" name="Freeform 446">
              <a:extLst>
                <a:ext uri="{FF2B5EF4-FFF2-40B4-BE49-F238E27FC236}">
                  <a16:creationId xmlns:a16="http://schemas.microsoft.com/office/drawing/2014/main" id="{83092EAD-BC32-C84D-9837-CB69CF2D7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269" y="6596064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9" name="Freeform 447">
              <a:extLst>
                <a:ext uri="{FF2B5EF4-FFF2-40B4-BE49-F238E27FC236}">
                  <a16:creationId xmlns:a16="http://schemas.microsoft.com/office/drawing/2014/main" id="{3DD5895D-612E-8549-B9A3-2F6CED12C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5313" y="6851483"/>
              <a:ext cx="140067" cy="140069"/>
            </a:xfrm>
            <a:custGeom>
              <a:avLst/>
              <a:gdLst>
                <a:gd name="T0" fmla="*/ 112 w 225"/>
                <a:gd name="T1" fmla="*/ 224 h 225"/>
                <a:gd name="T2" fmla="*/ 112 w 225"/>
                <a:gd name="T3" fmla="*/ 224 h 225"/>
                <a:gd name="T4" fmla="*/ 224 w 225"/>
                <a:gd name="T5" fmla="*/ 112 h 225"/>
                <a:gd name="T6" fmla="*/ 224 w 225"/>
                <a:gd name="T7" fmla="*/ 112 h 225"/>
                <a:gd name="T8" fmla="*/ 112 w 225"/>
                <a:gd name="T9" fmla="*/ 0 h 225"/>
                <a:gd name="T10" fmla="*/ 112 w 225"/>
                <a:gd name="T11" fmla="*/ 0 h 225"/>
                <a:gd name="T12" fmla="*/ 0 w 225"/>
                <a:gd name="T13" fmla="*/ 112 h 225"/>
                <a:gd name="T14" fmla="*/ 0 w 225"/>
                <a:gd name="T15" fmla="*/ 112 h 225"/>
                <a:gd name="T16" fmla="*/ 112 w 225"/>
                <a:gd name="T1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25">
                  <a:moveTo>
                    <a:pt x="112" y="224"/>
                  </a:moveTo>
                  <a:lnTo>
                    <a:pt x="112" y="224"/>
                  </a:lnTo>
                  <a:cubicBezTo>
                    <a:pt x="174" y="224"/>
                    <a:pt x="224" y="174"/>
                    <a:pt x="224" y="112"/>
                  </a:cubicBezTo>
                  <a:lnTo>
                    <a:pt x="224" y="112"/>
                  </a:lnTo>
                  <a:cubicBezTo>
                    <a:pt x="224" y="50"/>
                    <a:pt x="174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2"/>
                  </a:cubicBezTo>
                  <a:lnTo>
                    <a:pt x="0" y="112"/>
                  </a:lnTo>
                  <a:cubicBezTo>
                    <a:pt x="0" y="174"/>
                    <a:pt x="50" y="224"/>
                    <a:pt x="112" y="22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0" name="Freeform 522">
              <a:extLst>
                <a:ext uri="{FF2B5EF4-FFF2-40B4-BE49-F238E27FC236}">
                  <a16:creationId xmlns:a16="http://schemas.microsoft.com/office/drawing/2014/main" id="{3F35A92A-BD23-C046-B0C6-5BBBF54C0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526" y="2080903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1" name="Freeform 523">
              <a:extLst>
                <a:ext uri="{FF2B5EF4-FFF2-40B4-BE49-F238E27FC236}">
                  <a16:creationId xmlns:a16="http://schemas.microsoft.com/office/drawing/2014/main" id="{D127F518-C448-5242-A07D-9593B7B15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6919" y="2413222"/>
              <a:ext cx="142816" cy="142816"/>
            </a:xfrm>
            <a:custGeom>
              <a:avLst/>
              <a:gdLst>
                <a:gd name="T0" fmla="*/ 113 w 228"/>
                <a:gd name="T1" fmla="*/ 227 h 228"/>
                <a:gd name="T2" fmla="*/ 113 w 228"/>
                <a:gd name="T3" fmla="*/ 227 h 228"/>
                <a:gd name="T4" fmla="*/ 227 w 228"/>
                <a:gd name="T5" fmla="*/ 114 h 228"/>
                <a:gd name="T6" fmla="*/ 227 w 228"/>
                <a:gd name="T7" fmla="*/ 114 h 228"/>
                <a:gd name="T8" fmla="*/ 113 w 228"/>
                <a:gd name="T9" fmla="*/ 0 h 228"/>
                <a:gd name="T10" fmla="*/ 113 w 228"/>
                <a:gd name="T11" fmla="*/ 0 h 228"/>
                <a:gd name="T12" fmla="*/ 0 w 228"/>
                <a:gd name="T13" fmla="*/ 114 h 228"/>
                <a:gd name="T14" fmla="*/ 0 w 228"/>
                <a:gd name="T15" fmla="*/ 114 h 228"/>
                <a:gd name="T16" fmla="*/ 113 w 228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7" y="176"/>
                    <a:pt x="227" y="114"/>
                  </a:cubicBezTo>
                  <a:lnTo>
                    <a:pt x="227" y="114"/>
                  </a:lnTo>
                  <a:cubicBezTo>
                    <a:pt x="227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2" name="Freeform 524">
              <a:extLst>
                <a:ext uri="{FF2B5EF4-FFF2-40B4-BE49-F238E27FC236}">
                  <a16:creationId xmlns:a16="http://schemas.microsoft.com/office/drawing/2014/main" id="{6570696E-8794-1540-999A-DD586F866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342" y="2751036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3" name="Freeform 525">
              <a:extLst>
                <a:ext uri="{FF2B5EF4-FFF2-40B4-BE49-F238E27FC236}">
                  <a16:creationId xmlns:a16="http://schemas.microsoft.com/office/drawing/2014/main" id="{E8634CD5-C974-AE4C-A4DC-1F8685CBD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3091596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6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526">
              <a:extLst>
                <a:ext uri="{FF2B5EF4-FFF2-40B4-BE49-F238E27FC236}">
                  <a16:creationId xmlns:a16="http://schemas.microsoft.com/office/drawing/2014/main" id="{559372CA-B740-E640-AE5E-0CBE340F1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3182" y="3429408"/>
              <a:ext cx="151054" cy="151056"/>
            </a:xfrm>
            <a:custGeom>
              <a:avLst/>
              <a:gdLst>
                <a:gd name="T0" fmla="*/ 121 w 244"/>
                <a:gd name="T1" fmla="*/ 242 h 243"/>
                <a:gd name="T2" fmla="*/ 121 w 244"/>
                <a:gd name="T3" fmla="*/ 242 h 243"/>
                <a:gd name="T4" fmla="*/ 243 w 244"/>
                <a:gd name="T5" fmla="*/ 122 h 243"/>
                <a:gd name="T6" fmla="*/ 243 w 244"/>
                <a:gd name="T7" fmla="*/ 122 h 243"/>
                <a:gd name="T8" fmla="*/ 121 w 244"/>
                <a:gd name="T9" fmla="*/ 0 h 243"/>
                <a:gd name="T10" fmla="*/ 121 w 244"/>
                <a:gd name="T11" fmla="*/ 0 h 243"/>
                <a:gd name="T12" fmla="*/ 0 w 244"/>
                <a:gd name="T13" fmla="*/ 122 h 243"/>
                <a:gd name="T14" fmla="*/ 0 w 244"/>
                <a:gd name="T15" fmla="*/ 122 h 243"/>
                <a:gd name="T16" fmla="*/ 121 w 244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3">
                  <a:moveTo>
                    <a:pt x="121" y="242"/>
                  </a:moveTo>
                  <a:lnTo>
                    <a:pt x="121" y="242"/>
                  </a:lnTo>
                  <a:cubicBezTo>
                    <a:pt x="189" y="242"/>
                    <a:pt x="243" y="188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8"/>
                    <a:pt x="54" y="242"/>
                    <a:pt x="121" y="24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527">
              <a:extLst>
                <a:ext uri="{FF2B5EF4-FFF2-40B4-BE49-F238E27FC236}">
                  <a16:creationId xmlns:a16="http://schemas.microsoft.com/office/drawing/2014/main" id="{CF4EAE5D-A92C-514E-BA41-A95094425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772714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6" name="Freeform 528">
              <a:extLst>
                <a:ext uri="{FF2B5EF4-FFF2-40B4-BE49-F238E27FC236}">
                  <a16:creationId xmlns:a16="http://schemas.microsoft.com/office/drawing/2014/main" id="{62164B95-29D6-814A-BD43-C2B917F33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4113274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529">
              <a:extLst>
                <a:ext uri="{FF2B5EF4-FFF2-40B4-BE49-F238E27FC236}">
                  <a16:creationId xmlns:a16="http://schemas.microsoft.com/office/drawing/2014/main" id="{84B4CB39-FFC7-9C48-B772-63C78D728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445383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8" name="Freeform 530">
              <a:extLst>
                <a:ext uri="{FF2B5EF4-FFF2-40B4-BE49-F238E27FC236}">
                  <a16:creationId xmlns:a16="http://schemas.microsoft.com/office/drawing/2014/main" id="{5B897850-22EF-424F-8D17-1DA9D2213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4786154"/>
              <a:ext cx="151054" cy="153800"/>
            </a:xfrm>
            <a:custGeom>
              <a:avLst/>
              <a:gdLst>
                <a:gd name="T0" fmla="*/ 122 w 244"/>
                <a:gd name="T1" fmla="*/ 244 h 245"/>
                <a:gd name="T2" fmla="*/ 122 w 244"/>
                <a:gd name="T3" fmla="*/ 244 h 245"/>
                <a:gd name="T4" fmla="*/ 243 w 244"/>
                <a:gd name="T5" fmla="*/ 122 h 245"/>
                <a:gd name="T6" fmla="*/ 243 w 244"/>
                <a:gd name="T7" fmla="*/ 122 h 245"/>
                <a:gd name="T8" fmla="*/ 122 w 244"/>
                <a:gd name="T9" fmla="*/ 0 h 245"/>
                <a:gd name="T10" fmla="*/ 122 w 244"/>
                <a:gd name="T11" fmla="*/ 0 h 245"/>
                <a:gd name="T12" fmla="*/ 0 w 244"/>
                <a:gd name="T13" fmla="*/ 122 h 245"/>
                <a:gd name="T14" fmla="*/ 0 w 244"/>
                <a:gd name="T15" fmla="*/ 122 h 245"/>
                <a:gd name="T16" fmla="*/ 122 w 244"/>
                <a:gd name="T17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5">
                  <a:moveTo>
                    <a:pt x="122" y="244"/>
                  </a:moveTo>
                  <a:lnTo>
                    <a:pt x="122" y="244"/>
                  </a:lnTo>
                  <a:cubicBezTo>
                    <a:pt x="189" y="244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4"/>
                    <a:pt x="122" y="24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531">
              <a:extLst>
                <a:ext uri="{FF2B5EF4-FFF2-40B4-BE49-F238E27FC236}">
                  <a16:creationId xmlns:a16="http://schemas.microsoft.com/office/drawing/2014/main" id="{0F1594D4-D283-B449-A7A7-391288BF7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98" y="5115727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0" name="Freeform 532">
              <a:extLst>
                <a:ext uri="{FF2B5EF4-FFF2-40B4-BE49-F238E27FC236}">
                  <a16:creationId xmlns:a16="http://schemas.microsoft.com/office/drawing/2014/main" id="{7370AAB1-1A22-004B-B30F-F1003068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9455" y="5434314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9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533">
              <a:extLst>
                <a:ext uri="{FF2B5EF4-FFF2-40B4-BE49-F238E27FC236}">
                  <a16:creationId xmlns:a16="http://schemas.microsoft.com/office/drawing/2014/main" id="{B0022163-00FF-7946-B382-D84B9306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640" y="5747411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2" name="Freeform 534">
              <a:extLst>
                <a:ext uri="{FF2B5EF4-FFF2-40B4-BE49-F238E27FC236}">
                  <a16:creationId xmlns:a16="http://schemas.microsoft.com/office/drawing/2014/main" id="{37128766-C3BF-4940-8CE3-E3E9C41E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853" y="6049519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4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535">
              <a:extLst>
                <a:ext uri="{FF2B5EF4-FFF2-40B4-BE49-F238E27FC236}">
                  <a16:creationId xmlns:a16="http://schemas.microsoft.com/office/drawing/2014/main" id="{8C98474F-0847-A346-A8E3-D7F954EA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0587" y="6337896"/>
              <a:ext cx="151056" cy="151054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2" y="24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4" name="Freeform 536">
              <a:extLst>
                <a:ext uri="{FF2B5EF4-FFF2-40B4-BE49-F238E27FC236}">
                  <a16:creationId xmlns:a16="http://schemas.microsoft.com/office/drawing/2014/main" id="{3F73A76D-EE31-3345-94C7-CAB66C0A1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350" y="6618035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1" y="24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5" name="Freeform 537">
              <a:extLst>
                <a:ext uri="{FF2B5EF4-FFF2-40B4-BE49-F238E27FC236}">
                  <a16:creationId xmlns:a16="http://schemas.microsoft.com/office/drawing/2014/main" id="{B5B540BF-134B-A249-BF5C-B4C67D134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7635" y="6878947"/>
              <a:ext cx="151056" cy="151056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8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8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6" name="Freeform 617">
              <a:extLst>
                <a:ext uri="{FF2B5EF4-FFF2-40B4-BE49-F238E27FC236}">
                  <a16:creationId xmlns:a16="http://schemas.microsoft.com/office/drawing/2014/main" id="{B26379AF-52F7-9848-A807-0D3057DC0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917" y="2072662"/>
              <a:ext cx="151054" cy="151056"/>
            </a:xfrm>
            <a:custGeom>
              <a:avLst/>
              <a:gdLst>
                <a:gd name="T0" fmla="*/ 122 w 244"/>
                <a:gd name="T1" fmla="*/ 243 h 244"/>
                <a:gd name="T2" fmla="*/ 122 w 244"/>
                <a:gd name="T3" fmla="*/ 243 h 244"/>
                <a:gd name="T4" fmla="*/ 243 w 244"/>
                <a:gd name="T5" fmla="*/ 121 h 244"/>
                <a:gd name="T6" fmla="*/ 243 w 244"/>
                <a:gd name="T7" fmla="*/ 121 h 244"/>
                <a:gd name="T8" fmla="*/ 122 w 244"/>
                <a:gd name="T9" fmla="*/ 0 h 244"/>
                <a:gd name="T10" fmla="*/ 122 w 244"/>
                <a:gd name="T11" fmla="*/ 0 h 244"/>
                <a:gd name="T12" fmla="*/ 0 w 244"/>
                <a:gd name="T13" fmla="*/ 121 h 244"/>
                <a:gd name="T14" fmla="*/ 0 w 244"/>
                <a:gd name="T15" fmla="*/ 121 h 244"/>
                <a:gd name="T16" fmla="*/ 122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3" y="188"/>
                    <a:pt x="243" y="121"/>
                  </a:cubicBezTo>
                  <a:lnTo>
                    <a:pt x="243" y="121"/>
                  </a:lnTo>
                  <a:cubicBezTo>
                    <a:pt x="243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4" y="243"/>
                    <a:pt x="122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7" name="Freeform 618">
              <a:extLst>
                <a:ext uri="{FF2B5EF4-FFF2-40B4-BE49-F238E27FC236}">
                  <a16:creationId xmlns:a16="http://schemas.microsoft.com/office/drawing/2014/main" id="{9C7B9DDC-2B64-9F44-8BF1-88B0729A4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819" y="2407730"/>
              <a:ext cx="153800" cy="151056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1 h 244"/>
                <a:gd name="T6" fmla="*/ 244 w 245"/>
                <a:gd name="T7" fmla="*/ 121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1 h 244"/>
                <a:gd name="T14" fmla="*/ 0 w 245"/>
                <a:gd name="T15" fmla="*/ 121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89" y="243"/>
                    <a:pt x="244" y="188"/>
                    <a:pt x="244" y="121"/>
                  </a:cubicBezTo>
                  <a:lnTo>
                    <a:pt x="244" y="121"/>
                  </a:lnTo>
                  <a:cubicBezTo>
                    <a:pt x="244" y="54"/>
                    <a:pt x="189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cubicBezTo>
                    <a:pt x="0" y="188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8" name="Freeform 619">
              <a:extLst>
                <a:ext uri="{FF2B5EF4-FFF2-40B4-BE49-F238E27FC236}">
                  <a16:creationId xmlns:a16="http://schemas.microsoft.com/office/drawing/2014/main" id="{C2B18441-8146-4F41-A7E8-1B9CCEAA1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492" y="2745542"/>
              <a:ext cx="151056" cy="151054"/>
            </a:xfrm>
            <a:custGeom>
              <a:avLst/>
              <a:gdLst>
                <a:gd name="T0" fmla="*/ 121 w 244"/>
                <a:gd name="T1" fmla="*/ 243 h 244"/>
                <a:gd name="T2" fmla="*/ 121 w 244"/>
                <a:gd name="T3" fmla="*/ 243 h 244"/>
                <a:gd name="T4" fmla="*/ 243 w 244"/>
                <a:gd name="T5" fmla="*/ 122 h 244"/>
                <a:gd name="T6" fmla="*/ 243 w 244"/>
                <a:gd name="T7" fmla="*/ 122 h 244"/>
                <a:gd name="T8" fmla="*/ 121 w 244"/>
                <a:gd name="T9" fmla="*/ 0 h 244"/>
                <a:gd name="T10" fmla="*/ 121 w 244"/>
                <a:gd name="T11" fmla="*/ 0 h 244"/>
                <a:gd name="T12" fmla="*/ 0 w 244"/>
                <a:gd name="T13" fmla="*/ 122 h 244"/>
                <a:gd name="T14" fmla="*/ 0 w 244"/>
                <a:gd name="T15" fmla="*/ 122 h 244"/>
                <a:gd name="T16" fmla="*/ 121 w 244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121" y="243"/>
                  </a:moveTo>
                  <a:lnTo>
                    <a:pt x="121" y="243"/>
                  </a:lnTo>
                  <a:cubicBezTo>
                    <a:pt x="189" y="243"/>
                    <a:pt x="243" y="189"/>
                    <a:pt x="243" y="122"/>
                  </a:cubicBezTo>
                  <a:lnTo>
                    <a:pt x="243" y="122"/>
                  </a:lnTo>
                  <a:cubicBezTo>
                    <a:pt x="243" y="55"/>
                    <a:pt x="189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4" y="243"/>
                    <a:pt x="121" y="24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620">
              <a:extLst>
                <a:ext uri="{FF2B5EF4-FFF2-40B4-BE49-F238E27FC236}">
                  <a16:creationId xmlns:a16="http://schemas.microsoft.com/office/drawing/2014/main" id="{54926431-3965-CA40-BB2B-C37641C7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450" y="3086102"/>
              <a:ext cx="153800" cy="151054"/>
            </a:xfrm>
            <a:custGeom>
              <a:avLst/>
              <a:gdLst>
                <a:gd name="T0" fmla="*/ 122 w 245"/>
                <a:gd name="T1" fmla="*/ 243 h 244"/>
                <a:gd name="T2" fmla="*/ 122 w 245"/>
                <a:gd name="T3" fmla="*/ 243 h 244"/>
                <a:gd name="T4" fmla="*/ 244 w 245"/>
                <a:gd name="T5" fmla="*/ 122 h 244"/>
                <a:gd name="T6" fmla="*/ 244 w 245"/>
                <a:gd name="T7" fmla="*/ 122 h 244"/>
                <a:gd name="T8" fmla="*/ 122 w 245"/>
                <a:gd name="T9" fmla="*/ 0 h 244"/>
                <a:gd name="T10" fmla="*/ 122 w 245"/>
                <a:gd name="T11" fmla="*/ 0 h 244"/>
                <a:gd name="T12" fmla="*/ 0 w 245"/>
                <a:gd name="T13" fmla="*/ 122 h 244"/>
                <a:gd name="T14" fmla="*/ 0 w 245"/>
                <a:gd name="T15" fmla="*/ 122 h 244"/>
                <a:gd name="T16" fmla="*/ 122 w 245"/>
                <a:gd name="T1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4">
                  <a:moveTo>
                    <a:pt x="122" y="243"/>
                  </a:moveTo>
                  <a:lnTo>
                    <a:pt x="122" y="243"/>
                  </a:lnTo>
                  <a:cubicBezTo>
                    <a:pt x="190" y="243"/>
                    <a:pt x="244" y="189"/>
                    <a:pt x="244" y="122"/>
                  </a:cubicBezTo>
                  <a:lnTo>
                    <a:pt x="244" y="122"/>
                  </a:lnTo>
                  <a:cubicBezTo>
                    <a:pt x="244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89"/>
                    <a:pt x="55" y="243"/>
                    <a:pt x="122" y="24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0" name="Freeform 621">
              <a:extLst>
                <a:ext uri="{FF2B5EF4-FFF2-40B4-BE49-F238E27FC236}">
                  <a16:creationId xmlns:a16="http://schemas.microsoft.com/office/drawing/2014/main" id="{A1C5A940-6504-4544-963C-D9C570ED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587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1" name="Freeform 622">
              <a:extLst>
                <a:ext uri="{FF2B5EF4-FFF2-40B4-BE49-F238E27FC236}">
                  <a16:creationId xmlns:a16="http://schemas.microsoft.com/office/drawing/2014/main" id="{F5640B01-25A1-D34F-8CA8-944A95CB2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2" name="Freeform 623">
              <a:extLst>
                <a:ext uri="{FF2B5EF4-FFF2-40B4-BE49-F238E27FC236}">
                  <a16:creationId xmlns:a16="http://schemas.microsoft.com/office/drawing/2014/main" id="{C60DCCFE-B7EF-D84B-A051-C62254AF4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4107782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3" name="Freeform 624">
              <a:extLst>
                <a:ext uri="{FF2B5EF4-FFF2-40B4-BE49-F238E27FC236}">
                  <a16:creationId xmlns:a16="http://schemas.microsoft.com/office/drawing/2014/main" id="{2563AE93-75CB-324D-A09C-93A8820D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444559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4" name="Freeform 625">
              <a:extLst>
                <a:ext uri="{FF2B5EF4-FFF2-40B4-BE49-F238E27FC236}">
                  <a16:creationId xmlns:a16="http://schemas.microsoft.com/office/drawing/2014/main" id="{1154BBC0-D2E8-D746-8DFE-7FB65CB6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478066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626">
              <a:extLst>
                <a:ext uri="{FF2B5EF4-FFF2-40B4-BE49-F238E27FC236}">
                  <a16:creationId xmlns:a16="http://schemas.microsoft.com/office/drawing/2014/main" id="{9EDAAF38-7073-3141-A7D6-F1487CBF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6" name="Freeform 627">
              <a:extLst>
                <a:ext uri="{FF2B5EF4-FFF2-40B4-BE49-F238E27FC236}">
                  <a16:creationId xmlns:a16="http://schemas.microsoft.com/office/drawing/2014/main" id="{1504FF26-D8C4-7E45-9647-9F5095C64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084" y="5434314"/>
              <a:ext cx="164787" cy="164787"/>
            </a:xfrm>
            <a:custGeom>
              <a:avLst/>
              <a:gdLst>
                <a:gd name="T0" fmla="*/ 131 w 263"/>
                <a:gd name="T1" fmla="*/ 262 h 263"/>
                <a:gd name="T2" fmla="*/ 131 w 263"/>
                <a:gd name="T3" fmla="*/ 262 h 263"/>
                <a:gd name="T4" fmla="*/ 262 w 263"/>
                <a:gd name="T5" fmla="*/ 131 h 263"/>
                <a:gd name="T6" fmla="*/ 262 w 263"/>
                <a:gd name="T7" fmla="*/ 131 h 263"/>
                <a:gd name="T8" fmla="*/ 131 w 263"/>
                <a:gd name="T9" fmla="*/ 0 h 263"/>
                <a:gd name="T10" fmla="*/ 131 w 263"/>
                <a:gd name="T11" fmla="*/ 0 h 263"/>
                <a:gd name="T12" fmla="*/ 0 w 263"/>
                <a:gd name="T13" fmla="*/ 131 h 263"/>
                <a:gd name="T14" fmla="*/ 0 w 263"/>
                <a:gd name="T15" fmla="*/ 131 h 263"/>
                <a:gd name="T16" fmla="*/ 131 w 263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7" name="Freeform 628">
              <a:extLst>
                <a:ext uri="{FF2B5EF4-FFF2-40B4-BE49-F238E27FC236}">
                  <a16:creationId xmlns:a16="http://schemas.microsoft.com/office/drawing/2014/main" id="{0E3AD3C8-E89B-0E4F-B3C7-B6461E5A3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763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8" name="Freeform 629">
              <a:extLst>
                <a:ext uri="{FF2B5EF4-FFF2-40B4-BE49-F238E27FC236}">
                  <a16:creationId xmlns:a16="http://schemas.microsoft.com/office/drawing/2014/main" id="{56AE7F20-EBBA-694C-BEF7-BD33E295C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3961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9" name="Freeform 630">
              <a:extLst>
                <a:ext uri="{FF2B5EF4-FFF2-40B4-BE49-F238E27FC236}">
                  <a16:creationId xmlns:a16="http://schemas.microsoft.com/office/drawing/2014/main" id="{5F4A805E-A15D-E649-8717-1B50D5972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8188" y="6348883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0" name="Freeform 631">
              <a:extLst>
                <a:ext uri="{FF2B5EF4-FFF2-40B4-BE49-F238E27FC236}">
                  <a16:creationId xmlns:a16="http://schemas.microsoft.com/office/drawing/2014/main" id="{520AFD8B-B206-CD47-8A7B-D2633719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937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1" name="Freeform 632">
              <a:extLst>
                <a:ext uri="{FF2B5EF4-FFF2-40B4-BE49-F238E27FC236}">
                  <a16:creationId xmlns:a16="http://schemas.microsoft.com/office/drawing/2014/main" id="{04C701E9-F8DC-0944-AD62-50B8C1BF3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4462" y="690641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2" name="Freeform 716">
              <a:extLst>
                <a:ext uri="{FF2B5EF4-FFF2-40B4-BE49-F238E27FC236}">
                  <a16:creationId xmlns:a16="http://schemas.microsoft.com/office/drawing/2014/main" id="{748A14A5-C72E-BD41-ADB5-07E2E1974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0436" y="1737597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3" name="Freeform 717">
              <a:extLst>
                <a:ext uri="{FF2B5EF4-FFF2-40B4-BE49-F238E27FC236}">
                  <a16:creationId xmlns:a16="http://schemas.microsoft.com/office/drawing/2014/main" id="{534CBB3F-4D04-1646-B200-1FE8593F2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6561" y="206717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4" name="Freeform 718">
              <a:extLst>
                <a:ext uri="{FF2B5EF4-FFF2-40B4-BE49-F238E27FC236}">
                  <a16:creationId xmlns:a16="http://schemas.microsoft.com/office/drawing/2014/main" id="{46892FF9-B8E9-0F45-BF7D-1C3B26F55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2402236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5" name="Freeform 719">
              <a:extLst>
                <a:ext uri="{FF2B5EF4-FFF2-40B4-BE49-F238E27FC236}">
                  <a16:creationId xmlns:a16="http://schemas.microsoft.com/office/drawing/2014/main" id="{A468F419-200E-8347-9333-EDA549683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644" y="274005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6" name="Freeform 720">
              <a:extLst>
                <a:ext uri="{FF2B5EF4-FFF2-40B4-BE49-F238E27FC236}">
                  <a16:creationId xmlns:a16="http://schemas.microsoft.com/office/drawing/2014/main" id="{FFF3268E-7B8C-124B-860D-CD102C063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8602" y="3080610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7" name="Freeform 721">
              <a:extLst>
                <a:ext uri="{FF2B5EF4-FFF2-40B4-BE49-F238E27FC236}">
                  <a16:creationId xmlns:a16="http://schemas.microsoft.com/office/drawing/2014/main" id="{9BF83D59-6B71-744E-99E7-FC6533964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5993" y="3418424"/>
              <a:ext cx="175773" cy="173027"/>
            </a:xfrm>
            <a:custGeom>
              <a:avLst/>
              <a:gdLst>
                <a:gd name="T0" fmla="*/ 140 w 281"/>
                <a:gd name="T1" fmla="*/ 278 h 279"/>
                <a:gd name="T2" fmla="*/ 140 w 281"/>
                <a:gd name="T3" fmla="*/ 278 h 279"/>
                <a:gd name="T4" fmla="*/ 280 w 281"/>
                <a:gd name="T5" fmla="*/ 140 h 279"/>
                <a:gd name="T6" fmla="*/ 280 w 281"/>
                <a:gd name="T7" fmla="*/ 140 h 279"/>
                <a:gd name="T8" fmla="*/ 140 w 281"/>
                <a:gd name="T9" fmla="*/ 0 h 279"/>
                <a:gd name="T10" fmla="*/ 140 w 281"/>
                <a:gd name="T11" fmla="*/ 0 h 279"/>
                <a:gd name="T12" fmla="*/ 0 w 281"/>
                <a:gd name="T13" fmla="*/ 140 h 279"/>
                <a:gd name="T14" fmla="*/ 0 w 281"/>
                <a:gd name="T15" fmla="*/ 140 h 279"/>
                <a:gd name="T16" fmla="*/ 140 w 281"/>
                <a:gd name="T17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79">
                  <a:moveTo>
                    <a:pt x="140" y="278"/>
                  </a:moveTo>
                  <a:lnTo>
                    <a:pt x="140" y="278"/>
                  </a:lnTo>
                  <a:cubicBezTo>
                    <a:pt x="218" y="278"/>
                    <a:pt x="280" y="215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5"/>
                    <a:pt x="63" y="278"/>
                    <a:pt x="140" y="27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8" name="Freeform 722">
              <a:extLst>
                <a:ext uri="{FF2B5EF4-FFF2-40B4-BE49-F238E27FC236}">
                  <a16:creationId xmlns:a16="http://schemas.microsoft.com/office/drawing/2014/main" id="{3C766F0F-2460-0649-8ED9-00C9DF67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761728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9" name="Freeform 723">
              <a:extLst>
                <a:ext uri="{FF2B5EF4-FFF2-40B4-BE49-F238E27FC236}">
                  <a16:creationId xmlns:a16="http://schemas.microsoft.com/office/drawing/2014/main" id="{B7F586F7-93F8-D449-BD13-55F70F1B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4102288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0" name="Freeform 724">
              <a:extLst>
                <a:ext uri="{FF2B5EF4-FFF2-40B4-BE49-F238E27FC236}">
                  <a16:creationId xmlns:a16="http://schemas.microsoft.com/office/drawing/2014/main" id="{101D064B-E24A-AD42-9AA4-A8E0B576D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444284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7"/>
                    <a:pt x="280" y="139"/>
                  </a:cubicBezTo>
                  <a:lnTo>
                    <a:pt x="280" y="139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1" name="Freeform 725">
              <a:extLst>
                <a:ext uri="{FF2B5EF4-FFF2-40B4-BE49-F238E27FC236}">
                  <a16:creationId xmlns:a16="http://schemas.microsoft.com/office/drawing/2014/main" id="{68A919F4-81B7-DE46-8252-3C363D935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4777914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2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2" name="Freeform 726">
              <a:extLst>
                <a:ext uri="{FF2B5EF4-FFF2-40B4-BE49-F238E27FC236}">
                  <a16:creationId xmlns:a16="http://schemas.microsoft.com/office/drawing/2014/main" id="{9335C71E-BF57-8443-9DBC-DE320801F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511023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3" name="Freeform 727">
              <a:extLst>
                <a:ext uri="{FF2B5EF4-FFF2-40B4-BE49-F238E27FC236}">
                  <a16:creationId xmlns:a16="http://schemas.microsoft.com/office/drawing/2014/main" id="{87590982-A63D-3F4F-8862-2965DF4F8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5434314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4" name="Freeform 728">
              <a:extLst>
                <a:ext uri="{FF2B5EF4-FFF2-40B4-BE49-F238E27FC236}">
                  <a16:creationId xmlns:a16="http://schemas.microsoft.com/office/drawing/2014/main" id="{280657F8-9281-8846-AB8F-898FBD728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1632" y="57501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5" name="Freeform 729">
              <a:extLst>
                <a:ext uri="{FF2B5EF4-FFF2-40B4-BE49-F238E27FC236}">
                  <a16:creationId xmlns:a16="http://schemas.microsoft.com/office/drawing/2014/main" id="{2A01A54A-5C4A-D049-8256-958F2ED73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0577" y="6060505"/>
              <a:ext cx="175773" cy="173027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6" name="Freeform 730">
              <a:extLst>
                <a:ext uri="{FF2B5EF4-FFF2-40B4-BE49-F238E27FC236}">
                  <a16:creationId xmlns:a16="http://schemas.microsoft.com/office/drawing/2014/main" id="{FBACBC15-1808-EC47-8185-D5D003EFC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790" y="635986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80" y="217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7" name="Freeform 731">
              <a:extLst>
                <a:ext uri="{FF2B5EF4-FFF2-40B4-BE49-F238E27FC236}">
                  <a16:creationId xmlns:a16="http://schemas.microsoft.com/office/drawing/2014/main" id="{E2ADB73D-CF78-3748-907E-A152B5B72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9032" y="6648244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8" name="Freeform 732">
              <a:extLst>
                <a:ext uri="{FF2B5EF4-FFF2-40B4-BE49-F238E27FC236}">
                  <a16:creationId xmlns:a16="http://schemas.microsoft.com/office/drawing/2014/main" id="{E708A148-01ED-D344-A6ED-4A536058C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543" y="6925635"/>
              <a:ext cx="173025" cy="175773"/>
            </a:xfrm>
            <a:custGeom>
              <a:avLst/>
              <a:gdLst>
                <a:gd name="T0" fmla="*/ 140 w 280"/>
                <a:gd name="T1" fmla="*/ 280 h 281"/>
                <a:gd name="T2" fmla="*/ 140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40 w 280"/>
                <a:gd name="T9" fmla="*/ 0 h 281"/>
                <a:gd name="T10" fmla="*/ 140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40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40" y="280"/>
                  </a:moveTo>
                  <a:lnTo>
                    <a:pt x="140" y="280"/>
                  </a:lnTo>
                  <a:cubicBezTo>
                    <a:pt x="217" y="280"/>
                    <a:pt x="279" y="218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2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820">
              <a:extLst>
                <a:ext uri="{FF2B5EF4-FFF2-40B4-BE49-F238E27FC236}">
                  <a16:creationId xmlns:a16="http://schemas.microsoft.com/office/drawing/2014/main" id="{16757561-5AFE-0842-92B5-19C66C80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715" y="1402529"/>
              <a:ext cx="173027" cy="175773"/>
            </a:xfrm>
            <a:custGeom>
              <a:avLst/>
              <a:gdLst>
                <a:gd name="T0" fmla="*/ 139 w 280"/>
                <a:gd name="T1" fmla="*/ 280 h 281"/>
                <a:gd name="T2" fmla="*/ 139 w 280"/>
                <a:gd name="T3" fmla="*/ 280 h 281"/>
                <a:gd name="T4" fmla="*/ 279 w 280"/>
                <a:gd name="T5" fmla="*/ 140 h 281"/>
                <a:gd name="T6" fmla="*/ 279 w 280"/>
                <a:gd name="T7" fmla="*/ 140 h 281"/>
                <a:gd name="T8" fmla="*/ 139 w 280"/>
                <a:gd name="T9" fmla="*/ 0 h 281"/>
                <a:gd name="T10" fmla="*/ 139 w 280"/>
                <a:gd name="T11" fmla="*/ 0 h 281"/>
                <a:gd name="T12" fmla="*/ 0 w 280"/>
                <a:gd name="T13" fmla="*/ 140 h 281"/>
                <a:gd name="T14" fmla="*/ 0 w 280"/>
                <a:gd name="T15" fmla="*/ 140 h 281"/>
                <a:gd name="T16" fmla="*/ 139 w 280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1">
                  <a:moveTo>
                    <a:pt x="139" y="280"/>
                  </a:moveTo>
                  <a:lnTo>
                    <a:pt x="139" y="280"/>
                  </a:lnTo>
                  <a:cubicBezTo>
                    <a:pt x="216" y="280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6" y="0"/>
                    <a:pt x="139" y="0"/>
                  </a:cubicBezTo>
                  <a:lnTo>
                    <a:pt x="139" y="0"/>
                  </a:lnTo>
                  <a:cubicBezTo>
                    <a:pt x="62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2" y="280"/>
                    <a:pt x="139" y="28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821">
              <a:extLst>
                <a:ext uri="{FF2B5EF4-FFF2-40B4-BE49-F238E27FC236}">
                  <a16:creationId xmlns:a16="http://schemas.microsoft.com/office/drawing/2014/main" id="{84868DF9-A9AA-B04C-8716-B6C04ADC8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0573" y="1729358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39 h 280"/>
                <a:gd name="T6" fmla="*/ 280 w 281"/>
                <a:gd name="T7" fmla="*/ 139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39 h 280"/>
                <a:gd name="T14" fmla="*/ 0 w 281"/>
                <a:gd name="T15" fmla="*/ 139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lnTo>
                    <a:pt x="280" y="139"/>
                  </a:lnTo>
                  <a:cubicBezTo>
                    <a:pt x="280" y="62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39"/>
                  </a:cubicBezTo>
                  <a:lnTo>
                    <a:pt x="0" y="139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1" name="Freeform 822">
              <a:extLst>
                <a:ext uri="{FF2B5EF4-FFF2-40B4-BE49-F238E27FC236}">
                  <a16:creationId xmlns:a16="http://schemas.microsoft.com/office/drawing/2014/main" id="{22F80AE2-F494-2548-82E2-BFB4971BC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3952" y="2058932"/>
              <a:ext cx="173027" cy="173025"/>
            </a:xfrm>
            <a:custGeom>
              <a:avLst/>
              <a:gdLst>
                <a:gd name="T0" fmla="*/ 139 w 280"/>
                <a:gd name="T1" fmla="*/ 279 h 280"/>
                <a:gd name="T2" fmla="*/ 139 w 280"/>
                <a:gd name="T3" fmla="*/ 279 h 280"/>
                <a:gd name="T4" fmla="*/ 279 w 280"/>
                <a:gd name="T5" fmla="*/ 139 h 280"/>
                <a:gd name="T6" fmla="*/ 279 w 280"/>
                <a:gd name="T7" fmla="*/ 139 h 280"/>
                <a:gd name="T8" fmla="*/ 139 w 280"/>
                <a:gd name="T9" fmla="*/ 0 h 280"/>
                <a:gd name="T10" fmla="*/ 139 w 280"/>
                <a:gd name="T11" fmla="*/ 0 h 280"/>
                <a:gd name="T12" fmla="*/ 0 w 280"/>
                <a:gd name="T13" fmla="*/ 139 h 280"/>
                <a:gd name="T14" fmla="*/ 0 w 280"/>
                <a:gd name="T15" fmla="*/ 139 h 280"/>
                <a:gd name="T16" fmla="*/ 139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39" y="279"/>
                  </a:moveTo>
                  <a:lnTo>
                    <a:pt x="139" y="279"/>
                  </a:lnTo>
                  <a:cubicBezTo>
                    <a:pt x="217" y="279"/>
                    <a:pt x="279" y="217"/>
                    <a:pt x="279" y="139"/>
                  </a:cubicBezTo>
                  <a:lnTo>
                    <a:pt x="279" y="139"/>
                  </a:lnTo>
                  <a:cubicBezTo>
                    <a:pt x="279" y="63"/>
                    <a:pt x="217" y="0"/>
                    <a:pt x="139" y="0"/>
                  </a:cubicBezTo>
                  <a:lnTo>
                    <a:pt x="139" y="0"/>
                  </a:lnTo>
                  <a:cubicBezTo>
                    <a:pt x="63" y="0"/>
                    <a:pt x="0" y="63"/>
                    <a:pt x="0" y="139"/>
                  </a:cubicBezTo>
                  <a:lnTo>
                    <a:pt x="0" y="139"/>
                  </a:lnTo>
                  <a:cubicBezTo>
                    <a:pt x="0" y="217"/>
                    <a:pt x="63" y="279"/>
                    <a:pt x="139" y="27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823">
              <a:extLst>
                <a:ext uri="{FF2B5EF4-FFF2-40B4-BE49-F238E27FC236}">
                  <a16:creationId xmlns:a16="http://schemas.microsoft.com/office/drawing/2014/main" id="{8304FB19-27AA-474B-AEF8-C3B828D4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360" y="2393997"/>
              <a:ext cx="175773" cy="173025"/>
            </a:xfrm>
            <a:custGeom>
              <a:avLst/>
              <a:gdLst>
                <a:gd name="T0" fmla="*/ 140 w 281"/>
                <a:gd name="T1" fmla="*/ 279 h 280"/>
                <a:gd name="T2" fmla="*/ 140 w 281"/>
                <a:gd name="T3" fmla="*/ 279 h 280"/>
                <a:gd name="T4" fmla="*/ 280 w 281"/>
                <a:gd name="T5" fmla="*/ 140 h 280"/>
                <a:gd name="T6" fmla="*/ 280 w 281"/>
                <a:gd name="T7" fmla="*/ 140 h 280"/>
                <a:gd name="T8" fmla="*/ 140 w 281"/>
                <a:gd name="T9" fmla="*/ 0 h 280"/>
                <a:gd name="T10" fmla="*/ 140 w 281"/>
                <a:gd name="T11" fmla="*/ 0 h 280"/>
                <a:gd name="T12" fmla="*/ 0 w 281"/>
                <a:gd name="T13" fmla="*/ 140 h 280"/>
                <a:gd name="T14" fmla="*/ 0 w 281"/>
                <a:gd name="T15" fmla="*/ 140 h 280"/>
                <a:gd name="T16" fmla="*/ 140 w 281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0">
                  <a:moveTo>
                    <a:pt x="140" y="279"/>
                  </a:moveTo>
                  <a:lnTo>
                    <a:pt x="140" y="279"/>
                  </a:lnTo>
                  <a:cubicBezTo>
                    <a:pt x="218" y="279"/>
                    <a:pt x="280" y="216"/>
                    <a:pt x="280" y="140"/>
                  </a:cubicBezTo>
                  <a:lnTo>
                    <a:pt x="280" y="140"/>
                  </a:lnTo>
                  <a:cubicBezTo>
                    <a:pt x="280" y="62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2"/>
                    <a:pt x="0" y="140"/>
                  </a:cubicBezTo>
                  <a:lnTo>
                    <a:pt x="0" y="140"/>
                  </a:lnTo>
                  <a:cubicBezTo>
                    <a:pt x="0" y="216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3" name="Freeform 824">
              <a:extLst>
                <a:ext uri="{FF2B5EF4-FFF2-40B4-BE49-F238E27FC236}">
                  <a16:creationId xmlns:a16="http://schemas.microsoft.com/office/drawing/2014/main" id="{B62908A9-5D45-894A-B60C-7E6D4091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796" y="2734557"/>
              <a:ext cx="175773" cy="175773"/>
            </a:xfrm>
            <a:custGeom>
              <a:avLst/>
              <a:gdLst>
                <a:gd name="T0" fmla="*/ 140 w 281"/>
                <a:gd name="T1" fmla="*/ 280 h 281"/>
                <a:gd name="T2" fmla="*/ 140 w 281"/>
                <a:gd name="T3" fmla="*/ 280 h 281"/>
                <a:gd name="T4" fmla="*/ 280 w 281"/>
                <a:gd name="T5" fmla="*/ 140 h 281"/>
                <a:gd name="T6" fmla="*/ 280 w 281"/>
                <a:gd name="T7" fmla="*/ 140 h 281"/>
                <a:gd name="T8" fmla="*/ 140 w 281"/>
                <a:gd name="T9" fmla="*/ 0 h 281"/>
                <a:gd name="T10" fmla="*/ 140 w 281"/>
                <a:gd name="T11" fmla="*/ 0 h 281"/>
                <a:gd name="T12" fmla="*/ 0 w 281"/>
                <a:gd name="T13" fmla="*/ 140 h 281"/>
                <a:gd name="T14" fmla="*/ 0 w 281"/>
                <a:gd name="T15" fmla="*/ 140 h 281"/>
                <a:gd name="T16" fmla="*/ 140 w 281"/>
                <a:gd name="T17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40" y="280"/>
                  </a:moveTo>
                  <a:lnTo>
                    <a:pt x="140" y="280"/>
                  </a:lnTo>
                  <a:cubicBezTo>
                    <a:pt x="218" y="280"/>
                    <a:pt x="280" y="218"/>
                    <a:pt x="280" y="140"/>
                  </a:cubicBezTo>
                  <a:lnTo>
                    <a:pt x="280" y="140"/>
                  </a:lnTo>
                  <a:cubicBezTo>
                    <a:pt x="280" y="63"/>
                    <a:pt x="218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8"/>
                    <a:pt x="63" y="280"/>
                    <a:pt x="140" y="28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825">
              <a:extLst>
                <a:ext uri="{FF2B5EF4-FFF2-40B4-BE49-F238E27FC236}">
                  <a16:creationId xmlns:a16="http://schemas.microsoft.com/office/drawing/2014/main" id="{25D9FE06-FAEF-764B-B132-0E23FEC9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008" y="3075117"/>
              <a:ext cx="173025" cy="173025"/>
            </a:xfrm>
            <a:custGeom>
              <a:avLst/>
              <a:gdLst>
                <a:gd name="T0" fmla="*/ 140 w 280"/>
                <a:gd name="T1" fmla="*/ 279 h 280"/>
                <a:gd name="T2" fmla="*/ 140 w 280"/>
                <a:gd name="T3" fmla="*/ 279 h 280"/>
                <a:gd name="T4" fmla="*/ 279 w 280"/>
                <a:gd name="T5" fmla="*/ 140 h 280"/>
                <a:gd name="T6" fmla="*/ 279 w 280"/>
                <a:gd name="T7" fmla="*/ 140 h 280"/>
                <a:gd name="T8" fmla="*/ 140 w 280"/>
                <a:gd name="T9" fmla="*/ 0 h 280"/>
                <a:gd name="T10" fmla="*/ 140 w 280"/>
                <a:gd name="T11" fmla="*/ 0 h 280"/>
                <a:gd name="T12" fmla="*/ 0 w 280"/>
                <a:gd name="T13" fmla="*/ 140 h 280"/>
                <a:gd name="T14" fmla="*/ 0 w 280"/>
                <a:gd name="T15" fmla="*/ 140 h 280"/>
                <a:gd name="T16" fmla="*/ 140 w 280"/>
                <a:gd name="T17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80"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79" y="217"/>
                    <a:pt x="279" y="140"/>
                  </a:cubicBezTo>
                  <a:lnTo>
                    <a:pt x="279" y="140"/>
                  </a:lnTo>
                  <a:cubicBezTo>
                    <a:pt x="279" y="63"/>
                    <a:pt x="217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7"/>
                    <a:pt x="63" y="279"/>
                    <a:pt x="140" y="2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5" name="Freeform 826">
              <a:extLst>
                <a:ext uri="{FF2B5EF4-FFF2-40B4-BE49-F238E27FC236}">
                  <a16:creationId xmlns:a16="http://schemas.microsoft.com/office/drawing/2014/main" id="{81F68D12-0A99-FA45-8308-F6A42B6B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2399" y="3412929"/>
              <a:ext cx="186758" cy="186758"/>
            </a:xfrm>
            <a:custGeom>
              <a:avLst/>
              <a:gdLst>
                <a:gd name="T0" fmla="*/ 150 w 301"/>
                <a:gd name="T1" fmla="*/ 298 h 299"/>
                <a:gd name="T2" fmla="*/ 150 w 301"/>
                <a:gd name="T3" fmla="*/ 298 h 299"/>
                <a:gd name="T4" fmla="*/ 300 w 301"/>
                <a:gd name="T5" fmla="*/ 150 h 299"/>
                <a:gd name="T6" fmla="*/ 300 w 301"/>
                <a:gd name="T7" fmla="*/ 150 h 299"/>
                <a:gd name="T8" fmla="*/ 150 w 301"/>
                <a:gd name="T9" fmla="*/ 0 h 299"/>
                <a:gd name="T10" fmla="*/ 150 w 301"/>
                <a:gd name="T11" fmla="*/ 0 h 299"/>
                <a:gd name="T12" fmla="*/ 0 w 301"/>
                <a:gd name="T13" fmla="*/ 150 h 299"/>
                <a:gd name="T14" fmla="*/ 0 w 301"/>
                <a:gd name="T15" fmla="*/ 150 h 299"/>
                <a:gd name="T16" fmla="*/ 150 w 301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99">
                  <a:moveTo>
                    <a:pt x="150" y="298"/>
                  </a:moveTo>
                  <a:lnTo>
                    <a:pt x="150" y="298"/>
                  </a:lnTo>
                  <a:cubicBezTo>
                    <a:pt x="233" y="298"/>
                    <a:pt x="300" y="231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827">
              <a:extLst>
                <a:ext uri="{FF2B5EF4-FFF2-40B4-BE49-F238E27FC236}">
                  <a16:creationId xmlns:a16="http://schemas.microsoft.com/office/drawing/2014/main" id="{C33164E2-10CF-A44E-8E4A-C3BAAA212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75623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7" name="Freeform 828">
              <a:extLst>
                <a:ext uri="{FF2B5EF4-FFF2-40B4-BE49-F238E27FC236}">
                  <a16:creationId xmlns:a16="http://schemas.microsoft.com/office/drawing/2014/main" id="{2A006CD2-1536-FE46-8187-3DBD20AB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4096795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829">
              <a:extLst>
                <a:ext uri="{FF2B5EF4-FFF2-40B4-BE49-F238E27FC236}">
                  <a16:creationId xmlns:a16="http://schemas.microsoft.com/office/drawing/2014/main" id="{DECE69E4-37CE-5C45-9B19-9DAFF0F5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443735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9" name="Freeform 830">
              <a:extLst>
                <a:ext uri="{FF2B5EF4-FFF2-40B4-BE49-F238E27FC236}">
                  <a16:creationId xmlns:a16="http://schemas.microsoft.com/office/drawing/2014/main" id="{1A066E72-E637-B546-AA79-42D51686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477242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0" name="Freeform 831">
              <a:extLst>
                <a:ext uri="{FF2B5EF4-FFF2-40B4-BE49-F238E27FC236}">
                  <a16:creationId xmlns:a16="http://schemas.microsoft.com/office/drawing/2014/main" id="{2C2EB8AC-F962-2543-B020-8F8974672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5104741"/>
              <a:ext cx="186758" cy="186758"/>
            </a:xfrm>
            <a:custGeom>
              <a:avLst/>
              <a:gdLst>
                <a:gd name="T0" fmla="*/ 150 w 300"/>
                <a:gd name="T1" fmla="*/ 300 h 301"/>
                <a:gd name="T2" fmla="*/ 150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50 w 300"/>
                <a:gd name="T9" fmla="*/ 0 h 301"/>
                <a:gd name="T10" fmla="*/ 150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50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50" y="300"/>
                  </a:moveTo>
                  <a:lnTo>
                    <a:pt x="150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50" y="30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1" name="Freeform 832">
              <a:extLst>
                <a:ext uri="{FF2B5EF4-FFF2-40B4-BE49-F238E27FC236}">
                  <a16:creationId xmlns:a16="http://schemas.microsoft.com/office/drawing/2014/main" id="{490690FE-4F77-AF4D-8150-5011BF4FB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5431570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2" name="Freeform 833">
              <a:extLst>
                <a:ext uri="{FF2B5EF4-FFF2-40B4-BE49-F238E27FC236}">
                  <a16:creationId xmlns:a16="http://schemas.microsoft.com/office/drawing/2014/main" id="{D7F6CB22-B343-564F-AA2C-D746F5FD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5750157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3" name="Freeform 834">
              <a:extLst>
                <a:ext uri="{FF2B5EF4-FFF2-40B4-BE49-F238E27FC236}">
                  <a16:creationId xmlns:a16="http://schemas.microsoft.com/office/drawing/2014/main" id="{74F24DB9-1736-2D41-9830-E1AE82F9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7194" y="606325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835">
              <a:extLst>
                <a:ext uri="{FF2B5EF4-FFF2-40B4-BE49-F238E27FC236}">
                  <a16:creationId xmlns:a16="http://schemas.microsoft.com/office/drawing/2014/main" id="{52733634-B3E8-2E4A-A2A2-73BB3DDE4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7900" y="6368108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49 h 300"/>
                <a:gd name="T6" fmla="*/ 300 w 301"/>
                <a:gd name="T7" fmla="*/ 149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49 h 300"/>
                <a:gd name="T14" fmla="*/ 0 w 301"/>
                <a:gd name="T15" fmla="*/ 149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49"/>
                  </a:cubicBezTo>
                  <a:lnTo>
                    <a:pt x="300" y="149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5" name="Freeform 836">
              <a:extLst>
                <a:ext uri="{FF2B5EF4-FFF2-40B4-BE49-F238E27FC236}">
                  <a16:creationId xmlns:a16="http://schemas.microsoft.com/office/drawing/2014/main" id="{4BAC433D-FDDC-B34F-BF8A-23215E74B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9382" y="665923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6" name="Freeform 929">
              <a:extLst>
                <a:ext uri="{FF2B5EF4-FFF2-40B4-BE49-F238E27FC236}">
                  <a16:creationId xmlns:a16="http://schemas.microsoft.com/office/drawing/2014/main" id="{72537816-E79A-A946-81E6-7F3E1890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010" y="1075704"/>
              <a:ext cx="186758" cy="186758"/>
            </a:xfrm>
            <a:custGeom>
              <a:avLst/>
              <a:gdLst>
                <a:gd name="T0" fmla="*/ 149 w 299"/>
                <a:gd name="T1" fmla="*/ 299 h 300"/>
                <a:gd name="T2" fmla="*/ 149 w 299"/>
                <a:gd name="T3" fmla="*/ 299 h 300"/>
                <a:gd name="T4" fmla="*/ 298 w 299"/>
                <a:gd name="T5" fmla="*/ 149 h 300"/>
                <a:gd name="T6" fmla="*/ 298 w 299"/>
                <a:gd name="T7" fmla="*/ 149 h 300"/>
                <a:gd name="T8" fmla="*/ 149 w 299"/>
                <a:gd name="T9" fmla="*/ 0 h 300"/>
                <a:gd name="T10" fmla="*/ 149 w 299"/>
                <a:gd name="T11" fmla="*/ 0 h 300"/>
                <a:gd name="T12" fmla="*/ 0 w 299"/>
                <a:gd name="T13" fmla="*/ 149 h 300"/>
                <a:gd name="T14" fmla="*/ 0 w 299"/>
                <a:gd name="T15" fmla="*/ 149 h 300"/>
                <a:gd name="T16" fmla="*/ 149 w 299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8" y="232"/>
                    <a:pt x="298" y="149"/>
                  </a:cubicBezTo>
                  <a:lnTo>
                    <a:pt x="298" y="149"/>
                  </a:lnTo>
                  <a:cubicBezTo>
                    <a:pt x="298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7" name="Freeform 930">
              <a:extLst>
                <a:ext uri="{FF2B5EF4-FFF2-40B4-BE49-F238E27FC236}">
                  <a16:creationId xmlns:a16="http://schemas.microsoft.com/office/drawing/2014/main" id="{3FB993A8-7564-F34D-9616-4A5F7CD3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600" y="139429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8" name="Freeform 931">
              <a:extLst>
                <a:ext uri="{FF2B5EF4-FFF2-40B4-BE49-F238E27FC236}">
                  <a16:creationId xmlns:a16="http://schemas.microsoft.com/office/drawing/2014/main" id="{4C2CBF57-FBA0-814A-81FF-6C4E81DBF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710" y="172111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9" name="Freeform 932">
              <a:extLst>
                <a:ext uri="{FF2B5EF4-FFF2-40B4-BE49-F238E27FC236}">
                  <a16:creationId xmlns:a16="http://schemas.microsoft.com/office/drawing/2014/main" id="{2EEDC6A6-38DE-EC46-A21D-0C8851CF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52" y="2053439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933">
              <a:extLst>
                <a:ext uri="{FF2B5EF4-FFF2-40B4-BE49-F238E27FC236}">
                  <a16:creationId xmlns:a16="http://schemas.microsoft.com/office/drawing/2014/main" id="{E59EA6F5-4E75-EF4D-B9F2-A8B13F6EA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4512" y="238850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1" name="Freeform 934">
              <a:extLst>
                <a:ext uri="{FF2B5EF4-FFF2-40B4-BE49-F238E27FC236}">
                  <a16:creationId xmlns:a16="http://schemas.microsoft.com/office/drawing/2014/main" id="{4EB984EB-5A84-8740-AE8E-B08FEA96D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272906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2" name="Freeform 935">
              <a:extLst>
                <a:ext uri="{FF2B5EF4-FFF2-40B4-BE49-F238E27FC236}">
                  <a16:creationId xmlns:a16="http://schemas.microsoft.com/office/drawing/2014/main" id="{71210443-C2A4-074F-A4F6-71AD7387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4160" y="3069623"/>
              <a:ext cx="186758" cy="186758"/>
            </a:xfrm>
            <a:custGeom>
              <a:avLst/>
              <a:gdLst>
                <a:gd name="T0" fmla="*/ 149 w 300"/>
                <a:gd name="T1" fmla="*/ 298 h 299"/>
                <a:gd name="T2" fmla="*/ 149 w 300"/>
                <a:gd name="T3" fmla="*/ 298 h 299"/>
                <a:gd name="T4" fmla="*/ 299 w 300"/>
                <a:gd name="T5" fmla="*/ 149 h 299"/>
                <a:gd name="T6" fmla="*/ 299 w 300"/>
                <a:gd name="T7" fmla="*/ 149 h 299"/>
                <a:gd name="T8" fmla="*/ 149 w 300"/>
                <a:gd name="T9" fmla="*/ 0 h 299"/>
                <a:gd name="T10" fmla="*/ 149 w 300"/>
                <a:gd name="T11" fmla="*/ 0 h 299"/>
                <a:gd name="T12" fmla="*/ 0 w 300"/>
                <a:gd name="T13" fmla="*/ 149 h 299"/>
                <a:gd name="T14" fmla="*/ 0 w 300"/>
                <a:gd name="T15" fmla="*/ 149 h 299"/>
                <a:gd name="T16" fmla="*/ 149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49" y="298"/>
                  </a:moveTo>
                  <a:lnTo>
                    <a:pt x="149" y="298"/>
                  </a:lnTo>
                  <a:cubicBezTo>
                    <a:pt x="232" y="298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6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8"/>
                    <a:pt x="149" y="29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3" name="Freeform 936">
              <a:extLst>
                <a:ext uri="{FF2B5EF4-FFF2-40B4-BE49-F238E27FC236}">
                  <a16:creationId xmlns:a16="http://schemas.microsoft.com/office/drawing/2014/main" id="{8F762AE7-C7A4-2A46-A7E6-D0F434AD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4794394"/>
              <a:ext cx="145562" cy="145562"/>
            </a:xfrm>
            <a:custGeom>
              <a:avLst/>
              <a:gdLst>
                <a:gd name="T0" fmla="*/ 115 w 232"/>
                <a:gd name="T1" fmla="*/ 231 h 232"/>
                <a:gd name="T2" fmla="*/ 115 w 232"/>
                <a:gd name="T3" fmla="*/ 231 h 232"/>
                <a:gd name="T4" fmla="*/ 231 w 232"/>
                <a:gd name="T5" fmla="*/ 116 h 232"/>
                <a:gd name="T6" fmla="*/ 231 w 232"/>
                <a:gd name="T7" fmla="*/ 116 h 232"/>
                <a:gd name="T8" fmla="*/ 115 w 232"/>
                <a:gd name="T9" fmla="*/ 0 h 232"/>
                <a:gd name="T10" fmla="*/ 115 w 232"/>
                <a:gd name="T11" fmla="*/ 0 h 232"/>
                <a:gd name="T12" fmla="*/ 0 w 232"/>
                <a:gd name="T13" fmla="*/ 116 h 232"/>
                <a:gd name="T14" fmla="*/ 0 w 232"/>
                <a:gd name="T15" fmla="*/ 116 h 232"/>
                <a:gd name="T16" fmla="*/ 115 w 232"/>
                <a:gd name="T17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15" y="231"/>
                  </a:moveTo>
                  <a:lnTo>
                    <a:pt x="115" y="231"/>
                  </a:lnTo>
                  <a:cubicBezTo>
                    <a:pt x="179" y="231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2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2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1"/>
                    <a:pt x="115" y="2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" name="Freeform 937">
              <a:extLst>
                <a:ext uri="{FF2B5EF4-FFF2-40B4-BE49-F238E27FC236}">
                  <a16:creationId xmlns:a16="http://schemas.microsoft.com/office/drawing/2014/main" id="{9DF4EFFB-0472-4D48-A499-E876F9DA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0849" y="5101995"/>
              <a:ext cx="194998" cy="194996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8 h 315"/>
                <a:gd name="T6" fmla="*/ 313 w 314"/>
                <a:gd name="T7" fmla="*/ 158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8 h 315"/>
                <a:gd name="T14" fmla="*/ 0 w 314"/>
                <a:gd name="T15" fmla="*/ 158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8"/>
                  </a:cubicBezTo>
                  <a:lnTo>
                    <a:pt x="313" y="158"/>
                  </a:lnTo>
                  <a:cubicBezTo>
                    <a:pt x="313" y="71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69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4"/>
                    <a:pt x="69" y="314"/>
                    <a:pt x="156" y="3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5" name="Freeform 938">
              <a:extLst>
                <a:ext uri="{FF2B5EF4-FFF2-40B4-BE49-F238E27FC236}">
                  <a16:creationId xmlns:a16="http://schemas.microsoft.com/office/drawing/2014/main" id="{29A99B2D-9D91-CC4F-8CEA-4C750ED47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5" y="5431570"/>
              <a:ext cx="194998" cy="194996"/>
            </a:xfrm>
            <a:custGeom>
              <a:avLst/>
              <a:gdLst>
                <a:gd name="T0" fmla="*/ 157 w 315"/>
                <a:gd name="T1" fmla="*/ 314 h 315"/>
                <a:gd name="T2" fmla="*/ 157 w 315"/>
                <a:gd name="T3" fmla="*/ 314 h 315"/>
                <a:gd name="T4" fmla="*/ 314 w 315"/>
                <a:gd name="T5" fmla="*/ 157 h 315"/>
                <a:gd name="T6" fmla="*/ 314 w 315"/>
                <a:gd name="T7" fmla="*/ 157 h 315"/>
                <a:gd name="T8" fmla="*/ 157 w 315"/>
                <a:gd name="T9" fmla="*/ 0 h 315"/>
                <a:gd name="T10" fmla="*/ 157 w 315"/>
                <a:gd name="T11" fmla="*/ 0 h 315"/>
                <a:gd name="T12" fmla="*/ 0 w 315"/>
                <a:gd name="T13" fmla="*/ 157 h 315"/>
                <a:gd name="T14" fmla="*/ 0 w 315"/>
                <a:gd name="T15" fmla="*/ 157 h 315"/>
                <a:gd name="T16" fmla="*/ 157 w 315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5">
                  <a:moveTo>
                    <a:pt x="157" y="314"/>
                  </a:moveTo>
                  <a:lnTo>
                    <a:pt x="157" y="314"/>
                  </a:lnTo>
                  <a:cubicBezTo>
                    <a:pt x="244" y="314"/>
                    <a:pt x="314" y="243"/>
                    <a:pt x="314" y="157"/>
                  </a:cubicBezTo>
                  <a:lnTo>
                    <a:pt x="314" y="157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3"/>
                    <a:pt x="71" y="314"/>
                    <a:pt x="157" y="31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6" name="Freeform 939">
              <a:extLst>
                <a:ext uri="{FF2B5EF4-FFF2-40B4-BE49-F238E27FC236}">
                  <a16:creationId xmlns:a16="http://schemas.microsoft.com/office/drawing/2014/main" id="{BFD492F2-B3E1-4B4A-A745-A4A89766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5752903"/>
              <a:ext cx="194996" cy="194998"/>
            </a:xfrm>
            <a:custGeom>
              <a:avLst/>
              <a:gdLst>
                <a:gd name="T0" fmla="*/ 157 w 314"/>
                <a:gd name="T1" fmla="*/ 314 h 315"/>
                <a:gd name="T2" fmla="*/ 157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7 w 314"/>
                <a:gd name="T9" fmla="*/ 0 h 315"/>
                <a:gd name="T10" fmla="*/ 157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7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7" y="314"/>
                  </a:moveTo>
                  <a:lnTo>
                    <a:pt x="157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1"/>
                    <a:pt x="243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7" y="31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7" name="Freeform 940">
              <a:extLst>
                <a:ext uri="{FF2B5EF4-FFF2-40B4-BE49-F238E27FC236}">
                  <a16:creationId xmlns:a16="http://schemas.microsoft.com/office/drawing/2014/main" id="{3C548581-6EE5-EE40-B21C-47B8C4824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6" y="6065998"/>
              <a:ext cx="194996" cy="194998"/>
            </a:xfrm>
            <a:custGeom>
              <a:avLst/>
              <a:gdLst>
                <a:gd name="T0" fmla="*/ 157 w 315"/>
                <a:gd name="T1" fmla="*/ 313 h 314"/>
                <a:gd name="T2" fmla="*/ 157 w 315"/>
                <a:gd name="T3" fmla="*/ 313 h 314"/>
                <a:gd name="T4" fmla="*/ 314 w 315"/>
                <a:gd name="T5" fmla="*/ 156 h 314"/>
                <a:gd name="T6" fmla="*/ 314 w 315"/>
                <a:gd name="T7" fmla="*/ 156 h 314"/>
                <a:gd name="T8" fmla="*/ 157 w 315"/>
                <a:gd name="T9" fmla="*/ 0 h 314"/>
                <a:gd name="T10" fmla="*/ 157 w 315"/>
                <a:gd name="T11" fmla="*/ 0 h 314"/>
                <a:gd name="T12" fmla="*/ 0 w 315"/>
                <a:gd name="T13" fmla="*/ 156 h 314"/>
                <a:gd name="T14" fmla="*/ 0 w 315"/>
                <a:gd name="T15" fmla="*/ 156 h 314"/>
                <a:gd name="T16" fmla="*/ 157 w 315"/>
                <a:gd name="T17" fmla="*/ 31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4">
                  <a:moveTo>
                    <a:pt x="157" y="313"/>
                  </a:moveTo>
                  <a:lnTo>
                    <a:pt x="157" y="313"/>
                  </a:lnTo>
                  <a:cubicBezTo>
                    <a:pt x="244" y="313"/>
                    <a:pt x="314" y="243"/>
                    <a:pt x="314" y="156"/>
                  </a:cubicBezTo>
                  <a:lnTo>
                    <a:pt x="314" y="156"/>
                  </a:lnTo>
                  <a:cubicBezTo>
                    <a:pt x="314" y="70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70"/>
                    <a:pt x="0" y="156"/>
                  </a:cubicBezTo>
                  <a:lnTo>
                    <a:pt x="0" y="156"/>
                  </a:lnTo>
                  <a:cubicBezTo>
                    <a:pt x="0" y="243"/>
                    <a:pt x="71" y="313"/>
                    <a:pt x="157" y="3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8" name="Freeform 941">
              <a:extLst>
                <a:ext uri="{FF2B5EF4-FFF2-40B4-BE49-F238E27FC236}">
                  <a16:creationId xmlns:a16="http://schemas.microsoft.com/office/drawing/2014/main" id="{0F9C512B-8107-374A-BB8B-A57AD168D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7264" y="6373600"/>
              <a:ext cx="194996" cy="194998"/>
            </a:xfrm>
            <a:custGeom>
              <a:avLst/>
              <a:gdLst>
                <a:gd name="T0" fmla="*/ 156 w 314"/>
                <a:gd name="T1" fmla="*/ 314 h 315"/>
                <a:gd name="T2" fmla="*/ 156 w 314"/>
                <a:gd name="T3" fmla="*/ 314 h 315"/>
                <a:gd name="T4" fmla="*/ 313 w 314"/>
                <a:gd name="T5" fmla="*/ 157 h 315"/>
                <a:gd name="T6" fmla="*/ 313 w 314"/>
                <a:gd name="T7" fmla="*/ 157 h 315"/>
                <a:gd name="T8" fmla="*/ 156 w 314"/>
                <a:gd name="T9" fmla="*/ 0 h 315"/>
                <a:gd name="T10" fmla="*/ 156 w 314"/>
                <a:gd name="T11" fmla="*/ 0 h 315"/>
                <a:gd name="T12" fmla="*/ 0 w 314"/>
                <a:gd name="T13" fmla="*/ 157 h 315"/>
                <a:gd name="T14" fmla="*/ 0 w 314"/>
                <a:gd name="T15" fmla="*/ 157 h 315"/>
                <a:gd name="T16" fmla="*/ 156 w 314"/>
                <a:gd name="T17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315">
                  <a:moveTo>
                    <a:pt x="156" y="314"/>
                  </a:moveTo>
                  <a:lnTo>
                    <a:pt x="156" y="314"/>
                  </a:lnTo>
                  <a:cubicBezTo>
                    <a:pt x="243" y="314"/>
                    <a:pt x="313" y="244"/>
                    <a:pt x="313" y="157"/>
                  </a:cubicBezTo>
                  <a:lnTo>
                    <a:pt x="313" y="157"/>
                  </a:lnTo>
                  <a:cubicBezTo>
                    <a:pt x="313" y="70"/>
                    <a:pt x="243" y="0"/>
                    <a:pt x="156" y="0"/>
                  </a:cubicBezTo>
                  <a:lnTo>
                    <a:pt x="156" y="0"/>
                  </a:lnTo>
                  <a:cubicBezTo>
                    <a:pt x="70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4"/>
                    <a:pt x="156" y="3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9" name="Freeform 942">
              <a:extLst>
                <a:ext uri="{FF2B5EF4-FFF2-40B4-BE49-F238E27FC236}">
                  <a16:creationId xmlns:a16="http://schemas.microsoft.com/office/drawing/2014/main" id="{899BD454-E2A4-8E44-ADA0-DF476D688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985" y="6670216"/>
              <a:ext cx="194996" cy="197744"/>
            </a:xfrm>
            <a:custGeom>
              <a:avLst/>
              <a:gdLst>
                <a:gd name="T0" fmla="*/ 157 w 315"/>
                <a:gd name="T1" fmla="*/ 315 h 316"/>
                <a:gd name="T2" fmla="*/ 157 w 315"/>
                <a:gd name="T3" fmla="*/ 315 h 316"/>
                <a:gd name="T4" fmla="*/ 314 w 315"/>
                <a:gd name="T5" fmla="*/ 157 h 316"/>
                <a:gd name="T6" fmla="*/ 314 w 315"/>
                <a:gd name="T7" fmla="*/ 157 h 316"/>
                <a:gd name="T8" fmla="*/ 157 w 315"/>
                <a:gd name="T9" fmla="*/ 0 h 316"/>
                <a:gd name="T10" fmla="*/ 157 w 315"/>
                <a:gd name="T11" fmla="*/ 0 h 316"/>
                <a:gd name="T12" fmla="*/ 0 w 315"/>
                <a:gd name="T13" fmla="*/ 157 h 316"/>
                <a:gd name="T14" fmla="*/ 0 w 315"/>
                <a:gd name="T15" fmla="*/ 157 h 316"/>
                <a:gd name="T16" fmla="*/ 157 w 315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5" h="316">
                  <a:moveTo>
                    <a:pt x="157" y="315"/>
                  </a:moveTo>
                  <a:lnTo>
                    <a:pt x="157" y="315"/>
                  </a:lnTo>
                  <a:cubicBezTo>
                    <a:pt x="244" y="315"/>
                    <a:pt x="314" y="244"/>
                    <a:pt x="314" y="157"/>
                  </a:cubicBezTo>
                  <a:lnTo>
                    <a:pt x="314" y="157"/>
                  </a:lnTo>
                  <a:cubicBezTo>
                    <a:pt x="314" y="71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0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4"/>
                    <a:pt x="70" y="315"/>
                    <a:pt x="157" y="31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0" name="Freeform 1016">
              <a:extLst>
                <a:ext uri="{FF2B5EF4-FFF2-40B4-BE49-F238E27FC236}">
                  <a16:creationId xmlns:a16="http://schemas.microsoft.com/office/drawing/2014/main" id="{4065C30B-0772-0546-A9C9-AA4F6E52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064" y="748875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6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1" name="Freeform 1017">
              <a:extLst>
                <a:ext uri="{FF2B5EF4-FFF2-40B4-BE49-F238E27FC236}">
                  <a16:creationId xmlns:a16="http://schemas.microsoft.com/office/drawing/2014/main" id="{EF2AD35E-39E8-134B-A5BD-2C5F45681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8387" y="1064717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0" y="316"/>
                    <a:pt x="158" y="31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2" name="Freeform 1018">
              <a:extLst>
                <a:ext uri="{FF2B5EF4-FFF2-40B4-BE49-F238E27FC236}">
                  <a16:creationId xmlns:a16="http://schemas.microsoft.com/office/drawing/2014/main" id="{52A6472D-5EA4-2E4F-84BF-A23B8AD2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483" y="1386050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0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0" y="316"/>
                    <a:pt x="158" y="31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3" name="Freeform 1019">
              <a:extLst>
                <a:ext uri="{FF2B5EF4-FFF2-40B4-BE49-F238E27FC236}">
                  <a16:creationId xmlns:a16="http://schemas.microsoft.com/office/drawing/2014/main" id="{73BB7B5F-C166-604A-9290-A444CB25A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8103" y="1712879"/>
              <a:ext cx="197744" cy="197744"/>
            </a:xfrm>
            <a:custGeom>
              <a:avLst/>
              <a:gdLst>
                <a:gd name="T0" fmla="*/ 158 w 318"/>
                <a:gd name="T1" fmla="*/ 315 h 316"/>
                <a:gd name="T2" fmla="*/ 158 w 318"/>
                <a:gd name="T3" fmla="*/ 315 h 316"/>
                <a:gd name="T4" fmla="*/ 317 w 318"/>
                <a:gd name="T5" fmla="*/ 157 h 316"/>
                <a:gd name="T6" fmla="*/ 317 w 318"/>
                <a:gd name="T7" fmla="*/ 157 h 316"/>
                <a:gd name="T8" fmla="*/ 158 w 318"/>
                <a:gd name="T9" fmla="*/ 0 h 316"/>
                <a:gd name="T10" fmla="*/ 158 w 318"/>
                <a:gd name="T11" fmla="*/ 0 h 316"/>
                <a:gd name="T12" fmla="*/ 0 w 318"/>
                <a:gd name="T13" fmla="*/ 157 h 316"/>
                <a:gd name="T14" fmla="*/ 0 w 318"/>
                <a:gd name="T15" fmla="*/ 157 h 316"/>
                <a:gd name="T16" fmla="*/ 158 w 318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6">
                  <a:moveTo>
                    <a:pt x="158" y="315"/>
                  </a:moveTo>
                  <a:lnTo>
                    <a:pt x="158" y="315"/>
                  </a:lnTo>
                  <a:cubicBezTo>
                    <a:pt x="245" y="315"/>
                    <a:pt x="317" y="245"/>
                    <a:pt x="317" y="157"/>
                  </a:cubicBezTo>
                  <a:lnTo>
                    <a:pt x="317" y="157"/>
                  </a:lnTo>
                  <a:cubicBezTo>
                    <a:pt x="317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5"/>
                    <a:pt x="158" y="31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" name="Freeform 1020">
              <a:extLst>
                <a:ext uri="{FF2B5EF4-FFF2-40B4-BE49-F238E27FC236}">
                  <a16:creationId xmlns:a16="http://schemas.microsoft.com/office/drawing/2014/main" id="{7E0E428B-5588-F74C-98C3-B3C2FB5A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7960" y="2072662"/>
              <a:ext cx="145562" cy="145562"/>
            </a:xfrm>
            <a:custGeom>
              <a:avLst/>
              <a:gdLst>
                <a:gd name="T0" fmla="*/ 115 w 232"/>
                <a:gd name="T1" fmla="*/ 232 h 233"/>
                <a:gd name="T2" fmla="*/ 115 w 232"/>
                <a:gd name="T3" fmla="*/ 232 h 233"/>
                <a:gd name="T4" fmla="*/ 231 w 232"/>
                <a:gd name="T5" fmla="*/ 116 h 233"/>
                <a:gd name="T6" fmla="*/ 231 w 232"/>
                <a:gd name="T7" fmla="*/ 116 h 233"/>
                <a:gd name="T8" fmla="*/ 115 w 232"/>
                <a:gd name="T9" fmla="*/ 0 h 233"/>
                <a:gd name="T10" fmla="*/ 115 w 232"/>
                <a:gd name="T11" fmla="*/ 0 h 233"/>
                <a:gd name="T12" fmla="*/ 0 w 232"/>
                <a:gd name="T13" fmla="*/ 116 h 233"/>
                <a:gd name="T14" fmla="*/ 0 w 232"/>
                <a:gd name="T15" fmla="*/ 116 h 233"/>
                <a:gd name="T16" fmla="*/ 115 w 232"/>
                <a:gd name="T1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3">
                  <a:moveTo>
                    <a:pt x="115" y="232"/>
                  </a:moveTo>
                  <a:lnTo>
                    <a:pt x="115" y="232"/>
                  </a:lnTo>
                  <a:cubicBezTo>
                    <a:pt x="179" y="232"/>
                    <a:pt x="231" y="180"/>
                    <a:pt x="231" y="116"/>
                  </a:cubicBezTo>
                  <a:lnTo>
                    <a:pt x="231" y="116"/>
                  </a:lnTo>
                  <a:cubicBezTo>
                    <a:pt x="231" y="53"/>
                    <a:pt x="179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3"/>
                    <a:pt x="0" y="116"/>
                  </a:cubicBezTo>
                  <a:lnTo>
                    <a:pt x="0" y="116"/>
                  </a:lnTo>
                  <a:cubicBezTo>
                    <a:pt x="0" y="180"/>
                    <a:pt x="51" y="232"/>
                    <a:pt x="115" y="23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5" name="Freeform 1021">
              <a:extLst>
                <a:ext uri="{FF2B5EF4-FFF2-40B4-BE49-F238E27FC236}">
                  <a16:creationId xmlns:a16="http://schemas.microsoft.com/office/drawing/2014/main" id="{36299849-024B-EC41-950D-0C4592316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5772128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6" name="Freeform 1022">
              <a:extLst>
                <a:ext uri="{FF2B5EF4-FFF2-40B4-BE49-F238E27FC236}">
                  <a16:creationId xmlns:a16="http://schemas.microsoft.com/office/drawing/2014/main" id="{8FB8BE31-6638-5640-BA77-9F782B85F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6068744"/>
              <a:ext cx="205983" cy="205983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7" name="Freeform 1023">
              <a:extLst>
                <a:ext uri="{FF2B5EF4-FFF2-40B4-BE49-F238E27FC236}">
                  <a16:creationId xmlns:a16="http://schemas.microsoft.com/office/drawing/2014/main" id="{674E4B26-A4F8-5441-B56D-F635E712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6625" y="6379092"/>
              <a:ext cx="205985" cy="205985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7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4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8" name="Freeform 1024">
              <a:extLst>
                <a:ext uri="{FF2B5EF4-FFF2-40B4-BE49-F238E27FC236}">
                  <a16:creationId xmlns:a16="http://schemas.microsoft.com/office/drawing/2014/main" id="{D1BC4956-A26A-FD4A-B8AA-1CC384740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1839" y="6678456"/>
              <a:ext cx="205985" cy="205983"/>
            </a:xfrm>
            <a:custGeom>
              <a:avLst/>
              <a:gdLst>
                <a:gd name="T0" fmla="*/ 165 w 331"/>
                <a:gd name="T1" fmla="*/ 331 h 332"/>
                <a:gd name="T2" fmla="*/ 165 w 331"/>
                <a:gd name="T3" fmla="*/ 331 h 332"/>
                <a:gd name="T4" fmla="*/ 330 w 331"/>
                <a:gd name="T5" fmla="*/ 165 h 332"/>
                <a:gd name="T6" fmla="*/ 330 w 331"/>
                <a:gd name="T7" fmla="*/ 165 h 332"/>
                <a:gd name="T8" fmla="*/ 165 w 331"/>
                <a:gd name="T9" fmla="*/ 0 h 332"/>
                <a:gd name="T10" fmla="*/ 165 w 331"/>
                <a:gd name="T11" fmla="*/ 0 h 332"/>
                <a:gd name="T12" fmla="*/ 0 w 331"/>
                <a:gd name="T13" fmla="*/ 165 h 332"/>
                <a:gd name="T14" fmla="*/ 0 w 331"/>
                <a:gd name="T15" fmla="*/ 165 h 332"/>
                <a:gd name="T16" fmla="*/ 165 w 331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2">
                  <a:moveTo>
                    <a:pt x="165" y="331"/>
                  </a:moveTo>
                  <a:lnTo>
                    <a:pt x="165" y="331"/>
                  </a:lnTo>
                  <a:cubicBezTo>
                    <a:pt x="256" y="331"/>
                    <a:pt x="330" y="256"/>
                    <a:pt x="330" y="165"/>
                  </a:cubicBezTo>
                  <a:lnTo>
                    <a:pt x="330" y="165"/>
                  </a:lnTo>
                  <a:cubicBezTo>
                    <a:pt x="330" y="74"/>
                    <a:pt x="256" y="0"/>
                    <a:pt x="165" y="0"/>
                  </a:cubicBezTo>
                  <a:lnTo>
                    <a:pt x="165" y="0"/>
                  </a:lnTo>
                  <a:cubicBezTo>
                    <a:pt x="73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6"/>
                    <a:pt x="73" y="331"/>
                    <a:pt x="165" y="33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9" name="Freeform 1087">
              <a:extLst>
                <a:ext uri="{FF2B5EF4-FFF2-40B4-BE49-F238E27FC236}">
                  <a16:creationId xmlns:a16="http://schemas.microsoft.com/office/drawing/2014/main" id="{B4B91DD0-5F15-4843-95BD-E82E3B05C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2187" y="737890"/>
              <a:ext cx="205983" cy="205985"/>
            </a:xfrm>
            <a:custGeom>
              <a:avLst/>
              <a:gdLst>
                <a:gd name="T0" fmla="*/ 166 w 332"/>
                <a:gd name="T1" fmla="*/ 331 h 332"/>
                <a:gd name="T2" fmla="*/ 166 w 332"/>
                <a:gd name="T3" fmla="*/ 331 h 332"/>
                <a:gd name="T4" fmla="*/ 331 w 332"/>
                <a:gd name="T5" fmla="*/ 165 h 332"/>
                <a:gd name="T6" fmla="*/ 331 w 332"/>
                <a:gd name="T7" fmla="*/ 165 h 332"/>
                <a:gd name="T8" fmla="*/ 166 w 332"/>
                <a:gd name="T9" fmla="*/ 0 h 332"/>
                <a:gd name="T10" fmla="*/ 166 w 332"/>
                <a:gd name="T11" fmla="*/ 0 h 332"/>
                <a:gd name="T12" fmla="*/ 0 w 332"/>
                <a:gd name="T13" fmla="*/ 165 h 332"/>
                <a:gd name="T14" fmla="*/ 0 w 332"/>
                <a:gd name="T15" fmla="*/ 165 h 332"/>
                <a:gd name="T16" fmla="*/ 166 w 332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32">
                  <a:moveTo>
                    <a:pt x="166" y="331"/>
                  </a:moveTo>
                  <a:lnTo>
                    <a:pt x="166" y="331"/>
                  </a:lnTo>
                  <a:cubicBezTo>
                    <a:pt x="257" y="331"/>
                    <a:pt x="331" y="257"/>
                    <a:pt x="331" y="165"/>
                  </a:cubicBezTo>
                  <a:lnTo>
                    <a:pt x="331" y="165"/>
                  </a:lnTo>
                  <a:cubicBezTo>
                    <a:pt x="331" y="74"/>
                    <a:pt x="257" y="0"/>
                    <a:pt x="166" y="0"/>
                  </a:cubicBezTo>
                  <a:lnTo>
                    <a:pt x="166" y="0"/>
                  </a:lnTo>
                  <a:cubicBezTo>
                    <a:pt x="75" y="0"/>
                    <a:pt x="0" y="74"/>
                    <a:pt x="0" y="165"/>
                  </a:cubicBezTo>
                  <a:lnTo>
                    <a:pt x="0" y="165"/>
                  </a:lnTo>
                  <a:cubicBezTo>
                    <a:pt x="0" y="257"/>
                    <a:pt x="75" y="331"/>
                    <a:pt x="166" y="33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0" name="Freeform 1088">
              <a:extLst>
                <a:ext uri="{FF2B5EF4-FFF2-40B4-BE49-F238E27FC236}">
                  <a16:creationId xmlns:a16="http://schemas.microsoft.com/office/drawing/2014/main" id="{48D958CE-982B-1C42-97B4-71F326E0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989" y="1075704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1" name="Freeform 1089">
              <a:extLst>
                <a:ext uri="{FF2B5EF4-FFF2-40B4-BE49-F238E27FC236}">
                  <a16:creationId xmlns:a16="http://schemas.microsoft.com/office/drawing/2014/main" id="{2CEA12E4-CD94-AF41-8C84-E34951709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6414796"/>
              <a:ext cx="151054" cy="151054"/>
            </a:xfrm>
            <a:custGeom>
              <a:avLst/>
              <a:gdLst>
                <a:gd name="T0" fmla="*/ 121 w 242"/>
                <a:gd name="T1" fmla="*/ 240 h 241"/>
                <a:gd name="T2" fmla="*/ 121 w 242"/>
                <a:gd name="T3" fmla="*/ 240 h 241"/>
                <a:gd name="T4" fmla="*/ 241 w 242"/>
                <a:gd name="T5" fmla="*/ 120 h 241"/>
                <a:gd name="T6" fmla="*/ 241 w 242"/>
                <a:gd name="T7" fmla="*/ 120 h 241"/>
                <a:gd name="T8" fmla="*/ 121 w 242"/>
                <a:gd name="T9" fmla="*/ 0 h 241"/>
                <a:gd name="T10" fmla="*/ 121 w 242"/>
                <a:gd name="T11" fmla="*/ 0 h 241"/>
                <a:gd name="T12" fmla="*/ 0 w 242"/>
                <a:gd name="T13" fmla="*/ 120 h 241"/>
                <a:gd name="T14" fmla="*/ 0 w 242"/>
                <a:gd name="T15" fmla="*/ 120 h 241"/>
                <a:gd name="T16" fmla="*/ 121 w 242"/>
                <a:gd name="T1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1">
                  <a:moveTo>
                    <a:pt x="121" y="240"/>
                  </a:moveTo>
                  <a:lnTo>
                    <a:pt x="121" y="240"/>
                  </a:lnTo>
                  <a:cubicBezTo>
                    <a:pt x="187" y="240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4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0"/>
                    <a:pt x="121" y="24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2" name="Freeform 1090">
              <a:extLst>
                <a:ext uri="{FF2B5EF4-FFF2-40B4-BE49-F238E27FC236}">
                  <a16:creationId xmlns:a16="http://schemas.microsoft.com/office/drawing/2014/main" id="{302A078D-A52E-6A46-9474-E85979FB1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3949" y="6686696"/>
              <a:ext cx="214223" cy="216969"/>
            </a:xfrm>
            <a:custGeom>
              <a:avLst/>
              <a:gdLst>
                <a:gd name="T0" fmla="*/ 172 w 346"/>
                <a:gd name="T1" fmla="*/ 346 h 347"/>
                <a:gd name="T2" fmla="*/ 172 w 346"/>
                <a:gd name="T3" fmla="*/ 346 h 347"/>
                <a:gd name="T4" fmla="*/ 345 w 346"/>
                <a:gd name="T5" fmla="*/ 173 h 347"/>
                <a:gd name="T6" fmla="*/ 345 w 346"/>
                <a:gd name="T7" fmla="*/ 173 h 347"/>
                <a:gd name="T8" fmla="*/ 172 w 346"/>
                <a:gd name="T9" fmla="*/ 0 h 347"/>
                <a:gd name="T10" fmla="*/ 172 w 346"/>
                <a:gd name="T11" fmla="*/ 0 h 347"/>
                <a:gd name="T12" fmla="*/ 0 w 346"/>
                <a:gd name="T13" fmla="*/ 173 h 347"/>
                <a:gd name="T14" fmla="*/ 0 w 346"/>
                <a:gd name="T15" fmla="*/ 173 h 347"/>
                <a:gd name="T16" fmla="*/ 172 w 346"/>
                <a:gd name="T17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7">
                  <a:moveTo>
                    <a:pt x="172" y="346"/>
                  </a:moveTo>
                  <a:lnTo>
                    <a:pt x="172" y="346"/>
                  </a:lnTo>
                  <a:cubicBezTo>
                    <a:pt x="267" y="346"/>
                    <a:pt x="345" y="269"/>
                    <a:pt x="345" y="173"/>
                  </a:cubicBezTo>
                  <a:lnTo>
                    <a:pt x="345" y="173"/>
                  </a:lnTo>
                  <a:cubicBezTo>
                    <a:pt x="345" y="78"/>
                    <a:pt x="267" y="0"/>
                    <a:pt x="172" y="0"/>
                  </a:cubicBezTo>
                  <a:lnTo>
                    <a:pt x="172" y="0"/>
                  </a:lnTo>
                  <a:cubicBezTo>
                    <a:pt x="77" y="0"/>
                    <a:pt x="0" y="78"/>
                    <a:pt x="0" y="173"/>
                  </a:cubicBezTo>
                  <a:lnTo>
                    <a:pt x="0" y="173"/>
                  </a:lnTo>
                  <a:cubicBezTo>
                    <a:pt x="0" y="269"/>
                    <a:pt x="77" y="346"/>
                    <a:pt x="172" y="3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3" name="Freeform 1142">
              <a:extLst>
                <a:ext uri="{FF2B5EF4-FFF2-40B4-BE49-F238E27FC236}">
                  <a16:creationId xmlns:a16="http://schemas.microsoft.com/office/drawing/2014/main" id="{B656768E-4DDE-E64C-9250-DCEB54FA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3453" y="446766"/>
              <a:ext cx="151054" cy="151056"/>
            </a:xfrm>
            <a:custGeom>
              <a:avLst/>
              <a:gdLst>
                <a:gd name="T0" fmla="*/ 121 w 242"/>
                <a:gd name="T1" fmla="*/ 241 h 242"/>
                <a:gd name="T2" fmla="*/ 121 w 242"/>
                <a:gd name="T3" fmla="*/ 241 h 242"/>
                <a:gd name="T4" fmla="*/ 241 w 242"/>
                <a:gd name="T5" fmla="*/ 120 h 242"/>
                <a:gd name="T6" fmla="*/ 241 w 242"/>
                <a:gd name="T7" fmla="*/ 120 h 242"/>
                <a:gd name="T8" fmla="*/ 121 w 242"/>
                <a:gd name="T9" fmla="*/ 0 h 242"/>
                <a:gd name="T10" fmla="*/ 121 w 242"/>
                <a:gd name="T11" fmla="*/ 0 h 242"/>
                <a:gd name="T12" fmla="*/ 0 w 242"/>
                <a:gd name="T13" fmla="*/ 120 h 242"/>
                <a:gd name="T14" fmla="*/ 0 w 242"/>
                <a:gd name="T15" fmla="*/ 120 h 242"/>
                <a:gd name="T16" fmla="*/ 121 w 242"/>
                <a:gd name="T1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242">
                  <a:moveTo>
                    <a:pt x="121" y="241"/>
                  </a:moveTo>
                  <a:lnTo>
                    <a:pt x="121" y="241"/>
                  </a:lnTo>
                  <a:cubicBezTo>
                    <a:pt x="187" y="241"/>
                    <a:pt x="241" y="186"/>
                    <a:pt x="241" y="120"/>
                  </a:cubicBezTo>
                  <a:lnTo>
                    <a:pt x="241" y="120"/>
                  </a:lnTo>
                  <a:cubicBezTo>
                    <a:pt x="241" y="53"/>
                    <a:pt x="187" y="0"/>
                    <a:pt x="121" y="0"/>
                  </a:cubicBezTo>
                  <a:lnTo>
                    <a:pt x="121" y="0"/>
                  </a:lnTo>
                  <a:cubicBezTo>
                    <a:pt x="54" y="0"/>
                    <a:pt x="0" y="53"/>
                    <a:pt x="0" y="120"/>
                  </a:cubicBezTo>
                  <a:lnTo>
                    <a:pt x="0" y="120"/>
                  </a:lnTo>
                  <a:cubicBezTo>
                    <a:pt x="0" y="186"/>
                    <a:pt x="54" y="241"/>
                    <a:pt x="121" y="24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2BF5922-7FDD-744F-9C04-3163D4DB91D6}"/>
              </a:ext>
            </a:extLst>
          </p:cNvPr>
          <p:cNvGrpSpPr/>
          <p:nvPr userDrawn="1"/>
        </p:nvGrpSpPr>
        <p:grpSpPr>
          <a:xfrm>
            <a:off x="-35728" y="204541"/>
            <a:ext cx="4432767" cy="6805696"/>
            <a:chOff x="-96688" y="265501"/>
            <a:chExt cx="4432767" cy="6805696"/>
          </a:xfrm>
        </p:grpSpPr>
        <p:sp>
          <p:nvSpPr>
            <p:cNvPr id="185" name="Freeform 24">
              <a:extLst>
                <a:ext uri="{FF2B5EF4-FFF2-40B4-BE49-F238E27FC236}">
                  <a16:creationId xmlns:a16="http://schemas.microsoft.com/office/drawing/2014/main" id="{50AE9D91-6C39-BB47-99A5-7329C07AC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93" y="5662270"/>
              <a:ext cx="74154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6" name="Freeform 25">
              <a:extLst>
                <a:ext uri="{FF2B5EF4-FFF2-40B4-BE49-F238E27FC236}">
                  <a16:creationId xmlns:a16="http://schemas.microsoft.com/office/drawing/2014/main" id="{6BE83E72-B297-0340-8D7A-0D9FCA72E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4" y="5393118"/>
              <a:ext cx="74156" cy="74154"/>
            </a:xfrm>
            <a:custGeom>
              <a:avLst/>
              <a:gdLst>
                <a:gd name="T0" fmla="*/ 59 w 120"/>
                <a:gd name="T1" fmla="*/ 120 h 121"/>
                <a:gd name="T2" fmla="*/ 59 w 120"/>
                <a:gd name="T3" fmla="*/ 120 h 121"/>
                <a:gd name="T4" fmla="*/ 119 w 120"/>
                <a:gd name="T5" fmla="*/ 60 h 121"/>
                <a:gd name="T6" fmla="*/ 119 w 120"/>
                <a:gd name="T7" fmla="*/ 60 h 121"/>
                <a:gd name="T8" fmla="*/ 59 w 120"/>
                <a:gd name="T9" fmla="*/ 0 h 121"/>
                <a:gd name="T10" fmla="*/ 59 w 120"/>
                <a:gd name="T11" fmla="*/ 0 h 121"/>
                <a:gd name="T12" fmla="*/ 0 w 120"/>
                <a:gd name="T13" fmla="*/ 60 h 121"/>
                <a:gd name="T14" fmla="*/ 0 w 120"/>
                <a:gd name="T15" fmla="*/ 60 h 121"/>
                <a:gd name="T16" fmla="*/ 59 w 120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1">
                  <a:moveTo>
                    <a:pt x="59" y="120"/>
                  </a:moveTo>
                  <a:lnTo>
                    <a:pt x="59" y="120"/>
                  </a:lnTo>
                  <a:cubicBezTo>
                    <a:pt x="92" y="120"/>
                    <a:pt x="119" y="93"/>
                    <a:pt x="119" y="60"/>
                  </a:cubicBezTo>
                  <a:lnTo>
                    <a:pt x="119" y="60"/>
                  </a:lnTo>
                  <a:cubicBezTo>
                    <a:pt x="119" y="28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8"/>
                    <a:pt x="0" y="60"/>
                  </a:cubicBezTo>
                  <a:lnTo>
                    <a:pt x="0" y="60"/>
                  </a:lnTo>
                  <a:cubicBezTo>
                    <a:pt x="0" y="93"/>
                    <a:pt x="26" y="120"/>
                    <a:pt x="59" y="12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7" name="Freeform 26">
              <a:extLst>
                <a:ext uri="{FF2B5EF4-FFF2-40B4-BE49-F238E27FC236}">
                  <a16:creationId xmlns:a16="http://schemas.microsoft.com/office/drawing/2014/main" id="{18E8B6AD-1C32-624C-8319-992E6286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766" y="5107487"/>
              <a:ext cx="74156" cy="74154"/>
            </a:xfrm>
            <a:custGeom>
              <a:avLst/>
              <a:gdLst>
                <a:gd name="T0" fmla="*/ 59 w 120"/>
                <a:gd name="T1" fmla="*/ 119 h 120"/>
                <a:gd name="T2" fmla="*/ 59 w 120"/>
                <a:gd name="T3" fmla="*/ 119 h 120"/>
                <a:gd name="T4" fmla="*/ 119 w 120"/>
                <a:gd name="T5" fmla="*/ 59 h 120"/>
                <a:gd name="T6" fmla="*/ 119 w 120"/>
                <a:gd name="T7" fmla="*/ 59 h 120"/>
                <a:gd name="T8" fmla="*/ 59 w 120"/>
                <a:gd name="T9" fmla="*/ 0 h 120"/>
                <a:gd name="T10" fmla="*/ 59 w 120"/>
                <a:gd name="T11" fmla="*/ 0 h 120"/>
                <a:gd name="T12" fmla="*/ 0 w 120"/>
                <a:gd name="T13" fmla="*/ 59 h 120"/>
                <a:gd name="T14" fmla="*/ 0 w 120"/>
                <a:gd name="T15" fmla="*/ 59 h 120"/>
                <a:gd name="T16" fmla="*/ 59 w 120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0">
                  <a:moveTo>
                    <a:pt x="59" y="119"/>
                  </a:moveTo>
                  <a:lnTo>
                    <a:pt x="59" y="119"/>
                  </a:lnTo>
                  <a:cubicBezTo>
                    <a:pt x="92" y="119"/>
                    <a:pt x="119" y="92"/>
                    <a:pt x="119" y="59"/>
                  </a:cubicBezTo>
                  <a:lnTo>
                    <a:pt x="119" y="59"/>
                  </a:lnTo>
                  <a:cubicBezTo>
                    <a:pt x="119" y="26"/>
                    <a:pt x="92" y="0"/>
                    <a:pt x="5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59"/>
                  </a:lnTo>
                  <a:cubicBezTo>
                    <a:pt x="0" y="92"/>
                    <a:pt x="26" y="119"/>
                    <a:pt x="59" y="11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8" name="Freeform 27">
              <a:extLst>
                <a:ext uri="{FF2B5EF4-FFF2-40B4-BE49-F238E27FC236}">
                  <a16:creationId xmlns:a16="http://schemas.microsoft.com/office/drawing/2014/main" id="{378E9030-1FB5-E843-81E7-4F946CB84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218" y="4802633"/>
              <a:ext cx="74154" cy="74156"/>
            </a:xfrm>
            <a:custGeom>
              <a:avLst/>
              <a:gdLst>
                <a:gd name="T0" fmla="*/ 60 w 121"/>
                <a:gd name="T1" fmla="*/ 119 h 120"/>
                <a:gd name="T2" fmla="*/ 60 w 121"/>
                <a:gd name="T3" fmla="*/ 119 h 120"/>
                <a:gd name="T4" fmla="*/ 120 w 121"/>
                <a:gd name="T5" fmla="*/ 60 h 120"/>
                <a:gd name="T6" fmla="*/ 120 w 121"/>
                <a:gd name="T7" fmla="*/ 60 h 120"/>
                <a:gd name="T8" fmla="*/ 60 w 121"/>
                <a:gd name="T9" fmla="*/ 0 h 120"/>
                <a:gd name="T10" fmla="*/ 60 w 121"/>
                <a:gd name="T11" fmla="*/ 0 h 120"/>
                <a:gd name="T12" fmla="*/ 0 w 121"/>
                <a:gd name="T13" fmla="*/ 60 h 120"/>
                <a:gd name="T14" fmla="*/ 0 w 121"/>
                <a:gd name="T15" fmla="*/ 60 h 120"/>
                <a:gd name="T16" fmla="*/ 60 w 121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60" y="119"/>
                  </a:moveTo>
                  <a:lnTo>
                    <a:pt x="60" y="119"/>
                  </a:lnTo>
                  <a:cubicBezTo>
                    <a:pt x="93" y="119"/>
                    <a:pt x="120" y="93"/>
                    <a:pt x="120" y="60"/>
                  </a:cubicBezTo>
                  <a:lnTo>
                    <a:pt x="120" y="60"/>
                  </a:lnTo>
                  <a:cubicBezTo>
                    <a:pt x="120" y="27"/>
                    <a:pt x="93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0"/>
                  </a:lnTo>
                  <a:cubicBezTo>
                    <a:pt x="0" y="93"/>
                    <a:pt x="27" y="119"/>
                    <a:pt x="60" y="11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9" name="Freeform 83">
              <a:extLst>
                <a:ext uri="{FF2B5EF4-FFF2-40B4-BE49-F238E27FC236}">
                  <a16:creationId xmlns:a16="http://schemas.microsoft.com/office/drawing/2014/main" id="{03432017-7D6F-334F-916E-E8C68C941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023" y="6477965"/>
              <a:ext cx="85140" cy="85140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6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1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0" name="Freeform 84">
              <a:extLst>
                <a:ext uri="{FF2B5EF4-FFF2-40B4-BE49-F238E27FC236}">
                  <a16:creationId xmlns:a16="http://schemas.microsoft.com/office/drawing/2014/main" id="{EC586D68-99B5-BA46-81AC-6E43BB4E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140" y="6282967"/>
              <a:ext cx="85139" cy="85139"/>
            </a:xfrm>
            <a:custGeom>
              <a:avLst/>
              <a:gdLst>
                <a:gd name="T0" fmla="*/ 69 w 138"/>
                <a:gd name="T1" fmla="*/ 137 h 138"/>
                <a:gd name="T2" fmla="*/ 69 w 138"/>
                <a:gd name="T3" fmla="*/ 137 h 138"/>
                <a:gd name="T4" fmla="*/ 137 w 138"/>
                <a:gd name="T5" fmla="*/ 68 h 138"/>
                <a:gd name="T6" fmla="*/ 137 w 138"/>
                <a:gd name="T7" fmla="*/ 68 h 138"/>
                <a:gd name="T8" fmla="*/ 69 w 138"/>
                <a:gd name="T9" fmla="*/ 0 h 138"/>
                <a:gd name="T10" fmla="*/ 69 w 138"/>
                <a:gd name="T11" fmla="*/ 0 h 138"/>
                <a:gd name="T12" fmla="*/ 0 w 138"/>
                <a:gd name="T13" fmla="*/ 68 h 138"/>
                <a:gd name="T14" fmla="*/ 0 w 138"/>
                <a:gd name="T15" fmla="*/ 68 h 138"/>
                <a:gd name="T16" fmla="*/ 69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69" y="137"/>
                  </a:moveTo>
                  <a:lnTo>
                    <a:pt x="69" y="137"/>
                  </a:lnTo>
                  <a:cubicBezTo>
                    <a:pt x="106" y="137"/>
                    <a:pt x="137" y="106"/>
                    <a:pt x="137" y="68"/>
                  </a:cubicBezTo>
                  <a:lnTo>
                    <a:pt x="137" y="68"/>
                  </a:lnTo>
                  <a:cubicBezTo>
                    <a:pt x="137" y="31"/>
                    <a:pt x="106" y="0"/>
                    <a:pt x="69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7"/>
                    <a:pt x="69" y="13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1" name="Freeform 85">
              <a:extLst>
                <a:ext uri="{FF2B5EF4-FFF2-40B4-BE49-F238E27FC236}">
                  <a16:creationId xmlns:a16="http://schemas.microsoft.com/office/drawing/2014/main" id="{D8159D13-36DD-2D48-85E3-EE396B85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480" y="6063251"/>
              <a:ext cx="85139" cy="85139"/>
            </a:xfrm>
            <a:custGeom>
              <a:avLst/>
              <a:gdLst>
                <a:gd name="T0" fmla="*/ 67 w 137"/>
                <a:gd name="T1" fmla="*/ 137 h 138"/>
                <a:gd name="T2" fmla="*/ 67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7 w 137"/>
                <a:gd name="T9" fmla="*/ 0 h 138"/>
                <a:gd name="T10" fmla="*/ 67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7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7" y="137"/>
                  </a:moveTo>
                  <a:lnTo>
                    <a:pt x="67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7" y="13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2" name="Freeform 86">
              <a:extLst>
                <a:ext uri="{FF2B5EF4-FFF2-40B4-BE49-F238E27FC236}">
                  <a16:creationId xmlns:a16="http://schemas.microsoft.com/office/drawing/2014/main" id="{22860944-BA5D-034D-B044-0D3B746B8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39" y="5816072"/>
              <a:ext cx="85140" cy="85139"/>
            </a:xfrm>
            <a:custGeom>
              <a:avLst/>
              <a:gdLst>
                <a:gd name="T0" fmla="*/ 68 w 137"/>
                <a:gd name="T1" fmla="*/ 137 h 138"/>
                <a:gd name="T2" fmla="*/ 68 w 137"/>
                <a:gd name="T3" fmla="*/ 137 h 138"/>
                <a:gd name="T4" fmla="*/ 136 w 137"/>
                <a:gd name="T5" fmla="*/ 69 h 138"/>
                <a:gd name="T6" fmla="*/ 136 w 137"/>
                <a:gd name="T7" fmla="*/ 69 h 138"/>
                <a:gd name="T8" fmla="*/ 68 w 137"/>
                <a:gd name="T9" fmla="*/ 0 h 138"/>
                <a:gd name="T10" fmla="*/ 68 w 137"/>
                <a:gd name="T11" fmla="*/ 0 h 138"/>
                <a:gd name="T12" fmla="*/ 0 w 137"/>
                <a:gd name="T13" fmla="*/ 69 h 138"/>
                <a:gd name="T14" fmla="*/ 0 w 137"/>
                <a:gd name="T15" fmla="*/ 69 h 138"/>
                <a:gd name="T16" fmla="*/ 68 w 137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8">
                  <a:moveTo>
                    <a:pt x="68" y="137"/>
                  </a:moveTo>
                  <a:lnTo>
                    <a:pt x="68" y="137"/>
                  </a:lnTo>
                  <a:cubicBezTo>
                    <a:pt x="105" y="137"/>
                    <a:pt x="136" y="106"/>
                    <a:pt x="136" y="69"/>
                  </a:cubicBezTo>
                  <a:lnTo>
                    <a:pt x="136" y="69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9"/>
                  </a:cubicBezTo>
                  <a:lnTo>
                    <a:pt x="0" y="69"/>
                  </a:lnTo>
                  <a:cubicBezTo>
                    <a:pt x="0" y="106"/>
                    <a:pt x="30" y="137"/>
                    <a:pt x="68" y="13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3" name="Freeform 87">
              <a:extLst>
                <a:ext uri="{FF2B5EF4-FFF2-40B4-BE49-F238E27FC236}">
                  <a16:creationId xmlns:a16="http://schemas.microsoft.com/office/drawing/2014/main" id="{C684048A-5A34-E644-A2EC-14009258A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316" y="5549666"/>
              <a:ext cx="85140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" name="Freeform 88">
              <a:extLst>
                <a:ext uri="{FF2B5EF4-FFF2-40B4-BE49-F238E27FC236}">
                  <a16:creationId xmlns:a16="http://schemas.microsoft.com/office/drawing/2014/main" id="{4CA9EF49-78EC-DC43-9D13-A8B91346D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812" y="5264035"/>
              <a:ext cx="85139" cy="85140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6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1" y="136"/>
                    <a:pt x="68" y="13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5" name="Freeform 89">
              <a:extLst>
                <a:ext uri="{FF2B5EF4-FFF2-40B4-BE49-F238E27FC236}">
                  <a16:creationId xmlns:a16="http://schemas.microsoft.com/office/drawing/2014/main" id="{18634FBE-4BB7-F040-8D9E-5BB276EE0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264" y="4959179"/>
              <a:ext cx="85140" cy="85139"/>
            </a:xfrm>
            <a:custGeom>
              <a:avLst/>
              <a:gdLst>
                <a:gd name="T0" fmla="*/ 67 w 136"/>
                <a:gd name="T1" fmla="*/ 136 h 137"/>
                <a:gd name="T2" fmla="*/ 67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7 w 136"/>
                <a:gd name="T9" fmla="*/ 0 h 137"/>
                <a:gd name="T10" fmla="*/ 67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7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7" y="136"/>
                  </a:moveTo>
                  <a:lnTo>
                    <a:pt x="67" y="136"/>
                  </a:lnTo>
                  <a:cubicBezTo>
                    <a:pt x="105" y="136"/>
                    <a:pt x="135" y="105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7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0" y="136"/>
                    <a:pt x="67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6" name="Freeform 90">
              <a:extLst>
                <a:ext uri="{FF2B5EF4-FFF2-40B4-BE49-F238E27FC236}">
                  <a16:creationId xmlns:a16="http://schemas.microsoft.com/office/drawing/2014/main" id="{4D887246-CEE9-944B-84EA-5C133689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435" y="4640592"/>
              <a:ext cx="85140" cy="85139"/>
            </a:xfrm>
            <a:custGeom>
              <a:avLst/>
              <a:gdLst>
                <a:gd name="T0" fmla="*/ 68 w 137"/>
                <a:gd name="T1" fmla="*/ 136 h 137"/>
                <a:gd name="T2" fmla="*/ 68 w 137"/>
                <a:gd name="T3" fmla="*/ 136 h 137"/>
                <a:gd name="T4" fmla="*/ 136 w 137"/>
                <a:gd name="T5" fmla="*/ 68 h 137"/>
                <a:gd name="T6" fmla="*/ 136 w 137"/>
                <a:gd name="T7" fmla="*/ 68 h 137"/>
                <a:gd name="T8" fmla="*/ 68 w 137"/>
                <a:gd name="T9" fmla="*/ 0 h 137"/>
                <a:gd name="T10" fmla="*/ 68 w 137"/>
                <a:gd name="T11" fmla="*/ 0 h 137"/>
                <a:gd name="T12" fmla="*/ 0 w 137"/>
                <a:gd name="T13" fmla="*/ 68 h 137"/>
                <a:gd name="T14" fmla="*/ 0 w 137"/>
                <a:gd name="T15" fmla="*/ 68 h 137"/>
                <a:gd name="T16" fmla="*/ 68 w 137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6" y="106"/>
                    <a:pt x="136" y="68"/>
                  </a:cubicBezTo>
                  <a:lnTo>
                    <a:pt x="136" y="68"/>
                  </a:lnTo>
                  <a:cubicBezTo>
                    <a:pt x="136" y="31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7" name="Freeform 91">
              <a:extLst>
                <a:ext uri="{FF2B5EF4-FFF2-40B4-BE49-F238E27FC236}">
                  <a16:creationId xmlns:a16="http://schemas.microsoft.com/office/drawing/2014/main" id="{8EFB704C-E9F3-494F-8C78-CE07220C6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309" y="4313765"/>
              <a:ext cx="85139" cy="85140"/>
            </a:xfrm>
            <a:custGeom>
              <a:avLst/>
              <a:gdLst>
                <a:gd name="T0" fmla="*/ 68 w 138"/>
                <a:gd name="T1" fmla="*/ 135 h 136"/>
                <a:gd name="T2" fmla="*/ 68 w 138"/>
                <a:gd name="T3" fmla="*/ 135 h 136"/>
                <a:gd name="T4" fmla="*/ 137 w 138"/>
                <a:gd name="T5" fmla="*/ 68 h 136"/>
                <a:gd name="T6" fmla="*/ 137 w 138"/>
                <a:gd name="T7" fmla="*/ 68 h 136"/>
                <a:gd name="T8" fmla="*/ 68 w 138"/>
                <a:gd name="T9" fmla="*/ 0 h 136"/>
                <a:gd name="T10" fmla="*/ 68 w 138"/>
                <a:gd name="T11" fmla="*/ 0 h 136"/>
                <a:gd name="T12" fmla="*/ 0 w 138"/>
                <a:gd name="T13" fmla="*/ 68 h 136"/>
                <a:gd name="T14" fmla="*/ 0 w 138"/>
                <a:gd name="T15" fmla="*/ 68 h 136"/>
                <a:gd name="T16" fmla="*/ 68 w 138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6">
                  <a:moveTo>
                    <a:pt x="68" y="135"/>
                  </a:moveTo>
                  <a:lnTo>
                    <a:pt x="68" y="135"/>
                  </a:lnTo>
                  <a:cubicBezTo>
                    <a:pt x="106" y="135"/>
                    <a:pt x="137" y="105"/>
                    <a:pt x="137" y="68"/>
                  </a:cubicBezTo>
                  <a:lnTo>
                    <a:pt x="137" y="68"/>
                  </a:lnTo>
                  <a:cubicBezTo>
                    <a:pt x="137" y="30"/>
                    <a:pt x="106" y="0"/>
                    <a:pt x="68" y="0"/>
                  </a:cubicBezTo>
                  <a:lnTo>
                    <a:pt x="68" y="0"/>
                  </a:lnTo>
                  <a:cubicBezTo>
                    <a:pt x="31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5"/>
                    <a:pt x="31" y="135"/>
                    <a:pt x="68" y="13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8" name="Freeform 92">
              <a:extLst>
                <a:ext uri="{FF2B5EF4-FFF2-40B4-BE49-F238E27FC236}">
                  <a16:creationId xmlns:a16="http://schemas.microsoft.com/office/drawing/2014/main" id="{43410C7A-F680-6B42-BCE1-B961E6533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394" y="3975951"/>
              <a:ext cx="85139" cy="85139"/>
            </a:xfrm>
            <a:custGeom>
              <a:avLst/>
              <a:gdLst>
                <a:gd name="T0" fmla="*/ 68 w 136"/>
                <a:gd name="T1" fmla="*/ 136 h 137"/>
                <a:gd name="T2" fmla="*/ 68 w 136"/>
                <a:gd name="T3" fmla="*/ 136 h 137"/>
                <a:gd name="T4" fmla="*/ 135 w 136"/>
                <a:gd name="T5" fmla="*/ 68 h 137"/>
                <a:gd name="T6" fmla="*/ 135 w 136"/>
                <a:gd name="T7" fmla="*/ 68 h 137"/>
                <a:gd name="T8" fmla="*/ 68 w 136"/>
                <a:gd name="T9" fmla="*/ 0 h 137"/>
                <a:gd name="T10" fmla="*/ 68 w 136"/>
                <a:gd name="T11" fmla="*/ 0 h 137"/>
                <a:gd name="T12" fmla="*/ 0 w 136"/>
                <a:gd name="T13" fmla="*/ 68 h 137"/>
                <a:gd name="T14" fmla="*/ 0 w 136"/>
                <a:gd name="T15" fmla="*/ 68 h 137"/>
                <a:gd name="T16" fmla="*/ 68 w 136"/>
                <a:gd name="T17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7">
                  <a:moveTo>
                    <a:pt x="68" y="136"/>
                  </a:moveTo>
                  <a:lnTo>
                    <a:pt x="68" y="136"/>
                  </a:lnTo>
                  <a:cubicBezTo>
                    <a:pt x="105" y="136"/>
                    <a:pt x="135" y="106"/>
                    <a:pt x="135" y="68"/>
                  </a:cubicBezTo>
                  <a:lnTo>
                    <a:pt x="135" y="68"/>
                  </a:lnTo>
                  <a:cubicBezTo>
                    <a:pt x="135" y="30"/>
                    <a:pt x="105" y="0"/>
                    <a:pt x="68" y="0"/>
                  </a:cubicBezTo>
                  <a:lnTo>
                    <a:pt x="68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181FF6A6-1EBA-B549-A25B-C8A6EAC30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952" y="6824018"/>
              <a:ext cx="96127" cy="96127"/>
            </a:xfrm>
            <a:custGeom>
              <a:avLst/>
              <a:gdLst>
                <a:gd name="T0" fmla="*/ 77 w 155"/>
                <a:gd name="T1" fmla="*/ 154 h 155"/>
                <a:gd name="T2" fmla="*/ 77 w 155"/>
                <a:gd name="T3" fmla="*/ 154 h 155"/>
                <a:gd name="T4" fmla="*/ 154 w 155"/>
                <a:gd name="T5" fmla="*/ 77 h 155"/>
                <a:gd name="T6" fmla="*/ 154 w 155"/>
                <a:gd name="T7" fmla="*/ 77 h 155"/>
                <a:gd name="T8" fmla="*/ 77 w 155"/>
                <a:gd name="T9" fmla="*/ 0 h 155"/>
                <a:gd name="T10" fmla="*/ 77 w 155"/>
                <a:gd name="T11" fmla="*/ 0 h 155"/>
                <a:gd name="T12" fmla="*/ 0 w 155"/>
                <a:gd name="T13" fmla="*/ 77 h 155"/>
                <a:gd name="T14" fmla="*/ 0 w 155"/>
                <a:gd name="T15" fmla="*/ 77 h 155"/>
                <a:gd name="T16" fmla="*/ 77 w 155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77" y="154"/>
                  </a:moveTo>
                  <a:lnTo>
                    <a:pt x="77" y="154"/>
                  </a:lnTo>
                  <a:cubicBezTo>
                    <a:pt x="119" y="154"/>
                    <a:pt x="154" y="120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4"/>
                    <a:pt x="77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F536D683-1936-244E-A59A-E2874B5DF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084" y="6648244"/>
              <a:ext cx="93379" cy="93379"/>
            </a:xfrm>
            <a:custGeom>
              <a:avLst/>
              <a:gdLst>
                <a:gd name="T0" fmla="*/ 75 w 151"/>
                <a:gd name="T1" fmla="*/ 151 h 152"/>
                <a:gd name="T2" fmla="*/ 75 w 151"/>
                <a:gd name="T3" fmla="*/ 151 h 152"/>
                <a:gd name="T4" fmla="*/ 150 w 151"/>
                <a:gd name="T5" fmla="*/ 76 h 152"/>
                <a:gd name="T6" fmla="*/ 150 w 151"/>
                <a:gd name="T7" fmla="*/ 76 h 152"/>
                <a:gd name="T8" fmla="*/ 75 w 151"/>
                <a:gd name="T9" fmla="*/ 0 h 152"/>
                <a:gd name="T10" fmla="*/ 75 w 151"/>
                <a:gd name="T11" fmla="*/ 0 h 152"/>
                <a:gd name="T12" fmla="*/ 0 w 151"/>
                <a:gd name="T13" fmla="*/ 76 h 152"/>
                <a:gd name="T14" fmla="*/ 0 w 151"/>
                <a:gd name="T15" fmla="*/ 76 h 152"/>
                <a:gd name="T16" fmla="*/ 75 w 151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75" y="151"/>
                  </a:moveTo>
                  <a:lnTo>
                    <a:pt x="75" y="151"/>
                  </a:lnTo>
                  <a:cubicBezTo>
                    <a:pt x="117" y="151"/>
                    <a:pt x="150" y="117"/>
                    <a:pt x="150" y="76"/>
                  </a:cubicBezTo>
                  <a:lnTo>
                    <a:pt x="150" y="76"/>
                  </a:lnTo>
                  <a:cubicBezTo>
                    <a:pt x="150" y="34"/>
                    <a:pt x="117" y="0"/>
                    <a:pt x="75" y="0"/>
                  </a:cubicBezTo>
                  <a:lnTo>
                    <a:pt x="75" y="0"/>
                  </a:lnTo>
                  <a:cubicBezTo>
                    <a:pt x="33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7"/>
                    <a:pt x="33" y="151"/>
                    <a:pt x="75" y="15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F75A599B-7369-564B-9C33-D18153456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691" y="6447754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D98B19CC-0004-A04A-8FDC-FEFC4FA7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526" y="6222546"/>
              <a:ext cx="93379" cy="93379"/>
            </a:xfrm>
            <a:custGeom>
              <a:avLst/>
              <a:gdLst>
                <a:gd name="T0" fmla="*/ 76 w 152"/>
                <a:gd name="T1" fmla="*/ 151 h 152"/>
                <a:gd name="T2" fmla="*/ 76 w 152"/>
                <a:gd name="T3" fmla="*/ 151 h 152"/>
                <a:gd name="T4" fmla="*/ 151 w 152"/>
                <a:gd name="T5" fmla="*/ 75 h 152"/>
                <a:gd name="T6" fmla="*/ 151 w 152"/>
                <a:gd name="T7" fmla="*/ 75 h 152"/>
                <a:gd name="T8" fmla="*/ 76 w 152"/>
                <a:gd name="T9" fmla="*/ 0 h 152"/>
                <a:gd name="T10" fmla="*/ 76 w 152"/>
                <a:gd name="T11" fmla="*/ 0 h 152"/>
                <a:gd name="T12" fmla="*/ 0 w 152"/>
                <a:gd name="T13" fmla="*/ 75 h 152"/>
                <a:gd name="T14" fmla="*/ 0 w 152"/>
                <a:gd name="T15" fmla="*/ 75 h 152"/>
                <a:gd name="T16" fmla="*/ 76 w 152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76" y="151"/>
                  </a:moveTo>
                  <a:lnTo>
                    <a:pt x="76" y="151"/>
                  </a:lnTo>
                  <a:cubicBezTo>
                    <a:pt x="117" y="151"/>
                    <a:pt x="151" y="117"/>
                    <a:pt x="151" y="75"/>
                  </a:cubicBezTo>
                  <a:lnTo>
                    <a:pt x="151" y="75"/>
                  </a:lnTo>
                  <a:cubicBezTo>
                    <a:pt x="151" y="34"/>
                    <a:pt x="117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5"/>
                  </a:cubicBezTo>
                  <a:lnTo>
                    <a:pt x="0" y="75"/>
                  </a:lnTo>
                  <a:cubicBezTo>
                    <a:pt x="0" y="117"/>
                    <a:pt x="34" y="151"/>
                    <a:pt x="76" y="15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E526F2B5-C7A2-7E40-9C22-1074CE8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329" y="5972619"/>
              <a:ext cx="96127" cy="96127"/>
            </a:xfrm>
            <a:custGeom>
              <a:avLst/>
              <a:gdLst>
                <a:gd name="T0" fmla="*/ 76 w 153"/>
                <a:gd name="T1" fmla="*/ 153 h 154"/>
                <a:gd name="T2" fmla="*/ 76 w 153"/>
                <a:gd name="T3" fmla="*/ 153 h 154"/>
                <a:gd name="T4" fmla="*/ 152 w 153"/>
                <a:gd name="T5" fmla="*/ 77 h 154"/>
                <a:gd name="T6" fmla="*/ 152 w 153"/>
                <a:gd name="T7" fmla="*/ 77 h 154"/>
                <a:gd name="T8" fmla="*/ 76 w 153"/>
                <a:gd name="T9" fmla="*/ 0 h 154"/>
                <a:gd name="T10" fmla="*/ 76 w 153"/>
                <a:gd name="T11" fmla="*/ 0 h 154"/>
                <a:gd name="T12" fmla="*/ 0 w 153"/>
                <a:gd name="T13" fmla="*/ 77 h 154"/>
                <a:gd name="T14" fmla="*/ 0 w 153"/>
                <a:gd name="T15" fmla="*/ 77 h 154"/>
                <a:gd name="T16" fmla="*/ 76 w 153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2" y="119"/>
                    <a:pt x="152" y="77"/>
                  </a:cubicBezTo>
                  <a:lnTo>
                    <a:pt x="152" y="77"/>
                  </a:lnTo>
                  <a:cubicBezTo>
                    <a:pt x="152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A3813C0A-D8F5-974D-9A39-2B790B84E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08" y="5706213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9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F11CB4C2-F803-4B43-B735-404A562A5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602" y="5417835"/>
              <a:ext cx="96125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20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20"/>
                    <a:pt x="34" y="153"/>
                    <a:pt x="76" y="15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A0302F20-5104-F64F-9082-28666E9E4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561" y="5115727"/>
              <a:ext cx="96127" cy="96127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7 h 154"/>
                <a:gd name="T6" fmla="*/ 153 w 154"/>
                <a:gd name="T7" fmla="*/ 77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7 h 154"/>
                <a:gd name="T14" fmla="*/ 0 w 154"/>
                <a:gd name="T15" fmla="*/ 77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8" y="153"/>
                    <a:pt x="153" y="119"/>
                    <a:pt x="153" y="77"/>
                  </a:cubicBezTo>
                  <a:lnTo>
                    <a:pt x="153" y="77"/>
                  </a:lnTo>
                  <a:cubicBezTo>
                    <a:pt x="153" y="35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2C1EC2F6-63C9-D045-88BC-E6B156E4F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240" y="4802633"/>
              <a:ext cx="96127" cy="96127"/>
            </a:xfrm>
            <a:custGeom>
              <a:avLst/>
              <a:gdLst>
                <a:gd name="T0" fmla="*/ 77 w 154"/>
                <a:gd name="T1" fmla="*/ 153 h 154"/>
                <a:gd name="T2" fmla="*/ 77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7 w 154"/>
                <a:gd name="T9" fmla="*/ 0 h 154"/>
                <a:gd name="T10" fmla="*/ 77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7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7A9A522F-D2F5-4E40-88E6-CF176677D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875" y="4475805"/>
              <a:ext cx="96127" cy="96125"/>
            </a:xfrm>
            <a:custGeom>
              <a:avLst/>
              <a:gdLst>
                <a:gd name="T0" fmla="*/ 76 w 154"/>
                <a:gd name="T1" fmla="*/ 153 h 154"/>
                <a:gd name="T2" fmla="*/ 76 w 154"/>
                <a:gd name="T3" fmla="*/ 153 h 154"/>
                <a:gd name="T4" fmla="*/ 153 w 154"/>
                <a:gd name="T5" fmla="*/ 76 h 154"/>
                <a:gd name="T6" fmla="*/ 153 w 154"/>
                <a:gd name="T7" fmla="*/ 76 h 154"/>
                <a:gd name="T8" fmla="*/ 76 w 154"/>
                <a:gd name="T9" fmla="*/ 0 h 154"/>
                <a:gd name="T10" fmla="*/ 76 w 154"/>
                <a:gd name="T11" fmla="*/ 0 h 154"/>
                <a:gd name="T12" fmla="*/ 0 w 154"/>
                <a:gd name="T13" fmla="*/ 76 h 154"/>
                <a:gd name="T14" fmla="*/ 0 w 154"/>
                <a:gd name="T15" fmla="*/ 76 h 154"/>
                <a:gd name="T16" fmla="*/ 76 w 154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4">
                  <a:moveTo>
                    <a:pt x="76" y="153"/>
                  </a:moveTo>
                  <a:lnTo>
                    <a:pt x="76" y="153"/>
                  </a:lnTo>
                  <a:cubicBezTo>
                    <a:pt x="119" y="153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9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3"/>
                    <a:pt x="76" y="15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C47A8503-86F6-4144-B83D-357A1C52F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974" y="4140738"/>
              <a:ext cx="96127" cy="96125"/>
            </a:xfrm>
            <a:custGeom>
              <a:avLst/>
              <a:gdLst>
                <a:gd name="T0" fmla="*/ 76 w 154"/>
                <a:gd name="T1" fmla="*/ 154 h 155"/>
                <a:gd name="T2" fmla="*/ 76 w 154"/>
                <a:gd name="T3" fmla="*/ 154 h 155"/>
                <a:gd name="T4" fmla="*/ 153 w 154"/>
                <a:gd name="T5" fmla="*/ 76 h 155"/>
                <a:gd name="T6" fmla="*/ 153 w 154"/>
                <a:gd name="T7" fmla="*/ 76 h 155"/>
                <a:gd name="T8" fmla="*/ 76 w 154"/>
                <a:gd name="T9" fmla="*/ 0 h 155"/>
                <a:gd name="T10" fmla="*/ 76 w 154"/>
                <a:gd name="T11" fmla="*/ 0 h 155"/>
                <a:gd name="T12" fmla="*/ 0 w 154"/>
                <a:gd name="T13" fmla="*/ 76 h 155"/>
                <a:gd name="T14" fmla="*/ 0 w 154"/>
                <a:gd name="T15" fmla="*/ 76 h 155"/>
                <a:gd name="T16" fmla="*/ 76 w 154"/>
                <a:gd name="T1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76" y="154"/>
                  </a:moveTo>
                  <a:lnTo>
                    <a:pt x="76" y="154"/>
                  </a:lnTo>
                  <a:cubicBezTo>
                    <a:pt x="118" y="154"/>
                    <a:pt x="153" y="119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9"/>
                    <a:pt x="34" y="154"/>
                    <a:pt x="76" y="15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08457FE7-5CBD-9949-91BC-EE1D8E633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84" y="3800178"/>
              <a:ext cx="96125" cy="96125"/>
            </a:xfrm>
            <a:custGeom>
              <a:avLst/>
              <a:gdLst>
                <a:gd name="T0" fmla="*/ 77 w 155"/>
                <a:gd name="T1" fmla="*/ 153 h 154"/>
                <a:gd name="T2" fmla="*/ 77 w 155"/>
                <a:gd name="T3" fmla="*/ 153 h 154"/>
                <a:gd name="T4" fmla="*/ 154 w 155"/>
                <a:gd name="T5" fmla="*/ 77 h 154"/>
                <a:gd name="T6" fmla="*/ 154 w 155"/>
                <a:gd name="T7" fmla="*/ 77 h 154"/>
                <a:gd name="T8" fmla="*/ 77 w 155"/>
                <a:gd name="T9" fmla="*/ 0 h 154"/>
                <a:gd name="T10" fmla="*/ 77 w 155"/>
                <a:gd name="T11" fmla="*/ 0 h 154"/>
                <a:gd name="T12" fmla="*/ 0 w 155"/>
                <a:gd name="T13" fmla="*/ 77 h 154"/>
                <a:gd name="T14" fmla="*/ 0 w 155"/>
                <a:gd name="T15" fmla="*/ 77 h 154"/>
                <a:gd name="T16" fmla="*/ 77 w 155"/>
                <a:gd name="T1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4">
                  <a:moveTo>
                    <a:pt x="77" y="153"/>
                  </a:moveTo>
                  <a:lnTo>
                    <a:pt x="77" y="153"/>
                  </a:lnTo>
                  <a:cubicBezTo>
                    <a:pt x="119" y="153"/>
                    <a:pt x="154" y="119"/>
                    <a:pt x="154" y="77"/>
                  </a:cubicBezTo>
                  <a:lnTo>
                    <a:pt x="154" y="77"/>
                  </a:lnTo>
                  <a:cubicBezTo>
                    <a:pt x="154" y="35"/>
                    <a:pt x="119" y="0"/>
                    <a:pt x="77" y="0"/>
                  </a:cubicBezTo>
                  <a:lnTo>
                    <a:pt x="77" y="0"/>
                  </a:lnTo>
                  <a:cubicBezTo>
                    <a:pt x="35" y="0"/>
                    <a:pt x="0" y="35"/>
                    <a:pt x="0" y="77"/>
                  </a:cubicBezTo>
                  <a:lnTo>
                    <a:pt x="0" y="77"/>
                  </a:lnTo>
                  <a:cubicBezTo>
                    <a:pt x="0" y="119"/>
                    <a:pt x="35" y="153"/>
                    <a:pt x="77" y="15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1" name="Freeform 222">
              <a:extLst>
                <a:ext uri="{FF2B5EF4-FFF2-40B4-BE49-F238E27FC236}">
                  <a16:creationId xmlns:a16="http://schemas.microsoft.com/office/drawing/2014/main" id="{70B0FE76-187C-0546-B046-92A69AC88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888" y="6815779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2" name="Freeform 223">
              <a:extLst>
                <a:ext uri="{FF2B5EF4-FFF2-40B4-BE49-F238E27FC236}">
                  <a16:creationId xmlns:a16="http://schemas.microsoft.com/office/drawing/2014/main" id="{DEA83C1E-F8D5-F141-B005-CDB50B05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243" y="6609794"/>
              <a:ext cx="107110" cy="107112"/>
            </a:xfrm>
            <a:custGeom>
              <a:avLst/>
              <a:gdLst>
                <a:gd name="T0" fmla="*/ 86 w 172"/>
                <a:gd name="T1" fmla="*/ 170 h 171"/>
                <a:gd name="T2" fmla="*/ 86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6 w 172"/>
                <a:gd name="T9" fmla="*/ 0 h 171"/>
                <a:gd name="T10" fmla="*/ 86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6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6" y="170"/>
                  </a:moveTo>
                  <a:lnTo>
                    <a:pt x="86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6" y="0"/>
                  </a:cubicBezTo>
                  <a:lnTo>
                    <a:pt x="86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6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3" name="Freeform 224">
              <a:extLst>
                <a:ext uri="{FF2B5EF4-FFF2-40B4-BE49-F238E27FC236}">
                  <a16:creationId xmlns:a16="http://schemas.microsoft.com/office/drawing/2014/main" id="{8BAB29B9-FD62-FA4B-9182-4DB7D1980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824" y="6379094"/>
              <a:ext cx="107112" cy="107112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4" name="Freeform 225">
              <a:extLst>
                <a:ext uri="{FF2B5EF4-FFF2-40B4-BE49-F238E27FC236}">
                  <a16:creationId xmlns:a16="http://schemas.microsoft.com/office/drawing/2014/main" id="{D12661C0-5ED7-D649-8A76-3BB214874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375" y="6129167"/>
              <a:ext cx="107110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" name="Freeform 226">
              <a:extLst>
                <a:ext uri="{FF2B5EF4-FFF2-40B4-BE49-F238E27FC236}">
                  <a16:creationId xmlns:a16="http://schemas.microsoft.com/office/drawing/2014/main" id="{779A5C7F-7CED-5040-994A-68B26A51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152" y="5860015"/>
              <a:ext cx="107110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1"/>
                    <a:pt x="85" y="17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:a16="http://schemas.microsoft.com/office/drawing/2014/main" id="{802D8ADD-742B-4248-B690-F1DFE1440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648" y="5574384"/>
              <a:ext cx="107112" cy="107110"/>
            </a:xfrm>
            <a:custGeom>
              <a:avLst/>
              <a:gdLst>
                <a:gd name="T0" fmla="*/ 85 w 171"/>
                <a:gd name="T1" fmla="*/ 170 h 171"/>
                <a:gd name="T2" fmla="*/ 85 w 171"/>
                <a:gd name="T3" fmla="*/ 170 h 171"/>
                <a:gd name="T4" fmla="*/ 170 w 171"/>
                <a:gd name="T5" fmla="*/ 85 h 171"/>
                <a:gd name="T6" fmla="*/ 170 w 171"/>
                <a:gd name="T7" fmla="*/ 85 h 171"/>
                <a:gd name="T8" fmla="*/ 85 w 171"/>
                <a:gd name="T9" fmla="*/ 0 h 171"/>
                <a:gd name="T10" fmla="*/ 85 w 171"/>
                <a:gd name="T11" fmla="*/ 0 h 171"/>
                <a:gd name="T12" fmla="*/ 0 w 171"/>
                <a:gd name="T13" fmla="*/ 85 h 171"/>
                <a:gd name="T14" fmla="*/ 0 w 171"/>
                <a:gd name="T15" fmla="*/ 85 h 171"/>
                <a:gd name="T16" fmla="*/ 85 w 171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0" y="132"/>
                    <a:pt x="170" y="85"/>
                  </a:cubicBezTo>
                  <a:lnTo>
                    <a:pt x="170" y="85"/>
                  </a:lnTo>
                  <a:cubicBezTo>
                    <a:pt x="170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7" name="Freeform 228">
              <a:extLst>
                <a:ext uri="{FF2B5EF4-FFF2-40B4-BE49-F238E27FC236}">
                  <a16:creationId xmlns:a16="http://schemas.microsoft.com/office/drawing/2014/main" id="{C487BE05-5EB2-2F43-95A3-ADA6EDE72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61" y="5275022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8" name="Freeform 229">
              <a:extLst>
                <a:ext uri="{FF2B5EF4-FFF2-40B4-BE49-F238E27FC236}">
                  <a16:creationId xmlns:a16="http://schemas.microsoft.com/office/drawing/2014/main" id="{9B30CC2C-390A-1D4C-9026-456482712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792" y="4959181"/>
              <a:ext cx="107110" cy="107110"/>
            </a:xfrm>
            <a:custGeom>
              <a:avLst/>
              <a:gdLst>
                <a:gd name="T0" fmla="*/ 86 w 172"/>
                <a:gd name="T1" fmla="*/ 171 h 172"/>
                <a:gd name="T2" fmla="*/ 86 w 172"/>
                <a:gd name="T3" fmla="*/ 171 h 172"/>
                <a:gd name="T4" fmla="*/ 171 w 172"/>
                <a:gd name="T5" fmla="*/ 86 h 172"/>
                <a:gd name="T6" fmla="*/ 171 w 172"/>
                <a:gd name="T7" fmla="*/ 86 h 172"/>
                <a:gd name="T8" fmla="*/ 86 w 172"/>
                <a:gd name="T9" fmla="*/ 0 h 172"/>
                <a:gd name="T10" fmla="*/ 86 w 172"/>
                <a:gd name="T11" fmla="*/ 0 h 172"/>
                <a:gd name="T12" fmla="*/ 0 w 172"/>
                <a:gd name="T13" fmla="*/ 86 h 172"/>
                <a:gd name="T14" fmla="*/ 0 w 172"/>
                <a:gd name="T15" fmla="*/ 86 h 172"/>
                <a:gd name="T16" fmla="*/ 86 w 172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2">
                  <a:moveTo>
                    <a:pt x="86" y="171"/>
                  </a:moveTo>
                  <a:lnTo>
                    <a:pt x="86" y="171"/>
                  </a:lnTo>
                  <a:cubicBezTo>
                    <a:pt x="133" y="171"/>
                    <a:pt x="171" y="133"/>
                    <a:pt x="171" y="86"/>
                  </a:cubicBezTo>
                  <a:lnTo>
                    <a:pt x="171" y="86"/>
                  </a:lnTo>
                  <a:cubicBezTo>
                    <a:pt x="171" y="38"/>
                    <a:pt x="133" y="0"/>
                    <a:pt x="86" y="0"/>
                  </a:cubicBezTo>
                  <a:lnTo>
                    <a:pt x="86" y="0"/>
                  </a:lnTo>
                  <a:cubicBezTo>
                    <a:pt x="39" y="0"/>
                    <a:pt x="0" y="38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9" y="171"/>
                    <a:pt x="86" y="171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9" name="Freeform 230">
              <a:extLst>
                <a:ext uri="{FF2B5EF4-FFF2-40B4-BE49-F238E27FC236}">
                  <a16:creationId xmlns:a16="http://schemas.microsoft.com/office/drawing/2014/main" id="{351ED597-216A-0143-A0EE-12147B20B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188" y="4635100"/>
              <a:ext cx="107112" cy="107110"/>
            </a:xfrm>
            <a:custGeom>
              <a:avLst/>
              <a:gdLst>
                <a:gd name="T0" fmla="*/ 85 w 170"/>
                <a:gd name="T1" fmla="*/ 170 h 171"/>
                <a:gd name="T2" fmla="*/ 85 w 170"/>
                <a:gd name="T3" fmla="*/ 170 h 171"/>
                <a:gd name="T4" fmla="*/ 169 w 170"/>
                <a:gd name="T5" fmla="*/ 86 h 171"/>
                <a:gd name="T6" fmla="*/ 169 w 170"/>
                <a:gd name="T7" fmla="*/ 86 h 171"/>
                <a:gd name="T8" fmla="*/ 85 w 170"/>
                <a:gd name="T9" fmla="*/ 0 h 171"/>
                <a:gd name="T10" fmla="*/ 85 w 170"/>
                <a:gd name="T11" fmla="*/ 0 h 171"/>
                <a:gd name="T12" fmla="*/ 0 w 170"/>
                <a:gd name="T13" fmla="*/ 86 h 171"/>
                <a:gd name="T14" fmla="*/ 0 w 170"/>
                <a:gd name="T15" fmla="*/ 86 h 171"/>
                <a:gd name="T16" fmla="*/ 85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69" y="133"/>
                    <a:pt x="169" y="86"/>
                  </a:cubicBezTo>
                  <a:lnTo>
                    <a:pt x="169" y="86"/>
                  </a:lnTo>
                  <a:cubicBezTo>
                    <a:pt x="169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86"/>
                  </a:lnTo>
                  <a:cubicBezTo>
                    <a:pt x="0" y="133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0" name="Freeform 231">
              <a:extLst>
                <a:ext uri="{FF2B5EF4-FFF2-40B4-BE49-F238E27FC236}">
                  <a16:creationId xmlns:a16="http://schemas.microsoft.com/office/drawing/2014/main" id="{500F3942-18DC-754C-8C0E-91736C91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047" y="4305526"/>
              <a:ext cx="107110" cy="107110"/>
            </a:xfrm>
            <a:custGeom>
              <a:avLst/>
              <a:gdLst>
                <a:gd name="T0" fmla="*/ 85 w 172"/>
                <a:gd name="T1" fmla="*/ 170 h 171"/>
                <a:gd name="T2" fmla="*/ 85 w 172"/>
                <a:gd name="T3" fmla="*/ 170 h 171"/>
                <a:gd name="T4" fmla="*/ 171 w 172"/>
                <a:gd name="T5" fmla="*/ 85 h 171"/>
                <a:gd name="T6" fmla="*/ 171 w 172"/>
                <a:gd name="T7" fmla="*/ 85 h 171"/>
                <a:gd name="T8" fmla="*/ 85 w 172"/>
                <a:gd name="T9" fmla="*/ 0 h 171"/>
                <a:gd name="T10" fmla="*/ 85 w 172"/>
                <a:gd name="T11" fmla="*/ 0 h 171"/>
                <a:gd name="T12" fmla="*/ 0 w 172"/>
                <a:gd name="T13" fmla="*/ 85 h 171"/>
                <a:gd name="T14" fmla="*/ 0 w 172"/>
                <a:gd name="T15" fmla="*/ 85 h 171"/>
                <a:gd name="T16" fmla="*/ 85 w 172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71">
                  <a:moveTo>
                    <a:pt x="85" y="170"/>
                  </a:moveTo>
                  <a:lnTo>
                    <a:pt x="85" y="170"/>
                  </a:lnTo>
                  <a:cubicBezTo>
                    <a:pt x="132" y="170"/>
                    <a:pt x="171" y="132"/>
                    <a:pt x="171" y="85"/>
                  </a:cubicBezTo>
                  <a:lnTo>
                    <a:pt x="171" y="85"/>
                  </a:lnTo>
                  <a:cubicBezTo>
                    <a:pt x="171" y="38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8" y="170"/>
                    <a:pt x="85" y="1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1" name="Freeform 232">
              <a:extLst>
                <a:ext uri="{FF2B5EF4-FFF2-40B4-BE49-F238E27FC236}">
                  <a16:creationId xmlns:a16="http://schemas.microsoft.com/office/drawing/2014/main" id="{8A342E29-C32F-9E44-B341-A0387B04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372" y="3964966"/>
              <a:ext cx="107112" cy="107110"/>
            </a:xfrm>
            <a:custGeom>
              <a:avLst/>
              <a:gdLst>
                <a:gd name="T0" fmla="*/ 85 w 171"/>
                <a:gd name="T1" fmla="*/ 171 h 172"/>
                <a:gd name="T2" fmla="*/ 85 w 171"/>
                <a:gd name="T3" fmla="*/ 171 h 172"/>
                <a:gd name="T4" fmla="*/ 170 w 171"/>
                <a:gd name="T5" fmla="*/ 85 h 172"/>
                <a:gd name="T6" fmla="*/ 170 w 171"/>
                <a:gd name="T7" fmla="*/ 85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5 h 172"/>
                <a:gd name="T14" fmla="*/ 0 w 171"/>
                <a:gd name="T15" fmla="*/ 85 h 172"/>
                <a:gd name="T16" fmla="*/ 85 w 171"/>
                <a:gd name="T1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172">
                  <a:moveTo>
                    <a:pt x="85" y="171"/>
                  </a:moveTo>
                  <a:lnTo>
                    <a:pt x="85" y="171"/>
                  </a:lnTo>
                  <a:cubicBezTo>
                    <a:pt x="132" y="171"/>
                    <a:pt x="170" y="133"/>
                    <a:pt x="170" y="85"/>
                  </a:cubicBezTo>
                  <a:lnTo>
                    <a:pt x="170" y="85"/>
                  </a:lnTo>
                  <a:cubicBezTo>
                    <a:pt x="170" y="39"/>
                    <a:pt x="132" y="0"/>
                    <a:pt x="85" y="0"/>
                  </a:cubicBezTo>
                  <a:lnTo>
                    <a:pt x="85" y="0"/>
                  </a:lnTo>
                  <a:cubicBezTo>
                    <a:pt x="38" y="0"/>
                    <a:pt x="0" y="39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8" y="171"/>
                    <a:pt x="85" y="171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2" name="Freeform 233">
              <a:extLst>
                <a:ext uri="{FF2B5EF4-FFF2-40B4-BE49-F238E27FC236}">
                  <a16:creationId xmlns:a16="http://schemas.microsoft.com/office/drawing/2014/main" id="{192C649C-6778-B848-84DD-FB321E48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624406"/>
              <a:ext cx="107112" cy="107110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3" name="Freeform 234">
              <a:extLst>
                <a:ext uri="{FF2B5EF4-FFF2-40B4-BE49-F238E27FC236}">
                  <a16:creationId xmlns:a16="http://schemas.microsoft.com/office/drawing/2014/main" id="{57439B51-93DE-CD45-A8EE-46A28C563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909" y="3281100"/>
              <a:ext cx="107112" cy="107112"/>
            </a:xfrm>
            <a:custGeom>
              <a:avLst/>
              <a:gdLst>
                <a:gd name="T0" fmla="*/ 84 w 170"/>
                <a:gd name="T1" fmla="*/ 170 h 171"/>
                <a:gd name="T2" fmla="*/ 84 w 170"/>
                <a:gd name="T3" fmla="*/ 170 h 171"/>
                <a:gd name="T4" fmla="*/ 169 w 170"/>
                <a:gd name="T5" fmla="*/ 85 h 171"/>
                <a:gd name="T6" fmla="*/ 169 w 170"/>
                <a:gd name="T7" fmla="*/ 85 h 171"/>
                <a:gd name="T8" fmla="*/ 84 w 170"/>
                <a:gd name="T9" fmla="*/ 0 h 171"/>
                <a:gd name="T10" fmla="*/ 84 w 170"/>
                <a:gd name="T11" fmla="*/ 0 h 171"/>
                <a:gd name="T12" fmla="*/ 0 w 170"/>
                <a:gd name="T13" fmla="*/ 85 h 171"/>
                <a:gd name="T14" fmla="*/ 0 w 170"/>
                <a:gd name="T15" fmla="*/ 85 h 171"/>
                <a:gd name="T16" fmla="*/ 84 w 170"/>
                <a:gd name="T1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71">
                  <a:moveTo>
                    <a:pt x="84" y="170"/>
                  </a:moveTo>
                  <a:lnTo>
                    <a:pt x="84" y="170"/>
                  </a:lnTo>
                  <a:cubicBezTo>
                    <a:pt x="131" y="170"/>
                    <a:pt x="169" y="132"/>
                    <a:pt x="169" y="85"/>
                  </a:cubicBezTo>
                  <a:lnTo>
                    <a:pt x="169" y="85"/>
                  </a:lnTo>
                  <a:cubicBezTo>
                    <a:pt x="169" y="38"/>
                    <a:pt x="131" y="0"/>
                    <a:pt x="84" y="0"/>
                  </a:cubicBezTo>
                  <a:lnTo>
                    <a:pt x="84" y="0"/>
                  </a:lnTo>
                  <a:cubicBezTo>
                    <a:pt x="37" y="0"/>
                    <a:pt x="0" y="38"/>
                    <a:pt x="0" y="85"/>
                  </a:cubicBezTo>
                  <a:lnTo>
                    <a:pt x="0" y="85"/>
                  </a:lnTo>
                  <a:cubicBezTo>
                    <a:pt x="0" y="132"/>
                    <a:pt x="37" y="170"/>
                    <a:pt x="84" y="1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4" name="Freeform 300">
              <a:extLst>
                <a:ext uri="{FF2B5EF4-FFF2-40B4-BE49-F238E27FC236}">
                  <a16:creationId xmlns:a16="http://schemas.microsoft.com/office/drawing/2014/main" id="{AA93A841-6D79-2D45-AE0F-887676162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795" y="6769089"/>
              <a:ext cx="118098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5" name="Freeform 301">
              <a:extLst>
                <a:ext uri="{FF2B5EF4-FFF2-40B4-BE49-F238E27FC236}">
                  <a16:creationId xmlns:a16="http://schemas.microsoft.com/office/drawing/2014/main" id="{A57E5F82-EF48-9B4F-B1AC-51AECCB6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868" y="6535640"/>
              <a:ext cx="118096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5" y="190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4C8D865F-7847-A84D-A0E7-CD14DFBC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419" y="6282967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" name="Freeform 303">
              <a:extLst>
                <a:ext uri="{FF2B5EF4-FFF2-40B4-BE49-F238E27FC236}">
                  <a16:creationId xmlns:a16="http://schemas.microsoft.com/office/drawing/2014/main" id="{0C7EFF50-1FB3-5F4E-9A38-897AA0D8D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198" y="6013815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8" name="Freeform 304">
              <a:extLst>
                <a:ext uri="{FF2B5EF4-FFF2-40B4-BE49-F238E27FC236}">
                  <a16:creationId xmlns:a16="http://schemas.microsoft.com/office/drawing/2014/main" id="{6CF47475-99A2-BE43-9CEE-3001D0ED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692" y="5730932"/>
              <a:ext cx="118096" cy="118098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4 h 190"/>
                <a:gd name="T6" fmla="*/ 190 w 191"/>
                <a:gd name="T7" fmla="*/ 94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4 h 190"/>
                <a:gd name="T14" fmla="*/ 0 w 191"/>
                <a:gd name="T15" fmla="*/ 94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6"/>
                    <a:pt x="190" y="94"/>
                  </a:cubicBezTo>
                  <a:lnTo>
                    <a:pt x="190" y="94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6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9" name="Freeform 305">
              <a:extLst>
                <a:ext uri="{FF2B5EF4-FFF2-40B4-BE49-F238E27FC236}">
                  <a16:creationId xmlns:a16="http://schemas.microsoft.com/office/drawing/2014/main" id="{0D4C1C09-BB26-674E-AC45-0ADA5DFA9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159" y="5431568"/>
              <a:ext cx="118098" cy="118096"/>
            </a:xfrm>
            <a:custGeom>
              <a:avLst/>
              <a:gdLst>
                <a:gd name="T0" fmla="*/ 95 w 191"/>
                <a:gd name="T1" fmla="*/ 189 h 190"/>
                <a:gd name="T2" fmla="*/ 95 w 191"/>
                <a:gd name="T3" fmla="*/ 189 h 190"/>
                <a:gd name="T4" fmla="*/ 190 w 191"/>
                <a:gd name="T5" fmla="*/ 95 h 190"/>
                <a:gd name="T6" fmla="*/ 190 w 191"/>
                <a:gd name="T7" fmla="*/ 95 h 190"/>
                <a:gd name="T8" fmla="*/ 95 w 191"/>
                <a:gd name="T9" fmla="*/ 0 h 190"/>
                <a:gd name="T10" fmla="*/ 95 w 191"/>
                <a:gd name="T11" fmla="*/ 0 h 190"/>
                <a:gd name="T12" fmla="*/ 0 w 191"/>
                <a:gd name="T13" fmla="*/ 95 h 190"/>
                <a:gd name="T14" fmla="*/ 0 w 191"/>
                <a:gd name="T15" fmla="*/ 95 h 190"/>
                <a:gd name="T16" fmla="*/ 95 w 191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89"/>
                    <a:pt x="95" y="189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0" name="Freeform 306">
              <a:extLst>
                <a:ext uri="{FF2B5EF4-FFF2-40B4-BE49-F238E27FC236}">
                  <a16:creationId xmlns:a16="http://schemas.microsoft.com/office/drawing/2014/main" id="{3C691B5F-40A5-9447-B48F-DDA49C41A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343" y="5118473"/>
              <a:ext cx="118098" cy="118096"/>
            </a:xfrm>
            <a:custGeom>
              <a:avLst/>
              <a:gdLst>
                <a:gd name="T0" fmla="*/ 95 w 191"/>
                <a:gd name="T1" fmla="*/ 190 h 191"/>
                <a:gd name="T2" fmla="*/ 95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5 w 191"/>
                <a:gd name="T9" fmla="*/ 0 h 191"/>
                <a:gd name="T10" fmla="*/ 95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5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5" y="190"/>
                  </a:moveTo>
                  <a:lnTo>
                    <a:pt x="95" y="190"/>
                  </a:lnTo>
                  <a:cubicBezTo>
                    <a:pt x="148" y="190"/>
                    <a:pt x="190" y="147"/>
                    <a:pt x="190" y="95"/>
                  </a:cubicBezTo>
                  <a:lnTo>
                    <a:pt x="190" y="95"/>
                  </a:lnTo>
                  <a:cubicBezTo>
                    <a:pt x="190" y="43"/>
                    <a:pt x="148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1" name="Freeform 307">
              <a:extLst>
                <a:ext uri="{FF2B5EF4-FFF2-40B4-BE49-F238E27FC236}">
                  <a16:creationId xmlns:a16="http://schemas.microsoft.com/office/drawing/2014/main" id="{D23B48D6-81DD-F241-97E5-708208283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247" y="4797139"/>
              <a:ext cx="118096" cy="118098"/>
            </a:xfrm>
            <a:custGeom>
              <a:avLst/>
              <a:gdLst>
                <a:gd name="T0" fmla="*/ 95 w 190"/>
                <a:gd name="T1" fmla="*/ 189 h 190"/>
                <a:gd name="T2" fmla="*/ 95 w 190"/>
                <a:gd name="T3" fmla="*/ 189 h 190"/>
                <a:gd name="T4" fmla="*/ 189 w 190"/>
                <a:gd name="T5" fmla="*/ 94 h 190"/>
                <a:gd name="T6" fmla="*/ 189 w 190"/>
                <a:gd name="T7" fmla="*/ 94 h 190"/>
                <a:gd name="T8" fmla="*/ 95 w 190"/>
                <a:gd name="T9" fmla="*/ 0 h 190"/>
                <a:gd name="T10" fmla="*/ 95 w 190"/>
                <a:gd name="T11" fmla="*/ 0 h 190"/>
                <a:gd name="T12" fmla="*/ 0 w 190"/>
                <a:gd name="T13" fmla="*/ 94 h 190"/>
                <a:gd name="T14" fmla="*/ 0 w 190"/>
                <a:gd name="T15" fmla="*/ 94 h 190"/>
                <a:gd name="T16" fmla="*/ 95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5" y="189"/>
                  </a:moveTo>
                  <a:lnTo>
                    <a:pt x="95" y="189"/>
                  </a:lnTo>
                  <a:cubicBezTo>
                    <a:pt x="147" y="189"/>
                    <a:pt x="189" y="147"/>
                    <a:pt x="189" y="94"/>
                  </a:cubicBezTo>
                  <a:lnTo>
                    <a:pt x="189" y="94"/>
                  </a:lnTo>
                  <a:cubicBezTo>
                    <a:pt x="189" y="42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2" y="0"/>
                    <a:pt x="0" y="42"/>
                    <a:pt x="0" y="94"/>
                  </a:cubicBezTo>
                  <a:lnTo>
                    <a:pt x="0" y="94"/>
                  </a:lnTo>
                  <a:cubicBezTo>
                    <a:pt x="0" y="147"/>
                    <a:pt x="42" y="189"/>
                    <a:pt x="95" y="18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2" name="Freeform 308">
              <a:extLst>
                <a:ext uri="{FF2B5EF4-FFF2-40B4-BE49-F238E27FC236}">
                  <a16:creationId xmlns:a16="http://schemas.microsoft.com/office/drawing/2014/main" id="{D7702708-08E1-9D4D-B408-904E68687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866" y="4467565"/>
              <a:ext cx="118096" cy="118098"/>
            </a:xfrm>
            <a:custGeom>
              <a:avLst/>
              <a:gdLst>
                <a:gd name="T0" fmla="*/ 94 w 190"/>
                <a:gd name="T1" fmla="*/ 190 h 191"/>
                <a:gd name="T2" fmla="*/ 94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4 w 190"/>
                <a:gd name="T9" fmla="*/ 0 h 191"/>
                <a:gd name="T10" fmla="*/ 94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4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4" y="190"/>
                  </a:moveTo>
                  <a:lnTo>
                    <a:pt x="94" y="190"/>
                  </a:lnTo>
                  <a:cubicBezTo>
                    <a:pt x="146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6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3" name="Freeform 309">
              <a:extLst>
                <a:ext uri="{FF2B5EF4-FFF2-40B4-BE49-F238E27FC236}">
                  <a16:creationId xmlns:a16="http://schemas.microsoft.com/office/drawing/2014/main" id="{E83C3176-F91C-9341-B302-37495CD0E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4129753"/>
              <a:ext cx="118098" cy="118096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4" name="Freeform 310">
              <a:extLst>
                <a:ext uri="{FF2B5EF4-FFF2-40B4-BE49-F238E27FC236}">
                  <a16:creationId xmlns:a16="http://schemas.microsoft.com/office/drawing/2014/main" id="{2D8FD5F5-F2F9-614C-B04D-80BF77038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789193"/>
              <a:ext cx="118098" cy="118096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7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7"/>
                    <a:pt x="43" y="190"/>
                    <a:pt x="95" y="19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Freeform 311">
              <a:extLst>
                <a:ext uri="{FF2B5EF4-FFF2-40B4-BE49-F238E27FC236}">
                  <a16:creationId xmlns:a16="http://schemas.microsoft.com/office/drawing/2014/main" id="{3786C571-C68C-7140-A1B4-72C6CC524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024" y="3445887"/>
              <a:ext cx="118096" cy="118098"/>
            </a:xfrm>
            <a:custGeom>
              <a:avLst/>
              <a:gdLst>
                <a:gd name="T0" fmla="*/ 94 w 190"/>
                <a:gd name="T1" fmla="*/ 189 h 190"/>
                <a:gd name="T2" fmla="*/ 94 w 190"/>
                <a:gd name="T3" fmla="*/ 189 h 190"/>
                <a:gd name="T4" fmla="*/ 189 w 190"/>
                <a:gd name="T5" fmla="*/ 96 h 190"/>
                <a:gd name="T6" fmla="*/ 189 w 190"/>
                <a:gd name="T7" fmla="*/ 96 h 190"/>
                <a:gd name="T8" fmla="*/ 94 w 190"/>
                <a:gd name="T9" fmla="*/ 0 h 190"/>
                <a:gd name="T10" fmla="*/ 94 w 190"/>
                <a:gd name="T11" fmla="*/ 0 h 190"/>
                <a:gd name="T12" fmla="*/ 0 w 190"/>
                <a:gd name="T13" fmla="*/ 96 h 190"/>
                <a:gd name="T14" fmla="*/ 0 w 190"/>
                <a:gd name="T15" fmla="*/ 96 h 190"/>
                <a:gd name="T16" fmla="*/ 94 w 190"/>
                <a:gd name="T1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94" y="189"/>
                  </a:moveTo>
                  <a:lnTo>
                    <a:pt x="94" y="189"/>
                  </a:lnTo>
                  <a:cubicBezTo>
                    <a:pt x="147" y="189"/>
                    <a:pt x="189" y="147"/>
                    <a:pt x="189" y="96"/>
                  </a:cubicBezTo>
                  <a:lnTo>
                    <a:pt x="189" y="96"/>
                  </a:lnTo>
                  <a:cubicBezTo>
                    <a:pt x="189" y="43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3"/>
                    <a:pt x="0" y="96"/>
                  </a:cubicBezTo>
                  <a:lnTo>
                    <a:pt x="0" y="96"/>
                  </a:lnTo>
                  <a:cubicBezTo>
                    <a:pt x="0" y="147"/>
                    <a:pt x="42" y="189"/>
                    <a:pt x="94" y="18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6" name="Freeform 312">
              <a:extLst>
                <a:ext uri="{FF2B5EF4-FFF2-40B4-BE49-F238E27FC236}">
                  <a16:creationId xmlns:a16="http://schemas.microsoft.com/office/drawing/2014/main" id="{00D9C2AF-A63C-0C4D-945A-C5F36223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757" y="3105327"/>
              <a:ext cx="118098" cy="118098"/>
            </a:xfrm>
            <a:custGeom>
              <a:avLst/>
              <a:gdLst>
                <a:gd name="T0" fmla="*/ 95 w 190"/>
                <a:gd name="T1" fmla="*/ 190 h 191"/>
                <a:gd name="T2" fmla="*/ 95 w 190"/>
                <a:gd name="T3" fmla="*/ 190 h 191"/>
                <a:gd name="T4" fmla="*/ 189 w 190"/>
                <a:gd name="T5" fmla="*/ 95 h 191"/>
                <a:gd name="T6" fmla="*/ 189 w 190"/>
                <a:gd name="T7" fmla="*/ 95 h 191"/>
                <a:gd name="T8" fmla="*/ 95 w 190"/>
                <a:gd name="T9" fmla="*/ 0 h 191"/>
                <a:gd name="T10" fmla="*/ 95 w 190"/>
                <a:gd name="T11" fmla="*/ 0 h 191"/>
                <a:gd name="T12" fmla="*/ 0 w 190"/>
                <a:gd name="T13" fmla="*/ 95 h 191"/>
                <a:gd name="T14" fmla="*/ 0 w 190"/>
                <a:gd name="T15" fmla="*/ 95 h 191"/>
                <a:gd name="T16" fmla="*/ 95 w 190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95" y="190"/>
                  </a:moveTo>
                  <a:lnTo>
                    <a:pt x="95" y="190"/>
                  </a:lnTo>
                  <a:cubicBezTo>
                    <a:pt x="147" y="190"/>
                    <a:pt x="189" y="148"/>
                    <a:pt x="189" y="95"/>
                  </a:cubicBezTo>
                  <a:lnTo>
                    <a:pt x="189" y="95"/>
                  </a:lnTo>
                  <a:cubicBezTo>
                    <a:pt x="189" y="43"/>
                    <a:pt x="147" y="0"/>
                    <a:pt x="95" y="0"/>
                  </a:cubicBezTo>
                  <a:lnTo>
                    <a:pt x="95" y="0"/>
                  </a:lnTo>
                  <a:cubicBezTo>
                    <a:pt x="43" y="0"/>
                    <a:pt x="0" y="43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3" y="190"/>
                    <a:pt x="95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7" name="Freeform 313">
              <a:extLst>
                <a:ext uri="{FF2B5EF4-FFF2-40B4-BE49-F238E27FC236}">
                  <a16:creationId xmlns:a16="http://schemas.microsoft.com/office/drawing/2014/main" id="{02A54F4D-81B1-AB45-AF1D-2C0C5F089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207" y="2764769"/>
              <a:ext cx="118098" cy="118098"/>
            </a:xfrm>
            <a:custGeom>
              <a:avLst/>
              <a:gdLst>
                <a:gd name="T0" fmla="*/ 94 w 191"/>
                <a:gd name="T1" fmla="*/ 190 h 191"/>
                <a:gd name="T2" fmla="*/ 94 w 191"/>
                <a:gd name="T3" fmla="*/ 190 h 191"/>
                <a:gd name="T4" fmla="*/ 190 w 191"/>
                <a:gd name="T5" fmla="*/ 95 h 191"/>
                <a:gd name="T6" fmla="*/ 190 w 191"/>
                <a:gd name="T7" fmla="*/ 95 h 191"/>
                <a:gd name="T8" fmla="*/ 94 w 191"/>
                <a:gd name="T9" fmla="*/ 0 h 191"/>
                <a:gd name="T10" fmla="*/ 94 w 191"/>
                <a:gd name="T11" fmla="*/ 0 h 191"/>
                <a:gd name="T12" fmla="*/ 0 w 191"/>
                <a:gd name="T13" fmla="*/ 95 h 191"/>
                <a:gd name="T14" fmla="*/ 0 w 191"/>
                <a:gd name="T15" fmla="*/ 95 h 191"/>
                <a:gd name="T16" fmla="*/ 94 w 191"/>
                <a:gd name="T17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91">
                  <a:moveTo>
                    <a:pt x="94" y="190"/>
                  </a:moveTo>
                  <a:lnTo>
                    <a:pt x="94" y="190"/>
                  </a:lnTo>
                  <a:cubicBezTo>
                    <a:pt x="147" y="190"/>
                    <a:pt x="190" y="148"/>
                    <a:pt x="190" y="95"/>
                  </a:cubicBezTo>
                  <a:lnTo>
                    <a:pt x="190" y="95"/>
                  </a:lnTo>
                  <a:cubicBezTo>
                    <a:pt x="190" y="42"/>
                    <a:pt x="147" y="0"/>
                    <a:pt x="94" y="0"/>
                  </a:cubicBezTo>
                  <a:lnTo>
                    <a:pt x="94" y="0"/>
                  </a:lnTo>
                  <a:cubicBezTo>
                    <a:pt x="42" y="0"/>
                    <a:pt x="0" y="42"/>
                    <a:pt x="0" y="95"/>
                  </a:cubicBezTo>
                  <a:lnTo>
                    <a:pt x="0" y="95"/>
                  </a:lnTo>
                  <a:cubicBezTo>
                    <a:pt x="0" y="148"/>
                    <a:pt x="42" y="190"/>
                    <a:pt x="94" y="19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8" name="Freeform 383">
              <a:extLst>
                <a:ext uri="{FF2B5EF4-FFF2-40B4-BE49-F238E27FC236}">
                  <a16:creationId xmlns:a16="http://schemas.microsoft.com/office/drawing/2014/main" id="{93391779-9449-B545-A1E0-AB4EC4E25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65" y="6692189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4 h 208"/>
                <a:gd name="T6" fmla="*/ 207 w 208"/>
                <a:gd name="T7" fmla="*/ 104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4 h 208"/>
                <a:gd name="T14" fmla="*/ 0 w 208"/>
                <a:gd name="T15" fmla="*/ 104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4"/>
                  </a:cubicBezTo>
                  <a:lnTo>
                    <a:pt x="207" y="104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9" name="Freeform 384">
              <a:extLst>
                <a:ext uri="{FF2B5EF4-FFF2-40B4-BE49-F238E27FC236}">
                  <a16:creationId xmlns:a16="http://schemas.microsoft.com/office/drawing/2014/main" id="{D08037B6-0424-A847-A567-15E2F7933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465" y="6439515"/>
              <a:ext cx="129083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0" name="Freeform 385">
              <a:extLst>
                <a:ext uri="{FF2B5EF4-FFF2-40B4-BE49-F238E27FC236}">
                  <a16:creationId xmlns:a16="http://schemas.microsoft.com/office/drawing/2014/main" id="{A2B668CE-40D4-5847-A393-B7BF5A74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988" y="6170363"/>
              <a:ext cx="129085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7"/>
                    <a:pt x="103" y="20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1" name="Freeform 386">
              <a:extLst>
                <a:ext uri="{FF2B5EF4-FFF2-40B4-BE49-F238E27FC236}">
                  <a16:creationId xmlns:a16="http://schemas.microsoft.com/office/drawing/2014/main" id="{5FA4F1CF-63C3-EE42-AC34-106EDB680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484" y="5884732"/>
              <a:ext cx="129083" cy="129085"/>
            </a:xfrm>
            <a:custGeom>
              <a:avLst/>
              <a:gdLst>
                <a:gd name="T0" fmla="*/ 103 w 207"/>
                <a:gd name="T1" fmla="*/ 207 h 208"/>
                <a:gd name="T2" fmla="*/ 103 w 207"/>
                <a:gd name="T3" fmla="*/ 207 h 208"/>
                <a:gd name="T4" fmla="*/ 206 w 207"/>
                <a:gd name="T5" fmla="*/ 103 h 208"/>
                <a:gd name="T6" fmla="*/ 206 w 207"/>
                <a:gd name="T7" fmla="*/ 103 h 208"/>
                <a:gd name="T8" fmla="*/ 103 w 207"/>
                <a:gd name="T9" fmla="*/ 0 h 208"/>
                <a:gd name="T10" fmla="*/ 103 w 207"/>
                <a:gd name="T11" fmla="*/ 0 h 208"/>
                <a:gd name="T12" fmla="*/ 0 w 207"/>
                <a:gd name="T13" fmla="*/ 103 h 208"/>
                <a:gd name="T14" fmla="*/ 0 w 207"/>
                <a:gd name="T15" fmla="*/ 103 h 208"/>
                <a:gd name="T16" fmla="*/ 103 w 207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8">
                  <a:moveTo>
                    <a:pt x="103" y="207"/>
                  </a:moveTo>
                  <a:lnTo>
                    <a:pt x="103" y="207"/>
                  </a:lnTo>
                  <a:cubicBezTo>
                    <a:pt x="161" y="207"/>
                    <a:pt x="206" y="161"/>
                    <a:pt x="206" y="103"/>
                  </a:cubicBezTo>
                  <a:lnTo>
                    <a:pt x="206" y="103"/>
                  </a:lnTo>
                  <a:cubicBezTo>
                    <a:pt x="206" y="47"/>
                    <a:pt x="161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2" name="Freeform 387">
              <a:extLst>
                <a:ext uri="{FF2B5EF4-FFF2-40B4-BE49-F238E27FC236}">
                  <a16:creationId xmlns:a16="http://schemas.microsoft.com/office/drawing/2014/main" id="{92B99282-026D-484B-8A43-3331880BC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03" y="5588116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3" name="Freeform 388">
              <a:extLst>
                <a:ext uri="{FF2B5EF4-FFF2-40B4-BE49-F238E27FC236}">
                  <a16:creationId xmlns:a16="http://schemas.microsoft.com/office/drawing/2014/main" id="{FBA02BD6-659E-0A4C-9CEE-2271F6B1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895" y="5277768"/>
              <a:ext cx="129083" cy="129083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0"/>
                    <a:pt x="207" y="103"/>
                  </a:cubicBezTo>
                  <a:lnTo>
                    <a:pt x="207" y="103"/>
                  </a:lnTo>
                  <a:cubicBezTo>
                    <a:pt x="207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7" y="207"/>
                    <a:pt x="103" y="20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4" name="Freeform 389">
              <a:extLst>
                <a:ext uri="{FF2B5EF4-FFF2-40B4-BE49-F238E27FC236}">
                  <a16:creationId xmlns:a16="http://schemas.microsoft.com/office/drawing/2014/main" id="{B2DC3D36-93C1-314F-90DC-3EDBBB590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305" y="4956433"/>
              <a:ext cx="129085" cy="129085"/>
            </a:xfrm>
            <a:custGeom>
              <a:avLst/>
              <a:gdLst>
                <a:gd name="T0" fmla="*/ 103 w 208"/>
                <a:gd name="T1" fmla="*/ 207 h 208"/>
                <a:gd name="T2" fmla="*/ 103 w 208"/>
                <a:gd name="T3" fmla="*/ 207 h 208"/>
                <a:gd name="T4" fmla="*/ 207 w 208"/>
                <a:gd name="T5" fmla="*/ 103 h 208"/>
                <a:gd name="T6" fmla="*/ 207 w 208"/>
                <a:gd name="T7" fmla="*/ 103 h 208"/>
                <a:gd name="T8" fmla="*/ 103 w 208"/>
                <a:gd name="T9" fmla="*/ 0 h 208"/>
                <a:gd name="T10" fmla="*/ 103 w 208"/>
                <a:gd name="T11" fmla="*/ 0 h 208"/>
                <a:gd name="T12" fmla="*/ 0 w 208"/>
                <a:gd name="T13" fmla="*/ 103 h 208"/>
                <a:gd name="T14" fmla="*/ 0 w 208"/>
                <a:gd name="T15" fmla="*/ 103 h 208"/>
                <a:gd name="T16" fmla="*/ 103 w 208"/>
                <a:gd name="T17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103" y="207"/>
                  </a:moveTo>
                  <a:lnTo>
                    <a:pt x="103" y="207"/>
                  </a:lnTo>
                  <a:cubicBezTo>
                    <a:pt x="160" y="207"/>
                    <a:pt x="207" y="161"/>
                    <a:pt x="207" y="103"/>
                  </a:cubicBezTo>
                  <a:lnTo>
                    <a:pt x="207" y="103"/>
                  </a:lnTo>
                  <a:cubicBezTo>
                    <a:pt x="207" y="47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7"/>
                    <a:pt x="0" y="103"/>
                  </a:cubicBezTo>
                  <a:lnTo>
                    <a:pt x="0" y="103"/>
                  </a:lnTo>
                  <a:cubicBezTo>
                    <a:pt x="0" y="161"/>
                    <a:pt x="46" y="207"/>
                    <a:pt x="103" y="20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5" name="Freeform 390">
              <a:extLst>
                <a:ext uri="{FF2B5EF4-FFF2-40B4-BE49-F238E27FC236}">
                  <a16:creationId xmlns:a16="http://schemas.microsoft.com/office/drawing/2014/main" id="{7E33411E-31F3-524C-80C0-6B3B9808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87" y="4626859"/>
              <a:ext cx="129083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6" name="Freeform 391">
              <a:extLst>
                <a:ext uri="{FF2B5EF4-FFF2-40B4-BE49-F238E27FC236}">
                  <a16:creationId xmlns:a16="http://schemas.microsoft.com/office/drawing/2014/main" id="{48DC93AB-0548-D046-A1E7-ED71D9437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4294540"/>
              <a:ext cx="129085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5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5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7" name="Freeform 392">
              <a:extLst>
                <a:ext uri="{FF2B5EF4-FFF2-40B4-BE49-F238E27FC236}">
                  <a16:creationId xmlns:a16="http://schemas.microsoft.com/office/drawing/2014/main" id="{241A80F7-8B6B-4545-97F1-33D03D3A2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3953980"/>
              <a:ext cx="131829" cy="131829"/>
            </a:xfrm>
            <a:custGeom>
              <a:avLst/>
              <a:gdLst>
                <a:gd name="T0" fmla="*/ 104 w 210"/>
                <a:gd name="T1" fmla="*/ 209 h 210"/>
                <a:gd name="T2" fmla="*/ 104 w 210"/>
                <a:gd name="T3" fmla="*/ 209 h 210"/>
                <a:gd name="T4" fmla="*/ 209 w 210"/>
                <a:gd name="T5" fmla="*/ 104 h 210"/>
                <a:gd name="T6" fmla="*/ 209 w 210"/>
                <a:gd name="T7" fmla="*/ 104 h 210"/>
                <a:gd name="T8" fmla="*/ 104 w 210"/>
                <a:gd name="T9" fmla="*/ 0 h 210"/>
                <a:gd name="T10" fmla="*/ 104 w 210"/>
                <a:gd name="T11" fmla="*/ 0 h 210"/>
                <a:gd name="T12" fmla="*/ 0 w 210"/>
                <a:gd name="T13" fmla="*/ 104 h 210"/>
                <a:gd name="T14" fmla="*/ 0 w 210"/>
                <a:gd name="T15" fmla="*/ 104 h 210"/>
                <a:gd name="T16" fmla="*/ 104 w 210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0">
                  <a:moveTo>
                    <a:pt x="104" y="209"/>
                  </a:moveTo>
                  <a:lnTo>
                    <a:pt x="104" y="209"/>
                  </a:lnTo>
                  <a:cubicBezTo>
                    <a:pt x="163" y="209"/>
                    <a:pt x="209" y="162"/>
                    <a:pt x="209" y="104"/>
                  </a:cubicBezTo>
                  <a:lnTo>
                    <a:pt x="209" y="104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4"/>
                  </a:cubicBezTo>
                  <a:lnTo>
                    <a:pt x="0" y="104"/>
                  </a:lnTo>
                  <a:cubicBezTo>
                    <a:pt x="0" y="162"/>
                    <a:pt x="47" y="209"/>
                    <a:pt x="104" y="209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8" name="Freeform 393">
              <a:extLst>
                <a:ext uri="{FF2B5EF4-FFF2-40B4-BE49-F238E27FC236}">
                  <a16:creationId xmlns:a16="http://schemas.microsoft.com/office/drawing/2014/main" id="{E1559A23-039F-BC46-B38F-D6922F8E2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613420"/>
              <a:ext cx="129083" cy="129083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49" name="Freeform 394">
              <a:extLst>
                <a:ext uri="{FF2B5EF4-FFF2-40B4-BE49-F238E27FC236}">
                  <a16:creationId xmlns:a16="http://schemas.microsoft.com/office/drawing/2014/main" id="{589CFDE2-95D7-C849-ADB9-F3F710CBC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379" y="3270114"/>
              <a:ext cx="129083" cy="129085"/>
            </a:xfrm>
            <a:custGeom>
              <a:avLst/>
              <a:gdLst>
                <a:gd name="T0" fmla="*/ 103 w 207"/>
                <a:gd name="T1" fmla="*/ 206 h 207"/>
                <a:gd name="T2" fmla="*/ 103 w 207"/>
                <a:gd name="T3" fmla="*/ 206 h 207"/>
                <a:gd name="T4" fmla="*/ 206 w 207"/>
                <a:gd name="T5" fmla="*/ 103 h 207"/>
                <a:gd name="T6" fmla="*/ 206 w 207"/>
                <a:gd name="T7" fmla="*/ 103 h 207"/>
                <a:gd name="T8" fmla="*/ 103 w 207"/>
                <a:gd name="T9" fmla="*/ 0 h 207"/>
                <a:gd name="T10" fmla="*/ 103 w 207"/>
                <a:gd name="T11" fmla="*/ 0 h 207"/>
                <a:gd name="T12" fmla="*/ 0 w 207"/>
                <a:gd name="T13" fmla="*/ 103 h 207"/>
                <a:gd name="T14" fmla="*/ 0 w 207"/>
                <a:gd name="T15" fmla="*/ 103 h 207"/>
                <a:gd name="T16" fmla="*/ 103 w 207"/>
                <a:gd name="T17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07">
                  <a:moveTo>
                    <a:pt x="103" y="206"/>
                  </a:moveTo>
                  <a:lnTo>
                    <a:pt x="103" y="206"/>
                  </a:lnTo>
                  <a:cubicBezTo>
                    <a:pt x="160" y="206"/>
                    <a:pt x="206" y="160"/>
                    <a:pt x="206" y="103"/>
                  </a:cubicBezTo>
                  <a:lnTo>
                    <a:pt x="206" y="103"/>
                  </a:lnTo>
                  <a:cubicBezTo>
                    <a:pt x="206" y="46"/>
                    <a:pt x="160" y="0"/>
                    <a:pt x="103" y="0"/>
                  </a:cubicBezTo>
                  <a:lnTo>
                    <a:pt x="103" y="0"/>
                  </a:lnTo>
                  <a:cubicBezTo>
                    <a:pt x="46" y="0"/>
                    <a:pt x="0" y="46"/>
                    <a:pt x="0" y="103"/>
                  </a:cubicBezTo>
                  <a:lnTo>
                    <a:pt x="0" y="103"/>
                  </a:lnTo>
                  <a:cubicBezTo>
                    <a:pt x="0" y="160"/>
                    <a:pt x="46" y="206"/>
                    <a:pt x="103" y="20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0" name="Freeform 395">
              <a:extLst>
                <a:ext uri="{FF2B5EF4-FFF2-40B4-BE49-F238E27FC236}">
                  <a16:creationId xmlns:a16="http://schemas.microsoft.com/office/drawing/2014/main" id="{3E741762-1534-2F4B-A3CB-68E4303E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50" y="2926810"/>
              <a:ext cx="131829" cy="131829"/>
            </a:xfrm>
            <a:custGeom>
              <a:avLst/>
              <a:gdLst>
                <a:gd name="T0" fmla="*/ 104 w 210"/>
                <a:gd name="T1" fmla="*/ 210 h 211"/>
                <a:gd name="T2" fmla="*/ 104 w 210"/>
                <a:gd name="T3" fmla="*/ 210 h 211"/>
                <a:gd name="T4" fmla="*/ 209 w 210"/>
                <a:gd name="T5" fmla="*/ 105 h 211"/>
                <a:gd name="T6" fmla="*/ 209 w 210"/>
                <a:gd name="T7" fmla="*/ 105 h 211"/>
                <a:gd name="T8" fmla="*/ 104 w 210"/>
                <a:gd name="T9" fmla="*/ 0 h 211"/>
                <a:gd name="T10" fmla="*/ 104 w 210"/>
                <a:gd name="T11" fmla="*/ 0 h 211"/>
                <a:gd name="T12" fmla="*/ 0 w 210"/>
                <a:gd name="T13" fmla="*/ 105 h 211"/>
                <a:gd name="T14" fmla="*/ 0 w 210"/>
                <a:gd name="T15" fmla="*/ 105 h 211"/>
                <a:gd name="T16" fmla="*/ 104 w 210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1">
                  <a:moveTo>
                    <a:pt x="104" y="210"/>
                  </a:moveTo>
                  <a:lnTo>
                    <a:pt x="104" y="210"/>
                  </a:lnTo>
                  <a:cubicBezTo>
                    <a:pt x="163" y="210"/>
                    <a:pt x="209" y="162"/>
                    <a:pt x="209" y="105"/>
                  </a:cubicBezTo>
                  <a:lnTo>
                    <a:pt x="209" y="105"/>
                  </a:lnTo>
                  <a:cubicBezTo>
                    <a:pt x="209" y="47"/>
                    <a:pt x="163" y="0"/>
                    <a:pt x="104" y="0"/>
                  </a:cubicBezTo>
                  <a:lnTo>
                    <a:pt x="104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7" y="210"/>
                    <a:pt x="104" y="210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1" name="Freeform 396">
              <a:extLst>
                <a:ext uri="{FF2B5EF4-FFF2-40B4-BE49-F238E27FC236}">
                  <a16:creationId xmlns:a16="http://schemas.microsoft.com/office/drawing/2014/main" id="{929D32D5-67FE-2B4D-836A-DF4A05F58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33" y="2588996"/>
              <a:ext cx="129085" cy="131829"/>
            </a:xfrm>
            <a:custGeom>
              <a:avLst/>
              <a:gdLst>
                <a:gd name="T0" fmla="*/ 104 w 209"/>
                <a:gd name="T1" fmla="*/ 209 h 210"/>
                <a:gd name="T2" fmla="*/ 104 w 209"/>
                <a:gd name="T3" fmla="*/ 209 h 210"/>
                <a:gd name="T4" fmla="*/ 208 w 209"/>
                <a:gd name="T5" fmla="*/ 105 h 210"/>
                <a:gd name="T6" fmla="*/ 208 w 209"/>
                <a:gd name="T7" fmla="*/ 105 h 210"/>
                <a:gd name="T8" fmla="*/ 104 w 209"/>
                <a:gd name="T9" fmla="*/ 0 h 210"/>
                <a:gd name="T10" fmla="*/ 104 w 209"/>
                <a:gd name="T11" fmla="*/ 0 h 210"/>
                <a:gd name="T12" fmla="*/ 0 w 209"/>
                <a:gd name="T13" fmla="*/ 105 h 210"/>
                <a:gd name="T14" fmla="*/ 0 w 209"/>
                <a:gd name="T15" fmla="*/ 105 h 210"/>
                <a:gd name="T16" fmla="*/ 104 w 209"/>
                <a:gd name="T17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210">
                  <a:moveTo>
                    <a:pt x="104" y="209"/>
                  </a:moveTo>
                  <a:lnTo>
                    <a:pt x="104" y="209"/>
                  </a:lnTo>
                  <a:cubicBezTo>
                    <a:pt x="162" y="209"/>
                    <a:pt x="208" y="162"/>
                    <a:pt x="208" y="105"/>
                  </a:cubicBezTo>
                  <a:lnTo>
                    <a:pt x="208" y="105"/>
                  </a:lnTo>
                  <a:cubicBezTo>
                    <a:pt x="208" y="47"/>
                    <a:pt x="162" y="0"/>
                    <a:pt x="104" y="0"/>
                  </a:cubicBezTo>
                  <a:lnTo>
                    <a:pt x="104" y="0"/>
                  </a:lnTo>
                  <a:cubicBezTo>
                    <a:pt x="46" y="0"/>
                    <a:pt x="0" y="47"/>
                    <a:pt x="0" y="105"/>
                  </a:cubicBezTo>
                  <a:lnTo>
                    <a:pt x="0" y="105"/>
                  </a:lnTo>
                  <a:cubicBezTo>
                    <a:pt x="0" y="162"/>
                    <a:pt x="46" y="209"/>
                    <a:pt x="104" y="20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2" name="Freeform 470">
              <a:extLst>
                <a:ext uri="{FF2B5EF4-FFF2-40B4-BE49-F238E27FC236}">
                  <a16:creationId xmlns:a16="http://schemas.microsoft.com/office/drawing/2014/main" id="{F7AD08A8-B891-5C48-AF83-0AEF994BB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211" y="6848737"/>
              <a:ext cx="140069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3" name="Freeform 471">
              <a:extLst>
                <a:ext uri="{FF2B5EF4-FFF2-40B4-BE49-F238E27FC236}">
                  <a16:creationId xmlns:a16="http://schemas.microsoft.com/office/drawing/2014/main" id="{D9EB343D-1572-B343-8FEA-E3699D84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509" y="6596064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4" name="Freeform 472">
              <a:extLst>
                <a:ext uri="{FF2B5EF4-FFF2-40B4-BE49-F238E27FC236}">
                  <a16:creationId xmlns:a16="http://schemas.microsoft.com/office/drawing/2014/main" id="{315404FA-D71A-244E-BF78-AD97DD589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780" y="6324165"/>
              <a:ext cx="140069" cy="140069"/>
            </a:xfrm>
            <a:custGeom>
              <a:avLst/>
              <a:gdLst>
                <a:gd name="T0" fmla="*/ 112 w 227"/>
                <a:gd name="T1" fmla="*/ 226 h 227"/>
                <a:gd name="T2" fmla="*/ 112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2 w 227"/>
                <a:gd name="T9" fmla="*/ 0 h 227"/>
                <a:gd name="T10" fmla="*/ 112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2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2" y="226"/>
                  </a:moveTo>
                  <a:lnTo>
                    <a:pt x="112" y="226"/>
                  </a:lnTo>
                  <a:cubicBezTo>
                    <a:pt x="175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5" y="0"/>
                    <a:pt x="112" y="0"/>
                  </a:cubicBezTo>
                  <a:lnTo>
                    <a:pt x="112" y="0"/>
                  </a:lnTo>
                  <a:cubicBezTo>
                    <a:pt x="50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2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5" name="Freeform 473">
              <a:extLst>
                <a:ext uri="{FF2B5EF4-FFF2-40B4-BE49-F238E27FC236}">
                  <a16:creationId xmlns:a16="http://schemas.microsoft.com/office/drawing/2014/main" id="{302391BF-2440-3F47-9360-9FE56B66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528" y="6041280"/>
              <a:ext cx="142816" cy="140067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6" name="Freeform 474">
              <a:extLst>
                <a:ext uri="{FF2B5EF4-FFF2-40B4-BE49-F238E27FC236}">
                  <a16:creationId xmlns:a16="http://schemas.microsoft.com/office/drawing/2014/main" id="{8C96E8A5-209A-6945-863F-0EF011929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03" y="5741918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7" name="Freeform 475">
              <a:extLst>
                <a:ext uri="{FF2B5EF4-FFF2-40B4-BE49-F238E27FC236}">
                  <a16:creationId xmlns:a16="http://schemas.microsoft.com/office/drawing/2014/main" id="{F3AF0340-F159-2540-AA34-CA111D881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447" y="5434316"/>
              <a:ext cx="142816" cy="140069"/>
            </a:xfrm>
            <a:custGeom>
              <a:avLst/>
              <a:gdLst>
                <a:gd name="T0" fmla="*/ 114 w 228"/>
                <a:gd name="T1" fmla="*/ 226 h 227"/>
                <a:gd name="T2" fmla="*/ 114 w 228"/>
                <a:gd name="T3" fmla="*/ 226 h 227"/>
                <a:gd name="T4" fmla="*/ 227 w 228"/>
                <a:gd name="T5" fmla="*/ 113 h 227"/>
                <a:gd name="T6" fmla="*/ 227 w 228"/>
                <a:gd name="T7" fmla="*/ 113 h 227"/>
                <a:gd name="T8" fmla="*/ 114 w 228"/>
                <a:gd name="T9" fmla="*/ 0 h 227"/>
                <a:gd name="T10" fmla="*/ 114 w 228"/>
                <a:gd name="T11" fmla="*/ 0 h 227"/>
                <a:gd name="T12" fmla="*/ 0 w 228"/>
                <a:gd name="T13" fmla="*/ 113 h 227"/>
                <a:gd name="T14" fmla="*/ 0 w 228"/>
                <a:gd name="T15" fmla="*/ 113 h 227"/>
                <a:gd name="T16" fmla="*/ 114 w 228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7" y="175"/>
                    <a:pt x="227" y="113"/>
                  </a:cubicBezTo>
                  <a:lnTo>
                    <a:pt x="227" y="113"/>
                  </a:lnTo>
                  <a:cubicBezTo>
                    <a:pt x="227" y="50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4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8" name="Freeform 476">
              <a:extLst>
                <a:ext uri="{FF2B5EF4-FFF2-40B4-BE49-F238E27FC236}">
                  <a16:creationId xmlns:a16="http://schemas.microsoft.com/office/drawing/2014/main" id="{AEE92389-FF9F-AA42-B185-03E49A6AE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112" y="5115725"/>
              <a:ext cx="140069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6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2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2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1" y="227"/>
                    <a:pt x="113" y="227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9" name="Freeform 477">
              <a:extLst>
                <a:ext uri="{FF2B5EF4-FFF2-40B4-BE49-F238E27FC236}">
                  <a16:creationId xmlns:a16="http://schemas.microsoft.com/office/drawing/2014/main" id="{EA3A212D-3B3D-8E4D-924D-2FFB705B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4788900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0" name="Freeform 478">
              <a:extLst>
                <a:ext uri="{FF2B5EF4-FFF2-40B4-BE49-F238E27FC236}">
                  <a16:creationId xmlns:a16="http://schemas.microsoft.com/office/drawing/2014/main" id="{F1FFFB47-61CC-6A47-80CB-5A39BCC72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4456580"/>
              <a:ext cx="140067" cy="140069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4 h 227"/>
                <a:gd name="T6" fmla="*/ 226 w 227"/>
                <a:gd name="T7" fmla="*/ 114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4 h 227"/>
                <a:gd name="T14" fmla="*/ 0 w 227"/>
                <a:gd name="T15" fmla="*/ 114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5" y="226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1" name="Freeform 479">
              <a:extLst>
                <a:ext uri="{FF2B5EF4-FFF2-40B4-BE49-F238E27FC236}">
                  <a16:creationId xmlns:a16="http://schemas.microsoft.com/office/drawing/2014/main" id="{A7EF05EB-A61A-A740-87F3-C140C2E13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4118767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1" y="226"/>
                    <a:pt x="113" y="22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2" name="Freeform 480">
              <a:extLst>
                <a:ext uri="{FF2B5EF4-FFF2-40B4-BE49-F238E27FC236}">
                  <a16:creationId xmlns:a16="http://schemas.microsoft.com/office/drawing/2014/main" id="{FBEE87F3-98CC-5F4C-A253-F90C409B6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81" y="3778207"/>
              <a:ext cx="140069" cy="140067"/>
            </a:xfrm>
            <a:custGeom>
              <a:avLst/>
              <a:gdLst>
                <a:gd name="T0" fmla="*/ 114 w 227"/>
                <a:gd name="T1" fmla="*/ 226 h 227"/>
                <a:gd name="T2" fmla="*/ 114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4 w 227"/>
                <a:gd name="T9" fmla="*/ 0 h 227"/>
                <a:gd name="T10" fmla="*/ 114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4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4" y="226"/>
                  </a:moveTo>
                  <a:lnTo>
                    <a:pt x="114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4" y="22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3" name="Freeform 481">
              <a:extLst>
                <a:ext uri="{FF2B5EF4-FFF2-40B4-BE49-F238E27FC236}">
                  <a16:creationId xmlns:a16="http://schemas.microsoft.com/office/drawing/2014/main" id="{E54C468F-7363-3746-9AF3-01C54113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748" y="3434901"/>
              <a:ext cx="142816" cy="142816"/>
            </a:xfrm>
            <a:custGeom>
              <a:avLst/>
              <a:gdLst>
                <a:gd name="T0" fmla="*/ 114 w 230"/>
                <a:gd name="T1" fmla="*/ 228 h 229"/>
                <a:gd name="T2" fmla="*/ 114 w 230"/>
                <a:gd name="T3" fmla="*/ 228 h 229"/>
                <a:gd name="T4" fmla="*/ 229 w 230"/>
                <a:gd name="T5" fmla="*/ 115 h 229"/>
                <a:gd name="T6" fmla="*/ 229 w 230"/>
                <a:gd name="T7" fmla="*/ 115 h 229"/>
                <a:gd name="T8" fmla="*/ 114 w 230"/>
                <a:gd name="T9" fmla="*/ 0 h 229"/>
                <a:gd name="T10" fmla="*/ 114 w 230"/>
                <a:gd name="T11" fmla="*/ 0 h 229"/>
                <a:gd name="T12" fmla="*/ 0 w 230"/>
                <a:gd name="T13" fmla="*/ 115 h 229"/>
                <a:gd name="T14" fmla="*/ 0 w 230"/>
                <a:gd name="T15" fmla="*/ 115 h 229"/>
                <a:gd name="T16" fmla="*/ 114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4" y="228"/>
                  </a:moveTo>
                  <a:lnTo>
                    <a:pt x="114" y="228"/>
                  </a:lnTo>
                  <a:cubicBezTo>
                    <a:pt x="177" y="228"/>
                    <a:pt x="229" y="176"/>
                    <a:pt x="229" y="115"/>
                  </a:cubicBezTo>
                  <a:lnTo>
                    <a:pt x="229" y="115"/>
                  </a:lnTo>
                  <a:cubicBezTo>
                    <a:pt x="229" y="51"/>
                    <a:pt x="177" y="0"/>
                    <a:pt x="114" y="0"/>
                  </a:cubicBezTo>
                  <a:lnTo>
                    <a:pt x="114" y="0"/>
                  </a:lnTo>
                  <a:cubicBezTo>
                    <a:pt x="51" y="0"/>
                    <a:pt x="0" y="51"/>
                    <a:pt x="0" y="115"/>
                  </a:cubicBezTo>
                  <a:lnTo>
                    <a:pt x="0" y="115"/>
                  </a:lnTo>
                  <a:cubicBezTo>
                    <a:pt x="0" y="176"/>
                    <a:pt x="51" y="228"/>
                    <a:pt x="114" y="228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4" name="Freeform 482">
              <a:extLst>
                <a:ext uri="{FF2B5EF4-FFF2-40B4-BE49-F238E27FC236}">
                  <a16:creationId xmlns:a16="http://schemas.microsoft.com/office/drawing/2014/main" id="{354C496A-0B6A-3A4C-A8CF-8808AD52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79" y="3091594"/>
              <a:ext cx="142816" cy="142816"/>
            </a:xfrm>
            <a:custGeom>
              <a:avLst/>
              <a:gdLst>
                <a:gd name="T0" fmla="*/ 115 w 230"/>
                <a:gd name="T1" fmla="*/ 228 h 229"/>
                <a:gd name="T2" fmla="*/ 115 w 230"/>
                <a:gd name="T3" fmla="*/ 228 h 229"/>
                <a:gd name="T4" fmla="*/ 229 w 230"/>
                <a:gd name="T5" fmla="*/ 114 h 229"/>
                <a:gd name="T6" fmla="*/ 229 w 230"/>
                <a:gd name="T7" fmla="*/ 114 h 229"/>
                <a:gd name="T8" fmla="*/ 115 w 230"/>
                <a:gd name="T9" fmla="*/ 0 h 229"/>
                <a:gd name="T10" fmla="*/ 115 w 230"/>
                <a:gd name="T11" fmla="*/ 0 h 229"/>
                <a:gd name="T12" fmla="*/ 0 w 230"/>
                <a:gd name="T13" fmla="*/ 114 h 229"/>
                <a:gd name="T14" fmla="*/ 0 w 230"/>
                <a:gd name="T15" fmla="*/ 114 h 229"/>
                <a:gd name="T16" fmla="*/ 115 w 230"/>
                <a:gd name="T17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29">
                  <a:moveTo>
                    <a:pt x="115" y="228"/>
                  </a:moveTo>
                  <a:lnTo>
                    <a:pt x="115" y="228"/>
                  </a:lnTo>
                  <a:cubicBezTo>
                    <a:pt x="177" y="228"/>
                    <a:pt x="229" y="177"/>
                    <a:pt x="229" y="114"/>
                  </a:cubicBezTo>
                  <a:lnTo>
                    <a:pt x="229" y="114"/>
                  </a:lnTo>
                  <a:cubicBezTo>
                    <a:pt x="229" y="51"/>
                    <a:pt x="177" y="0"/>
                    <a:pt x="115" y="0"/>
                  </a:cubicBezTo>
                  <a:lnTo>
                    <a:pt x="115" y="0"/>
                  </a:lnTo>
                  <a:cubicBezTo>
                    <a:pt x="51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7"/>
                    <a:pt x="51" y="228"/>
                    <a:pt x="115" y="22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5" name="Freeform 483">
              <a:extLst>
                <a:ext uri="{FF2B5EF4-FFF2-40B4-BE49-F238E27FC236}">
                  <a16:creationId xmlns:a16="http://schemas.microsoft.com/office/drawing/2014/main" id="{D9FAF466-1E30-854B-876D-7F1142A42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85" y="2751036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6"/>
                    <a:pt x="226" y="113"/>
                  </a:cubicBezTo>
                  <a:lnTo>
                    <a:pt x="226" y="113"/>
                  </a:lnTo>
                  <a:cubicBezTo>
                    <a:pt x="226" y="50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113"/>
                  </a:lnTo>
                  <a:cubicBezTo>
                    <a:pt x="0" y="176"/>
                    <a:pt x="51" y="226"/>
                    <a:pt x="113" y="22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84">
              <a:extLst>
                <a:ext uri="{FF2B5EF4-FFF2-40B4-BE49-F238E27FC236}">
                  <a16:creationId xmlns:a16="http://schemas.microsoft.com/office/drawing/2014/main" id="{5B74557B-BF3E-4342-9A51-68E3BBB1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06" y="2413222"/>
              <a:ext cx="140067" cy="142816"/>
            </a:xfrm>
            <a:custGeom>
              <a:avLst/>
              <a:gdLst>
                <a:gd name="T0" fmla="*/ 113 w 227"/>
                <a:gd name="T1" fmla="*/ 227 h 228"/>
                <a:gd name="T2" fmla="*/ 113 w 227"/>
                <a:gd name="T3" fmla="*/ 227 h 228"/>
                <a:gd name="T4" fmla="*/ 226 w 227"/>
                <a:gd name="T5" fmla="*/ 114 h 228"/>
                <a:gd name="T6" fmla="*/ 226 w 227"/>
                <a:gd name="T7" fmla="*/ 114 h 228"/>
                <a:gd name="T8" fmla="*/ 113 w 227"/>
                <a:gd name="T9" fmla="*/ 0 h 228"/>
                <a:gd name="T10" fmla="*/ 113 w 227"/>
                <a:gd name="T11" fmla="*/ 0 h 228"/>
                <a:gd name="T12" fmla="*/ 0 w 227"/>
                <a:gd name="T13" fmla="*/ 114 h 228"/>
                <a:gd name="T14" fmla="*/ 0 w 227"/>
                <a:gd name="T15" fmla="*/ 114 h 228"/>
                <a:gd name="T16" fmla="*/ 113 w 227"/>
                <a:gd name="T1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8">
                  <a:moveTo>
                    <a:pt x="113" y="227"/>
                  </a:moveTo>
                  <a:lnTo>
                    <a:pt x="113" y="227"/>
                  </a:lnTo>
                  <a:cubicBezTo>
                    <a:pt x="175" y="227"/>
                    <a:pt x="226" y="176"/>
                    <a:pt x="226" y="114"/>
                  </a:cubicBezTo>
                  <a:lnTo>
                    <a:pt x="226" y="114"/>
                  </a:lnTo>
                  <a:cubicBezTo>
                    <a:pt x="226" y="51"/>
                    <a:pt x="175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4"/>
                  </a:cubicBezTo>
                  <a:lnTo>
                    <a:pt x="0" y="114"/>
                  </a:lnTo>
                  <a:cubicBezTo>
                    <a:pt x="0" y="176"/>
                    <a:pt x="50" y="227"/>
                    <a:pt x="113" y="22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485">
              <a:extLst>
                <a:ext uri="{FF2B5EF4-FFF2-40B4-BE49-F238E27FC236}">
                  <a16:creationId xmlns:a16="http://schemas.microsoft.com/office/drawing/2014/main" id="{401F42CE-DDBD-5648-99E1-BFC2063F0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000" y="2080903"/>
              <a:ext cx="140067" cy="140067"/>
            </a:xfrm>
            <a:custGeom>
              <a:avLst/>
              <a:gdLst>
                <a:gd name="T0" fmla="*/ 113 w 227"/>
                <a:gd name="T1" fmla="*/ 226 h 227"/>
                <a:gd name="T2" fmla="*/ 113 w 227"/>
                <a:gd name="T3" fmla="*/ 226 h 227"/>
                <a:gd name="T4" fmla="*/ 226 w 227"/>
                <a:gd name="T5" fmla="*/ 113 h 227"/>
                <a:gd name="T6" fmla="*/ 226 w 227"/>
                <a:gd name="T7" fmla="*/ 113 h 227"/>
                <a:gd name="T8" fmla="*/ 113 w 227"/>
                <a:gd name="T9" fmla="*/ 0 h 227"/>
                <a:gd name="T10" fmla="*/ 113 w 227"/>
                <a:gd name="T11" fmla="*/ 0 h 227"/>
                <a:gd name="T12" fmla="*/ 0 w 227"/>
                <a:gd name="T13" fmla="*/ 113 h 227"/>
                <a:gd name="T14" fmla="*/ 0 w 227"/>
                <a:gd name="T15" fmla="*/ 113 h 227"/>
                <a:gd name="T16" fmla="*/ 113 w 227"/>
                <a:gd name="T17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113" y="226"/>
                  </a:moveTo>
                  <a:lnTo>
                    <a:pt x="113" y="226"/>
                  </a:lnTo>
                  <a:cubicBezTo>
                    <a:pt x="176" y="226"/>
                    <a:pt x="226" y="175"/>
                    <a:pt x="226" y="113"/>
                  </a:cubicBezTo>
                  <a:lnTo>
                    <a:pt x="226" y="113"/>
                  </a:lnTo>
                  <a:cubicBezTo>
                    <a:pt x="226" y="51"/>
                    <a:pt x="176" y="0"/>
                    <a:pt x="113" y="0"/>
                  </a:cubicBezTo>
                  <a:lnTo>
                    <a:pt x="113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113"/>
                  </a:lnTo>
                  <a:cubicBezTo>
                    <a:pt x="0" y="175"/>
                    <a:pt x="50" y="226"/>
                    <a:pt x="113" y="22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563">
              <a:extLst>
                <a:ext uri="{FF2B5EF4-FFF2-40B4-BE49-F238E27FC236}">
                  <a16:creationId xmlns:a16="http://schemas.microsoft.com/office/drawing/2014/main" id="{EF17F94B-D428-FC45-9DD9-A00787688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301" y="6749864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6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564">
              <a:extLst>
                <a:ext uri="{FF2B5EF4-FFF2-40B4-BE49-F238E27FC236}">
                  <a16:creationId xmlns:a16="http://schemas.microsoft.com/office/drawing/2014/main" id="{797A954F-5F32-A243-B4F5-A4D29567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6" y="6477965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565">
              <a:extLst>
                <a:ext uri="{FF2B5EF4-FFF2-40B4-BE49-F238E27FC236}">
                  <a16:creationId xmlns:a16="http://schemas.microsoft.com/office/drawing/2014/main" id="{16E39C7A-B500-454B-A373-845FB5C2A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74" y="6195082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566">
              <a:extLst>
                <a:ext uri="{FF2B5EF4-FFF2-40B4-BE49-F238E27FC236}">
                  <a16:creationId xmlns:a16="http://schemas.microsoft.com/office/drawing/2014/main" id="{5433BCE1-6B13-5B4E-B8AB-086E23F0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47" y="589846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567">
              <a:extLst>
                <a:ext uri="{FF2B5EF4-FFF2-40B4-BE49-F238E27FC236}">
                  <a16:creationId xmlns:a16="http://schemas.microsoft.com/office/drawing/2014/main" id="{17985F59-ADBD-894C-B4C3-74A92A198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745" y="559086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568">
              <a:extLst>
                <a:ext uri="{FF2B5EF4-FFF2-40B4-BE49-F238E27FC236}">
                  <a16:creationId xmlns:a16="http://schemas.microsoft.com/office/drawing/2014/main" id="{4A33A94B-EA45-774A-85D7-C85C6D981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16" y="5275022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6"/>
                    <a:pt x="123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569">
              <a:extLst>
                <a:ext uri="{FF2B5EF4-FFF2-40B4-BE49-F238E27FC236}">
                  <a16:creationId xmlns:a16="http://schemas.microsoft.com/office/drawing/2014/main" id="{7FCA936E-908B-2545-B336-705582BD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4950941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570">
              <a:extLst>
                <a:ext uri="{FF2B5EF4-FFF2-40B4-BE49-F238E27FC236}">
                  <a16:creationId xmlns:a16="http://schemas.microsoft.com/office/drawing/2014/main" id="{8D6D1B40-F945-AC46-BF1A-53E0CD3F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4618621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2" y="24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571">
              <a:extLst>
                <a:ext uri="{FF2B5EF4-FFF2-40B4-BE49-F238E27FC236}">
                  <a16:creationId xmlns:a16="http://schemas.microsoft.com/office/drawing/2014/main" id="{201A7019-854D-1240-8E5E-07DA4A7FD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428355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572">
              <a:extLst>
                <a:ext uri="{FF2B5EF4-FFF2-40B4-BE49-F238E27FC236}">
                  <a16:creationId xmlns:a16="http://schemas.microsoft.com/office/drawing/2014/main" id="{999ABA1D-360B-D84F-8F8B-70CB5E4FB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3942995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3 h 246"/>
                <a:gd name="T6" fmla="*/ 246 w 247"/>
                <a:gd name="T7" fmla="*/ 123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3 h 246"/>
                <a:gd name="T14" fmla="*/ 0 w 247"/>
                <a:gd name="T15" fmla="*/ 123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3"/>
                  </a:cubicBezTo>
                  <a:lnTo>
                    <a:pt x="246" y="123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573">
              <a:extLst>
                <a:ext uri="{FF2B5EF4-FFF2-40B4-BE49-F238E27FC236}">
                  <a16:creationId xmlns:a16="http://schemas.microsoft.com/office/drawing/2014/main" id="{7856E288-8CF3-F843-B7DB-A60A0F73D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599687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574">
              <a:extLst>
                <a:ext uri="{FF2B5EF4-FFF2-40B4-BE49-F238E27FC236}">
                  <a16:creationId xmlns:a16="http://schemas.microsoft.com/office/drawing/2014/main" id="{CE08A90F-FED1-3147-AE79-B92DA9E8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04" y="3259129"/>
              <a:ext cx="153800" cy="153800"/>
            </a:xfrm>
            <a:custGeom>
              <a:avLst/>
              <a:gdLst>
                <a:gd name="T0" fmla="*/ 122 w 246"/>
                <a:gd name="T1" fmla="*/ 246 h 247"/>
                <a:gd name="T2" fmla="*/ 122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2 w 246"/>
                <a:gd name="T9" fmla="*/ 0 h 247"/>
                <a:gd name="T10" fmla="*/ 122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2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2" y="246"/>
                  </a:moveTo>
                  <a:lnTo>
                    <a:pt x="122" y="246"/>
                  </a:lnTo>
                  <a:cubicBezTo>
                    <a:pt x="191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1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2" y="246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575">
              <a:extLst>
                <a:ext uri="{FF2B5EF4-FFF2-40B4-BE49-F238E27FC236}">
                  <a16:creationId xmlns:a16="http://schemas.microsoft.com/office/drawing/2014/main" id="{D305141B-C9EB-4241-8AF2-4FD91E998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5" y="2915823"/>
              <a:ext cx="153800" cy="153800"/>
            </a:xfrm>
            <a:custGeom>
              <a:avLst/>
              <a:gdLst>
                <a:gd name="T0" fmla="*/ 123 w 247"/>
                <a:gd name="T1" fmla="*/ 246 h 247"/>
                <a:gd name="T2" fmla="*/ 123 w 247"/>
                <a:gd name="T3" fmla="*/ 246 h 247"/>
                <a:gd name="T4" fmla="*/ 246 w 247"/>
                <a:gd name="T5" fmla="*/ 123 h 247"/>
                <a:gd name="T6" fmla="*/ 246 w 247"/>
                <a:gd name="T7" fmla="*/ 123 h 247"/>
                <a:gd name="T8" fmla="*/ 123 w 247"/>
                <a:gd name="T9" fmla="*/ 0 h 247"/>
                <a:gd name="T10" fmla="*/ 123 w 247"/>
                <a:gd name="T11" fmla="*/ 0 h 247"/>
                <a:gd name="T12" fmla="*/ 0 w 247"/>
                <a:gd name="T13" fmla="*/ 123 h 247"/>
                <a:gd name="T14" fmla="*/ 0 w 247"/>
                <a:gd name="T15" fmla="*/ 123 h 247"/>
                <a:gd name="T16" fmla="*/ 123 w 247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7">
                  <a:moveTo>
                    <a:pt x="123" y="246"/>
                  </a:moveTo>
                  <a:lnTo>
                    <a:pt x="123" y="246"/>
                  </a:lnTo>
                  <a:cubicBezTo>
                    <a:pt x="191" y="246"/>
                    <a:pt x="246" y="191"/>
                    <a:pt x="246" y="123"/>
                  </a:cubicBezTo>
                  <a:lnTo>
                    <a:pt x="246" y="123"/>
                  </a:lnTo>
                  <a:cubicBezTo>
                    <a:pt x="246" y="56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576">
              <a:extLst>
                <a:ext uri="{FF2B5EF4-FFF2-40B4-BE49-F238E27FC236}">
                  <a16:creationId xmlns:a16="http://schemas.microsoft.com/office/drawing/2014/main" id="{F3EB00F0-E0A0-6E43-BCA1-EC6B35D0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63" y="2575263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6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4" y="0"/>
                    <a:pt x="0" y="56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4" y="246"/>
                    <a:pt x="123" y="246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577">
              <a:extLst>
                <a:ext uri="{FF2B5EF4-FFF2-40B4-BE49-F238E27FC236}">
                  <a16:creationId xmlns:a16="http://schemas.microsoft.com/office/drawing/2014/main" id="{AAD1DF96-6136-2B49-83FF-28F0F8CBC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27" y="2240197"/>
              <a:ext cx="153800" cy="153800"/>
            </a:xfrm>
            <a:custGeom>
              <a:avLst/>
              <a:gdLst>
                <a:gd name="T0" fmla="*/ 122 w 246"/>
                <a:gd name="T1" fmla="*/ 245 h 246"/>
                <a:gd name="T2" fmla="*/ 122 w 246"/>
                <a:gd name="T3" fmla="*/ 245 h 246"/>
                <a:gd name="T4" fmla="*/ 245 w 246"/>
                <a:gd name="T5" fmla="*/ 122 h 246"/>
                <a:gd name="T6" fmla="*/ 245 w 246"/>
                <a:gd name="T7" fmla="*/ 122 h 246"/>
                <a:gd name="T8" fmla="*/ 122 w 246"/>
                <a:gd name="T9" fmla="*/ 0 h 246"/>
                <a:gd name="T10" fmla="*/ 122 w 246"/>
                <a:gd name="T11" fmla="*/ 0 h 246"/>
                <a:gd name="T12" fmla="*/ 0 w 246"/>
                <a:gd name="T13" fmla="*/ 122 h 246"/>
                <a:gd name="T14" fmla="*/ 0 w 246"/>
                <a:gd name="T15" fmla="*/ 122 h 246"/>
                <a:gd name="T16" fmla="*/ 122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2" y="245"/>
                  </a:moveTo>
                  <a:lnTo>
                    <a:pt x="122" y="245"/>
                  </a:lnTo>
                  <a:cubicBezTo>
                    <a:pt x="190" y="245"/>
                    <a:pt x="245" y="190"/>
                    <a:pt x="245" y="122"/>
                  </a:cubicBezTo>
                  <a:lnTo>
                    <a:pt x="245" y="122"/>
                  </a:lnTo>
                  <a:cubicBezTo>
                    <a:pt x="245" y="54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4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4" y="245"/>
                    <a:pt x="122" y="245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578">
              <a:extLst>
                <a:ext uri="{FF2B5EF4-FFF2-40B4-BE49-F238E27FC236}">
                  <a16:creationId xmlns:a16="http://schemas.microsoft.com/office/drawing/2014/main" id="{D5682276-8F7A-7042-AF4C-CE5F87E6C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12" y="1907876"/>
              <a:ext cx="153800" cy="153800"/>
            </a:xfrm>
            <a:custGeom>
              <a:avLst/>
              <a:gdLst>
                <a:gd name="T0" fmla="*/ 123 w 247"/>
                <a:gd name="T1" fmla="*/ 245 h 246"/>
                <a:gd name="T2" fmla="*/ 123 w 247"/>
                <a:gd name="T3" fmla="*/ 245 h 246"/>
                <a:gd name="T4" fmla="*/ 246 w 247"/>
                <a:gd name="T5" fmla="*/ 122 h 246"/>
                <a:gd name="T6" fmla="*/ 246 w 247"/>
                <a:gd name="T7" fmla="*/ 122 h 246"/>
                <a:gd name="T8" fmla="*/ 123 w 247"/>
                <a:gd name="T9" fmla="*/ 0 h 246"/>
                <a:gd name="T10" fmla="*/ 123 w 247"/>
                <a:gd name="T11" fmla="*/ 0 h 246"/>
                <a:gd name="T12" fmla="*/ 0 w 247"/>
                <a:gd name="T13" fmla="*/ 122 h 246"/>
                <a:gd name="T14" fmla="*/ 0 w 247"/>
                <a:gd name="T15" fmla="*/ 122 h 246"/>
                <a:gd name="T16" fmla="*/ 123 w 247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246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5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6" y="0"/>
                    <a:pt x="0" y="55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6" y="245"/>
                    <a:pt x="123" y="24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660">
              <a:extLst>
                <a:ext uri="{FF2B5EF4-FFF2-40B4-BE49-F238E27FC236}">
                  <a16:creationId xmlns:a16="http://schemas.microsoft.com/office/drawing/2014/main" id="{192F1568-5FA4-FA46-A7AD-87D4CA0A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45" y="6906410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661">
              <a:extLst>
                <a:ext uri="{FF2B5EF4-FFF2-40B4-BE49-F238E27FC236}">
                  <a16:creationId xmlns:a16="http://schemas.microsoft.com/office/drawing/2014/main" id="{69547623-A8E1-B942-8CA7-54547D8DE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616" y="6634514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662">
              <a:extLst>
                <a:ext uri="{FF2B5EF4-FFF2-40B4-BE49-F238E27FC236}">
                  <a16:creationId xmlns:a16="http://schemas.microsoft.com/office/drawing/2014/main" id="{8952A23A-A11F-A541-B58C-2839F79D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18" y="6348883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663">
              <a:extLst>
                <a:ext uri="{FF2B5EF4-FFF2-40B4-BE49-F238E27FC236}">
                  <a16:creationId xmlns:a16="http://schemas.microsoft.com/office/drawing/2014/main" id="{CE3A4762-01C9-F448-B253-7BE7661E4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593" y="6055011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4" y="263"/>
                    <a:pt x="262" y="203"/>
                    <a:pt x="262" y="131"/>
                  </a:cubicBezTo>
                  <a:lnTo>
                    <a:pt x="262" y="131"/>
                  </a:lnTo>
                  <a:cubicBezTo>
                    <a:pt x="262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664">
              <a:extLst>
                <a:ext uri="{FF2B5EF4-FFF2-40B4-BE49-F238E27FC236}">
                  <a16:creationId xmlns:a16="http://schemas.microsoft.com/office/drawing/2014/main" id="{4D08E567-7217-A842-8122-75C16479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44" y="5750157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665">
              <a:extLst>
                <a:ext uri="{FF2B5EF4-FFF2-40B4-BE49-F238E27FC236}">
                  <a16:creationId xmlns:a16="http://schemas.microsoft.com/office/drawing/2014/main" id="{73AFD6BE-3036-8249-AEDD-0B56E058F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5434314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3"/>
                    <a:pt x="263" y="131"/>
                  </a:cubicBezTo>
                  <a:lnTo>
                    <a:pt x="263" y="131"/>
                  </a:lnTo>
                  <a:cubicBezTo>
                    <a:pt x="263" y="58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8"/>
                    <a:pt x="0" y="131"/>
                  </a:cubicBezTo>
                  <a:lnTo>
                    <a:pt x="0" y="131"/>
                  </a:lnTo>
                  <a:cubicBezTo>
                    <a:pt x="0" y="203"/>
                    <a:pt x="59" y="262"/>
                    <a:pt x="131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666">
              <a:extLst>
                <a:ext uri="{FF2B5EF4-FFF2-40B4-BE49-F238E27FC236}">
                  <a16:creationId xmlns:a16="http://schemas.microsoft.com/office/drawing/2014/main" id="{C23AFF9C-D58D-0042-B07B-857023193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5110233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2" y="26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667">
              <a:extLst>
                <a:ext uri="{FF2B5EF4-FFF2-40B4-BE49-F238E27FC236}">
                  <a16:creationId xmlns:a16="http://schemas.microsoft.com/office/drawing/2014/main" id="{A91B0D02-3830-E544-A121-1FF2ADC32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478066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668">
              <a:extLst>
                <a:ext uri="{FF2B5EF4-FFF2-40B4-BE49-F238E27FC236}">
                  <a16:creationId xmlns:a16="http://schemas.microsoft.com/office/drawing/2014/main" id="{FD0D937F-BB6D-7145-96DF-78EE0295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4445594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2 h 264"/>
                <a:gd name="T6" fmla="*/ 262 w 263"/>
                <a:gd name="T7" fmla="*/ 132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2 h 264"/>
                <a:gd name="T14" fmla="*/ 0 w 263"/>
                <a:gd name="T15" fmla="*/ 132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2"/>
                  </a:cubicBezTo>
                  <a:lnTo>
                    <a:pt x="262" y="132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69">
              <a:extLst>
                <a:ext uri="{FF2B5EF4-FFF2-40B4-BE49-F238E27FC236}">
                  <a16:creationId xmlns:a16="http://schemas.microsoft.com/office/drawing/2014/main" id="{1C8D9105-9917-BE4E-A713-3BC18854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4107782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1 h 264"/>
                <a:gd name="T6" fmla="*/ 263 w 264"/>
                <a:gd name="T7" fmla="*/ 131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1 h 264"/>
                <a:gd name="T14" fmla="*/ 0 w 264"/>
                <a:gd name="T15" fmla="*/ 131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4" name="Freeform 670">
              <a:extLst>
                <a:ext uri="{FF2B5EF4-FFF2-40B4-BE49-F238E27FC236}">
                  <a16:creationId xmlns:a16="http://schemas.microsoft.com/office/drawing/2014/main" id="{C7508B1D-B6EC-D342-A6A4-136850436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51" y="3767222"/>
              <a:ext cx="164787" cy="164787"/>
            </a:xfrm>
            <a:custGeom>
              <a:avLst/>
              <a:gdLst>
                <a:gd name="T0" fmla="*/ 131 w 264"/>
                <a:gd name="T1" fmla="*/ 262 h 263"/>
                <a:gd name="T2" fmla="*/ 131 w 264"/>
                <a:gd name="T3" fmla="*/ 262 h 263"/>
                <a:gd name="T4" fmla="*/ 263 w 264"/>
                <a:gd name="T5" fmla="*/ 131 h 263"/>
                <a:gd name="T6" fmla="*/ 263 w 264"/>
                <a:gd name="T7" fmla="*/ 131 h 263"/>
                <a:gd name="T8" fmla="*/ 131 w 264"/>
                <a:gd name="T9" fmla="*/ 0 h 263"/>
                <a:gd name="T10" fmla="*/ 131 w 264"/>
                <a:gd name="T11" fmla="*/ 0 h 263"/>
                <a:gd name="T12" fmla="*/ 0 w 264"/>
                <a:gd name="T13" fmla="*/ 131 h 263"/>
                <a:gd name="T14" fmla="*/ 0 w 264"/>
                <a:gd name="T15" fmla="*/ 131 h 263"/>
                <a:gd name="T16" fmla="*/ 131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1" y="262"/>
                  </a:moveTo>
                  <a:lnTo>
                    <a:pt x="131" y="262"/>
                  </a:lnTo>
                  <a:cubicBezTo>
                    <a:pt x="204" y="262"/>
                    <a:pt x="263" y="204"/>
                    <a:pt x="263" y="131"/>
                  </a:cubicBezTo>
                  <a:lnTo>
                    <a:pt x="263" y="131"/>
                  </a:lnTo>
                  <a:cubicBezTo>
                    <a:pt x="263" y="59"/>
                    <a:pt x="204" y="0"/>
                    <a:pt x="131" y="0"/>
                  </a:cubicBezTo>
                  <a:lnTo>
                    <a:pt x="131" y="0"/>
                  </a:lnTo>
                  <a:cubicBezTo>
                    <a:pt x="59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9" y="262"/>
                    <a:pt x="131" y="26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5" name="Freeform 671">
              <a:extLst>
                <a:ext uri="{FF2B5EF4-FFF2-40B4-BE49-F238E27FC236}">
                  <a16:creationId xmlns:a16="http://schemas.microsoft.com/office/drawing/2014/main" id="{C86BF1D4-6469-5544-A268-A60D5B8A4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65" y="3423914"/>
              <a:ext cx="164787" cy="164787"/>
            </a:xfrm>
            <a:custGeom>
              <a:avLst/>
              <a:gdLst>
                <a:gd name="T0" fmla="*/ 132 w 264"/>
                <a:gd name="T1" fmla="*/ 262 h 263"/>
                <a:gd name="T2" fmla="*/ 132 w 264"/>
                <a:gd name="T3" fmla="*/ 262 h 263"/>
                <a:gd name="T4" fmla="*/ 263 w 264"/>
                <a:gd name="T5" fmla="*/ 132 h 263"/>
                <a:gd name="T6" fmla="*/ 263 w 264"/>
                <a:gd name="T7" fmla="*/ 132 h 263"/>
                <a:gd name="T8" fmla="*/ 132 w 264"/>
                <a:gd name="T9" fmla="*/ 0 h 263"/>
                <a:gd name="T10" fmla="*/ 132 w 264"/>
                <a:gd name="T11" fmla="*/ 0 h 263"/>
                <a:gd name="T12" fmla="*/ 0 w 264"/>
                <a:gd name="T13" fmla="*/ 132 h 263"/>
                <a:gd name="T14" fmla="*/ 0 w 264"/>
                <a:gd name="T15" fmla="*/ 132 h 263"/>
                <a:gd name="T16" fmla="*/ 132 w 264"/>
                <a:gd name="T17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132" y="262"/>
                  </a:moveTo>
                  <a:lnTo>
                    <a:pt x="132" y="262"/>
                  </a:lnTo>
                  <a:cubicBezTo>
                    <a:pt x="204" y="262"/>
                    <a:pt x="263" y="203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3"/>
                    <a:pt x="59" y="262"/>
                    <a:pt x="132" y="26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672">
              <a:extLst>
                <a:ext uri="{FF2B5EF4-FFF2-40B4-BE49-F238E27FC236}">
                  <a16:creationId xmlns:a16="http://schemas.microsoft.com/office/drawing/2014/main" id="{528938CB-2613-F148-B3BF-A4AD5DDFB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03" y="3080610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3 h 266"/>
                <a:gd name="T6" fmla="*/ 265 w 266"/>
                <a:gd name="T7" fmla="*/ 133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3 h 266"/>
                <a:gd name="T14" fmla="*/ 0 w 266"/>
                <a:gd name="T15" fmla="*/ 133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6"/>
                    <a:pt x="265" y="133"/>
                  </a:cubicBezTo>
                  <a:lnTo>
                    <a:pt x="265" y="133"/>
                  </a:lnTo>
                  <a:cubicBezTo>
                    <a:pt x="265" y="60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60" y="0"/>
                    <a:pt x="0" y="60"/>
                    <a:pt x="0" y="133"/>
                  </a:cubicBezTo>
                  <a:lnTo>
                    <a:pt x="0" y="133"/>
                  </a:lnTo>
                  <a:cubicBezTo>
                    <a:pt x="0" y="206"/>
                    <a:pt x="60" y="265"/>
                    <a:pt x="132" y="265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673">
              <a:extLst>
                <a:ext uri="{FF2B5EF4-FFF2-40B4-BE49-F238E27FC236}">
                  <a16:creationId xmlns:a16="http://schemas.microsoft.com/office/drawing/2014/main" id="{020A9BA0-9526-1D48-B25C-FD817C921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61" y="2740050"/>
              <a:ext cx="164787" cy="164787"/>
            </a:xfrm>
            <a:custGeom>
              <a:avLst/>
              <a:gdLst>
                <a:gd name="T0" fmla="*/ 132 w 264"/>
                <a:gd name="T1" fmla="*/ 263 h 264"/>
                <a:gd name="T2" fmla="*/ 132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2 w 264"/>
                <a:gd name="T9" fmla="*/ 0 h 264"/>
                <a:gd name="T10" fmla="*/ 132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2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2" y="263"/>
                  </a:moveTo>
                  <a:lnTo>
                    <a:pt x="132" y="263"/>
                  </a:lnTo>
                  <a:cubicBezTo>
                    <a:pt x="204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4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9" y="263"/>
                    <a:pt x="132" y="26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674">
              <a:extLst>
                <a:ext uri="{FF2B5EF4-FFF2-40B4-BE49-F238E27FC236}">
                  <a16:creationId xmlns:a16="http://schemas.microsoft.com/office/drawing/2014/main" id="{D2DC084B-6AE1-1E40-B217-7E57C871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0" y="2402236"/>
              <a:ext cx="164787" cy="164787"/>
            </a:xfrm>
            <a:custGeom>
              <a:avLst/>
              <a:gdLst>
                <a:gd name="T0" fmla="*/ 131 w 263"/>
                <a:gd name="T1" fmla="*/ 263 h 264"/>
                <a:gd name="T2" fmla="*/ 131 w 263"/>
                <a:gd name="T3" fmla="*/ 263 h 264"/>
                <a:gd name="T4" fmla="*/ 262 w 263"/>
                <a:gd name="T5" fmla="*/ 131 h 264"/>
                <a:gd name="T6" fmla="*/ 262 w 263"/>
                <a:gd name="T7" fmla="*/ 131 h 264"/>
                <a:gd name="T8" fmla="*/ 131 w 263"/>
                <a:gd name="T9" fmla="*/ 0 h 264"/>
                <a:gd name="T10" fmla="*/ 131 w 263"/>
                <a:gd name="T11" fmla="*/ 0 h 264"/>
                <a:gd name="T12" fmla="*/ 0 w 263"/>
                <a:gd name="T13" fmla="*/ 131 h 264"/>
                <a:gd name="T14" fmla="*/ 0 w 263"/>
                <a:gd name="T15" fmla="*/ 131 h 264"/>
                <a:gd name="T16" fmla="*/ 131 w 263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2" y="204"/>
                    <a:pt x="262" y="131"/>
                  </a:cubicBezTo>
                  <a:lnTo>
                    <a:pt x="262" y="131"/>
                  </a:lnTo>
                  <a:cubicBezTo>
                    <a:pt x="262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131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675">
              <a:extLst>
                <a:ext uri="{FF2B5EF4-FFF2-40B4-BE49-F238E27FC236}">
                  <a16:creationId xmlns:a16="http://schemas.microsoft.com/office/drawing/2014/main" id="{E4485F27-4DC6-644C-8AFC-5FCBA9F9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46" y="2067170"/>
              <a:ext cx="164787" cy="164787"/>
            </a:xfrm>
            <a:custGeom>
              <a:avLst/>
              <a:gdLst>
                <a:gd name="T0" fmla="*/ 131 w 264"/>
                <a:gd name="T1" fmla="*/ 263 h 264"/>
                <a:gd name="T2" fmla="*/ 131 w 264"/>
                <a:gd name="T3" fmla="*/ 263 h 264"/>
                <a:gd name="T4" fmla="*/ 263 w 264"/>
                <a:gd name="T5" fmla="*/ 132 h 264"/>
                <a:gd name="T6" fmla="*/ 263 w 264"/>
                <a:gd name="T7" fmla="*/ 132 h 264"/>
                <a:gd name="T8" fmla="*/ 131 w 264"/>
                <a:gd name="T9" fmla="*/ 0 h 264"/>
                <a:gd name="T10" fmla="*/ 131 w 264"/>
                <a:gd name="T11" fmla="*/ 0 h 264"/>
                <a:gd name="T12" fmla="*/ 0 w 264"/>
                <a:gd name="T13" fmla="*/ 132 h 264"/>
                <a:gd name="T14" fmla="*/ 0 w 264"/>
                <a:gd name="T15" fmla="*/ 132 h 264"/>
                <a:gd name="T16" fmla="*/ 131 w 264"/>
                <a:gd name="T17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4">
                  <a:moveTo>
                    <a:pt x="131" y="263"/>
                  </a:moveTo>
                  <a:lnTo>
                    <a:pt x="131" y="263"/>
                  </a:lnTo>
                  <a:cubicBezTo>
                    <a:pt x="203" y="263"/>
                    <a:pt x="263" y="204"/>
                    <a:pt x="263" y="132"/>
                  </a:cubicBezTo>
                  <a:lnTo>
                    <a:pt x="263" y="132"/>
                  </a:lnTo>
                  <a:cubicBezTo>
                    <a:pt x="263" y="59"/>
                    <a:pt x="203" y="0"/>
                    <a:pt x="131" y="0"/>
                  </a:cubicBezTo>
                  <a:lnTo>
                    <a:pt x="131" y="0"/>
                  </a:lnTo>
                  <a:cubicBezTo>
                    <a:pt x="58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4"/>
                    <a:pt x="58" y="263"/>
                    <a:pt x="131" y="26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676">
              <a:extLst>
                <a:ext uri="{FF2B5EF4-FFF2-40B4-BE49-F238E27FC236}">
                  <a16:creationId xmlns:a16="http://schemas.microsoft.com/office/drawing/2014/main" id="{80A59BCE-C9F7-5C4E-8F80-F677C38E1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1" y="1734851"/>
              <a:ext cx="164787" cy="164787"/>
            </a:xfrm>
            <a:custGeom>
              <a:avLst/>
              <a:gdLst>
                <a:gd name="T0" fmla="*/ 133 w 266"/>
                <a:gd name="T1" fmla="*/ 265 h 266"/>
                <a:gd name="T2" fmla="*/ 133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3 w 266"/>
                <a:gd name="T9" fmla="*/ 0 h 266"/>
                <a:gd name="T10" fmla="*/ 133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3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3" y="265"/>
                  </a:moveTo>
                  <a:lnTo>
                    <a:pt x="133" y="265"/>
                  </a:lnTo>
                  <a:cubicBezTo>
                    <a:pt x="206" y="265"/>
                    <a:pt x="265" y="206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3" y="0"/>
                  </a:cubicBezTo>
                  <a:lnTo>
                    <a:pt x="133" y="0"/>
                  </a:lnTo>
                  <a:cubicBezTo>
                    <a:pt x="60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6"/>
                    <a:pt x="60" y="265"/>
                    <a:pt x="133" y="265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677">
              <a:extLst>
                <a:ext uri="{FF2B5EF4-FFF2-40B4-BE49-F238E27FC236}">
                  <a16:creationId xmlns:a16="http://schemas.microsoft.com/office/drawing/2014/main" id="{9FDCC9A1-77D0-454B-B65D-D3A07FCE4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721" y="1413516"/>
              <a:ext cx="164787" cy="164787"/>
            </a:xfrm>
            <a:custGeom>
              <a:avLst/>
              <a:gdLst>
                <a:gd name="T0" fmla="*/ 132 w 266"/>
                <a:gd name="T1" fmla="*/ 265 h 266"/>
                <a:gd name="T2" fmla="*/ 132 w 266"/>
                <a:gd name="T3" fmla="*/ 265 h 266"/>
                <a:gd name="T4" fmla="*/ 265 w 266"/>
                <a:gd name="T5" fmla="*/ 132 h 266"/>
                <a:gd name="T6" fmla="*/ 265 w 266"/>
                <a:gd name="T7" fmla="*/ 132 h 266"/>
                <a:gd name="T8" fmla="*/ 132 w 266"/>
                <a:gd name="T9" fmla="*/ 0 h 266"/>
                <a:gd name="T10" fmla="*/ 132 w 266"/>
                <a:gd name="T11" fmla="*/ 0 h 266"/>
                <a:gd name="T12" fmla="*/ 0 w 266"/>
                <a:gd name="T13" fmla="*/ 132 h 266"/>
                <a:gd name="T14" fmla="*/ 0 w 266"/>
                <a:gd name="T15" fmla="*/ 132 h 266"/>
                <a:gd name="T16" fmla="*/ 132 w 266"/>
                <a:gd name="T17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66">
                  <a:moveTo>
                    <a:pt x="132" y="265"/>
                  </a:moveTo>
                  <a:lnTo>
                    <a:pt x="132" y="265"/>
                  </a:lnTo>
                  <a:cubicBezTo>
                    <a:pt x="206" y="265"/>
                    <a:pt x="265" y="205"/>
                    <a:pt x="265" y="132"/>
                  </a:cubicBezTo>
                  <a:lnTo>
                    <a:pt x="265" y="132"/>
                  </a:lnTo>
                  <a:cubicBezTo>
                    <a:pt x="265" y="59"/>
                    <a:pt x="206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59"/>
                    <a:pt x="0" y="132"/>
                  </a:cubicBezTo>
                  <a:lnTo>
                    <a:pt x="0" y="132"/>
                  </a:lnTo>
                  <a:cubicBezTo>
                    <a:pt x="0" y="205"/>
                    <a:pt x="59" y="265"/>
                    <a:pt x="132" y="265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763">
              <a:extLst>
                <a:ext uri="{FF2B5EF4-FFF2-40B4-BE49-F238E27FC236}">
                  <a16:creationId xmlns:a16="http://schemas.microsoft.com/office/drawing/2014/main" id="{CDFC8511-A6BD-3B46-9755-8E4966B7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60" y="6788314"/>
              <a:ext cx="175773" cy="175773"/>
            </a:xfrm>
            <a:custGeom>
              <a:avLst/>
              <a:gdLst>
                <a:gd name="T0" fmla="*/ 141 w 284"/>
                <a:gd name="T1" fmla="*/ 282 h 283"/>
                <a:gd name="T2" fmla="*/ 141 w 284"/>
                <a:gd name="T3" fmla="*/ 282 h 283"/>
                <a:gd name="T4" fmla="*/ 283 w 284"/>
                <a:gd name="T5" fmla="*/ 141 h 283"/>
                <a:gd name="T6" fmla="*/ 283 w 284"/>
                <a:gd name="T7" fmla="*/ 141 h 283"/>
                <a:gd name="T8" fmla="*/ 141 w 284"/>
                <a:gd name="T9" fmla="*/ 0 h 283"/>
                <a:gd name="T10" fmla="*/ 141 w 284"/>
                <a:gd name="T11" fmla="*/ 0 h 283"/>
                <a:gd name="T12" fmla="*/ 0 w 284"/>
                <a:gd name="T13" fmla="*/ 141 h 283"/>
                <a:gd name="T14" fmla="*/ 0 w 284"/>
                <a:gd name="T15" fmla="*/ 141 h 283"/>
                <a:gd name="T16" fmla="*/ 141 w 284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3" y="219"/>
                    <a:pt x="283" y="141"/>
                  </a:cubicBezTo>
                  <a:lnTo>
                    <a:pt x="283" y="141"/>
                  </a:lnTo>
                  <a:cubicBezTo>
                    <a:pt x="283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4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4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764">
              <a:extLst>
                <a:ext uri="{FF2B5EF4-FFF2-40B4-BE49-F238E27FC236}">
                  <a16:creationId xmlns:a16="http://schemas.microsoft.com/office/drawing/2014/main" id="{B76070B2-3D1D-B74D-83F1-5DC421A6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662" y="6505429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1 h 282"/>
                <a:gd name="T6" fmla="*/ 282 w 283"/>
                <a:gd name="T7" fmla="*/ 141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1 h 282"/>
                <a:gd name="T14" fmla="*/ 0 w 283"/>
                <a:gd name="T15" fmla="*/ 141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9" y="281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765">
              <a:extLst>
                <a:ext uri="{FF2B5EF4-FFF2-40B4-BE49-F238E27FC236}">
                  <a16:creationId xmlns:a16="http://schemas.microsoft.com/office/drawing/2014/main" id="{18180C4C-B500-7443-A9F1-6FB40C8DB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35" y="6211559"/>
              <a:ext cx="175773" cy="175773"/>
            </a:xfrm>
            <a:custGeom>
              <a:avLst/>
              <a:gdLst>
                <a:gd name="T0" fmla="*/ 141 w 282"/>
                <a:gd name="T1" fmla="*/ 282 h 283"/>
                <a:gd name="T2" fmla="*/ 141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1 w 282"/>
                <a:gd name="T9" fmla="*/ 0 h 283"/>
                <a:gd name="T10" fmla="*/ 141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1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1" y="218"/>
                    <a:pt x="281" y="141"/>
                  </a:cubicBezTo>
                  <a:lnTo>
                    <a:pt x="281" y="141"/>
                  </a:lnTo>
                  <a:cubicBezTo>
                    <a:pt x="281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8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766">
              <a:extLst>
                <a:ext uri="{FF2B5EF4-FFF2-40B4-BE49-F238E27FC236}">
                  <a16:creationId xmlns:a16="http://schemas.microsoft.com/office/drawing/2014/main" id="{BA05EC54-B1D7-7144-B146-BF97E3280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342" y="5906703"/>
              <a:ext cx="175773" cy="175773"/>
            </a:xfrm>
            <a:custGeom>
              <a:avLst/>
              <a:gdLst>
                <a:gd name="T0" fmla="*/ 141 w 283"/>
                <a:gd name="T1" fmla="*/ 281 h 282"/>
                <a:gd name="T2" fmla="*/ 141 w 283"/>
                <a:gd name="T3" fmla="*/ 281 h 282"/>
                <a:gd name="T4" fmla="*/ 282 w 283"/>
                <a:gd name="T5" fmla="*/ 140 h 282"/>
                <a:gd name="T6" fmla="*/ 282 w 283"/>
                <a:gd name="T7" fmla="*/ 140 h 282"/>
                <a:gd name="T8" fmla="*/ 141 w 283"/>
                <a:gd name="T9" fmla="*/ 0 h 282"/>
                <a:gd name="T10" fmla="*/ 141 w 283"/>
                <a:gd name="T11" fmla="*/ 0 h 282"/>
                <a:gd name="T12" fmla="*/ 0 w 283"/>
                <a:gd name="T13" fmla="*/ 140 h 282"/>
                <a:gd name="T14" fmla="*/ 0 w 283"/>
                <a:gd name="T15" fmla="*/ 140 h 282"/>
                <a:gd name="T16" fmla="*/ 141 w 283"/>
                <a:gd name="T17" fmla="*/ 28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2">
                  <a:moveTo>
                    <a:pt x="141" y="281"/>
                  </a:moveTo>
                  <a:lnTo>
                    <a:pt x="141" y="281"/>
                  </a:lnTo>
                  <a:cubicBezTo>
                    <a:pt x="218" y="281"/>
                    <a:pt x="282" y="219"/>
                    <a:pt x="282" y="140"/>
                  </a:cubicBezTo>
                  <a:lnTo>
                    <a:pt x="282" y="140"/>
                  </a:lnTo>
                  <a:cubicBezTo>
                    <a:pt x="282" y="63"/>
                    <a:pt x="218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0"/>
                  </a:cubicBezTo>
                  <a:lnTo>
                    <a:pt x="0" y="140"/>
                  </a:lnTo>
                  <a:cubicBezTo>
                    <a:pt x="0" y="219"/>
                    <a:pt x="63" y="281"/>
                    <a:pt x="141" y="281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767">
              <a:extLst>
                <a:ext uri="{FF2B5EF4-FFF2-40B4-BE49-F238E27FC236}">
                  <a16:creationId xmlns:a16="http://schemas.microsoft.com/office/drawing/2014/main" id="{BBD79BD6-D7E2-8B45-9AE1-323D743E9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5593609"/>
              <a:ext cx="175773" cy="175773"/>
            </a:xfrm>
            <a:custGeom>
              <a:avLst/>
              <a:gdLst>
                <a:gd name="T0" fmla="*/ 140 w 282"/>
                <a:gd name="T1" fmla="*/ 282 h 283"/>
                <a:gd name="T2" fmla="*/ 140 w 282"/>
                <a:gd name="T3" fmla="*/ 282 h 283"/>
                <a:gd name="T4" fmla="*/ 281 w 282"/>
                <a:gd name="T5" fmla="*/ 141 h 283"/>
                <a:gd name="T6" fmla="*/ 281 w 282"/>
                <a:gd name="T7" fmla="*/ 141 h 283"/>
                <a:gd name="T8" fmla="*/ 140 w 282"/>
                <a:gd name="T9" fmla="*/ 0 h 283"/>
                <a:gd name="T10" fmla="*/ 140 w 282"/>
                <a:gd name="T11" fmla="*/ 0 h 283"/>
                <a:gd name="T12" fmla="*/ 0 w 282"/>
                <a:gd name="T13" fmla="*/ 141 h 283"/>
                <a:gd name="T14" fmla="*/ 0 w 282"/>
                <a:gd name="T15" fmla="*/ 141 h 283"/>
                <a:gd name="T16" fmla="*/ 140 w 282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3">
                  <a:moveTo>
                    <a:pt x="140" y="282"/>
                  </a:moveTo>
                  <a:lnTo>
                    <a:pt x="140" y="282"/>
                  </a:lnTo>
                  <a:cubicBezTo>
                    <a:pt x="219" y="282"/>
                    <a:pt x="281" y="219"/>
                    <a:pt x="281" y="141"/>
                  </a:cubicBezTo>
                  <a:lnTo>
                    <a:pt x="281" y="141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0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768">
              <a:extLst>
                <a:ext uri="{FF2B5EF4-FFF2-40B4-BE49-F238E27FC236}">
                  <a16:creationId xmlns:a16="http://schemas.microsoft.com/office/drawing/2014/main" id="{907744D5-CFDD-254C-89E4-04292B5A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5272274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2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2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769">
              <a:extLst>
                <a:ext uri="{FF2B5EF4-FFF2-40B4-BE49-F238E27FC236}">
                  <a16:creationId xmlns:a16="http://schemas.microsoft.com/office/drawing/2014/main" id="{0105F22E-F204-F042-BF5C-71A277929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494270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770">
              <a:extLst>
                <a:ext uri="{FF2B5EF4-FFF2-40B4-BE49-F238E27FC236}">
                  <a16:creationId xmlns:a16="http://schemas.microsoft.com/office/drawing/2014/main" id="{971B1AE6-9069-FD4A-B86A-3DCAAFA41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461038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771">
              <a:extLst>
                <a:ext uri="{FF2B5EF4-FFF2-40B4-BE49-F238E27FC236}">
                  <a16:creationId xmlns:a16="http://schemas.microsoft.com/office/drawing/2014/main" id="{C99A7BBA-98E4-904D-8471-E5CEFB7B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427256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772">
              <a:extLst>
                <a:ext uri="{FF2B5EF4-FFF2-40B4-BE49-F238E27FC236}">
                  <a16:creationId xmlns:a16="http://schemas.microsoft.com/office/drawing/2014/main" id="{0C4B0F52-2E22-BB41-BB61-E55AE5919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3932009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773">
              <a:extLst>
                <a:ext uri="{FF2B5EF4-FFF2-40B4-BE49-F238E27FC236}">
                  <a16:creationId xmlns:a16="http://schemas.microsoft.com/office/drawing/2014/main" id="{3C1C838E-259D-A743-BF41-C6F1D9ACF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588701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774">
              <a:extLst>
                <a:ext uri="{FF2B5EF4-FFF2-40B4-BE49-F238E27FC236}">
                  <a16:creationId xmlns:a16="http://schemas.microsoft.com/office/drawing/2014/main" id="{9762CB37-0251-DB47-B01B-A7BF0A4A2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74" y="324539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775">
              <a:extLst>
                <a:ext uri="{FF2B5EF4-FFF2-40B4-BE49-F238E27FC236}">
                  <a16:creationId xmlns:a16="http://schemas.microsoft.com/office/drawing/2014/main" id="{FB04EDEB-4A08-B74A-AEEA-4E3CB08B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99" y="290483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776">
              <a:extLst>
                <a:ext uri="{FF2B5EF4-FFF2-40B4-BE49-F238E27FC236}">
                  <a16:creationId xmlns:a16="http://schemas.microsoft.com/office/drawing/2014/main" id="{794104D8-EE37-794B-A370-C26576D3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5" y="2564276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4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4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777">
              <a:extLst>
                <a:ext uri="{FF2B5EF4-FFF2-40B4-BE49-F238E27FC236}">
                  <a16:creationId xmlns:a16="http://schemas.microsoft.com/office/drawing/2014/main" id="{BD1651F1-720E-6E46-9007-52D76D9A1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65" y="2226463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778">
              <a:extLst>
                <a:ext uri="{FF2B5EF4-FFF2-40B4-BE49-F238E27FC236}">
                  <a16:creationId xmlns:a16="http://schemas.microsoft.com/office/drawing/2014/main" id="{95B7FFEB-E653-7D4C-A89F-B99A25FD3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11" y="1891397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779">
              <a:extLst>
                <a:ext uri="{FF2B5EF4-FFF2-40B4-BE49-F238E27FC236}">
                  <a16:creationId xmlns:a16="http://schemas.microsoft.com/office/drawing/2014/main" id="{9B6F712E-6C76-984C-9AF2-DB2678112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30" y="1564570"/>
              <a:ext cx="175773" cy="175773"/>
            </a:xfrm>
            <a:custGeom>
              <a:avLst/>
              <a:gdLst>
                <a:gd name="T0" fmla="*/ 141 w 283"/>
                <a:gd name="T1" fmla="*/ 282 h 283"/>
                <a:gd name="T2" fmla="*/ 141 w 283"/>
                <a:gd name="T3" fmla="*/ 282 h 283"/>
                <a:gd name="T4" fmla="*/ 282 w 283"/>
                <a:gd name="T5" fmla="*/ 141 h 283"/>
                <a:gd name="T6" fmla="*/ 282 w 283"/>
                <a:gd name="T7" fmla="*/ 141 h 283"/>
                <a:gd name="T8" fmla="*/ 141 w 283"/>
                <a:gd name="T9" fmla="*/ 0 h 283"/>
                <a:gd name="T10" fmla="*/ 141 w 283"/>
                <a:gd name="T11" fmla="*/ 0 h 283"/>
                <a:gd name="T12" fmla="*/ 0 w 283"/>
                <a:gd name="T13" fmla="*/ 141 h 283"/>
                <a:gd name="T14" fmla="*/ 0 w 283"/>
                <a:gd name="T15" fmla="*/ 141 h 283"/>
                <a:gd name="T16" fmla="*/ 141 w 283"/>
                <a:gd name="T17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83">
                  <a:moveTo>
                    <a:pt x="141" y="282"/>
                  </a:moveTo>
                  <a:lnTo>
                    <a:pt x="141" y="282"/>
                  </a:lnTo>
                  <a:cubicBezTo>
                    <a:pt x="219" y="282"/>
                    <a:pt x="282" y="219"/>
                    <a:pt x="282" y="141"/>
                  </a:cubicBezTo>
                  <a:lnTo>
                    <a:pt x="282" y="141"/>
                  </a:lnTo>
                  <a:cubicBezTo>
                    <a:pt x="282" y="63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41"/>
                  </a:lnTo>
                  <a:cubicBezTo>
                    <a:pt x="0" y="219"/>
                    <a:pt x="63" y="282"/>
                    <a:pt x="141" y="282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780">
              <a:extLst>
                <a:ext uri="{FF2B5EF4-FFF2-40B4-BE49-F238E27FC236}">
                  <a16:creationId xmlns:a16="http://schemas.microsoft.com/office/drawing/2014/main" id="{F43D72F5-2E5B-814B-95C8-E2787A503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3" y="1243235"/>
              <a:ext cx="175773" cy="175773"/>
            </a:xfrm>
            <a:custGeom>
              <a:avLst/>
              <a:gdLst>
                <a:gd name="T0" fmla="*/ 140 w 282"/>
                <a:gd name="T1" fmla="*/ 283 h 284"/>
                <a:gd name="T2" fmla="*/ 140 w 282"/>
                <a:gd name="T3" fmla="*/ 283 h 284"/>
                <a:gd name="T4" fmla="*/ 281 w 282"/>
                <a:gd name="T5" fmla="*/ 142 h 284"/>
                <a:gd name="T6" fmla="*/ 281 w 282"/>
                <a:gd name="T7" fmla="*/ 142 h 284"/>
                <a:gd name="T8" fmla="*/ 140 w 282"/>
                <a:gd name="T9" fmla="*/ 0 h 284"/>
                <a:gd name="T10" fmla="*/ 140 w 282"/>
                <a:gd name="T11" fmla="*/ 0 h 284"/>
                <a:gd name="T12" fmla="*/ 0 w 282"/>
                <a:gd name="T13" fmla="*/ 142 h 284"/>
                <a:gd name="T14" fmla="*/ 0 w 282"/>
                <a:gd name="T15" fmla="*/ 142 h 284"/>
                <a:gd name="T16" fmla="*/ 140 w 282"/>
                <a:gd name="T1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284">
                  <a:moveTo>
                    <a:pt x="140" y="283"/>
                  </a:moveTo>
                  <a:lnTo>
                    <a:pt x="140" y="283"/>
                  </a:lnTo>
                  <a:cubicBezTo>
                    <a:pt x="219" y="283"/>
                    <a:pt x="281" y="219"/>
                    <a:pt x="281" y="142"/>
                  </a:cubicBezTo>
                  <a:lnTo>
                    <a:pt x="281" y="142"/>
                  </a:lnTo>
                  <a:cubicBezTo>
                    <a:pt x="281" y="64"/>
                    <a:pt x="219" y="0"/>
                    <a:pt x="140" y="0"/>
                  </a:cubicBezTo>
                  <a:lnTo>
                    <a:pt x="140" y="0"/>
                  </a:lnTo>
                  <a:cubicBezTo>
                    <a:pt x="63" y="0"/>
                    <a:pt x="0" y="64"/>
                    <a:pt x="0" y="142"/>
                  </a:cubicBezTo>
                  <a:lnTo>
                    <a:pt x="0" y="142"/>
                  </a:lnTo>
                  <a:cubicBezTo>
                    <a:pt x="0" y="219"/>
                    <a:pt x="63" y="283"/>
                    <a:pt x="140" y="28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871">
              <a:extLst>
                <a:ext uri="{FF2B5EF4-FFF2-40B4-BE49-F238E27FC236}">
                  <a16:creationId xmlns:a16="http://schemas.microsoft.com/office/drawing/2014/main" id="{731D1D41-8F49-544E-92DE-D71417F8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4" y="6659231"/>
              <a:ext cx="186758" cy="186758"/>
            </a:xfrm>
            <a:custGeom>
              <a:avLst/>
              <a:gdLst>
                <a:gd name="T0" fmla="*/ 150 w 301"/>
                <a:gd name="T1" fmla="*/ 299 h 300"/>
                <a:gd name="T2" fmla="*/ 150 w 301"/>
                <a:gd name="T3" fmla="*/ 299 h 300"/>
                <a:gd name="T4" fmla="*/ 300 w 301"/>
                <a:gd name="T5" fmla="*/ 150 h 300"/>
                <a:gd name="T6" fmla="*/ 300 w 301"/>
                <a:gd name="T7" fmla="*/ 150 h 300"/>
                <a:gd name="T8" fmla="*/ 150 w 301"/>
                <a:gd name="T9" fmla="*/ 0 h 300"/>
                <a:gd name="T10" fmla="*/ 150 w 301"/>
                <a:gd name="T11" fmla="*/ 0 h 300"/>
                <a:gd name="T12" fmla="*/ 0 w 301"/>
                <a:gd name="T13" fmla="*/ 150 h 300"/>
                <a:gd name="T14" fmla="*/ 0 w 301"/>
                <a:gd name="T15" fmla="*/ 150 h 300"/>
                <a:gd name="T16" fmla="*/ 150 w 301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300">
                  <a:moveTo>
                    <a:pt x="150" y="299"/>
                  </a:moveTo>
                  <a:lnTo>
                    <a:pt x="150" y="299"/>
                  </a:lnTo>
                  <a:cubicBezTo>
                    <a:pt x="233" y="299"/>
                    <a:pt x="300" y="232"/>
                    <a:pt x="300" y="150"/>
                  </a:cubicBezTo>
                  <a:lnTo>
                    <a:pt x="300" y="150"/>
                  </a:lnTo>
                  <a:cubicBezTo>
                    <a:pt x="300" y="67"/>
                    <a:pt x="233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872">
              <a:extLst>
                <a:ext uri="{FF2B5EF4-FFF2-40B4-BE49-F238E27FC236}">
                  <a16:creationId xmlns:a16="http://schemas.microsoft.com/office/drawing/2014/main" id="{EA6635E5-BA99-EB4D-A4C7-7C3101DA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82" y="6368108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873">
              <a:extLst>
                <a:ext uri="{FF2B5EF4-FFF2-40B4-BE49-F238E27FC236}">
                  <a16:creationId xmlns:a16="http://schemas.microsoft.com/office/drawing/2014/main" id="{C81DBF03-145C-8A4A-AAC0-6ABA4701C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640" y="606325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874">
              <a:extLst>
                <a:ext uri="{FF2B5EF4-FFF2-40B4-BE49-F238E27FC236}">
                  <a16:creationId xmlns:a16="http://schemas.microsoft.com/office/drawing/2014/main" id="{F52F71E4-B3B1-1E41-9EA5-C9F0096E1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5750157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4" name="Freeform 875">
              <a:extLst>
                <a:ext uri="{FF2B5EF4-FFF2-40B4-BE49-F238E27FC236}">
                  <a16:creationId xmlns:a16="http://schemas.microsoft.com/office/drawing/2014/main" id="{89061BA6-4C3B-2A40-B549-A71F4614E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5431570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5" name="Freeform 876">
              <a:extLst>
                <a:ext uri="{FF2B5EF4-FFF2-40B4-BE49-F238E27FC236}">
                  <a16:creationId xmlns:a16="http://schemas.microsoft.com/office/drawing/2014/main" id="{58652592-A7E8-324A-87AA-E3F36147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104741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8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6" y="300"/>
                    <a:pt x="149" y="30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6" name="Freeform 877">
              <a:extLst>
                <a:ext uri="{FF2B5EF4-FFF2-40B4-BE49-F238E27FC236}">
                  <a16:creationId xmlns:a16="http://schemas.microsoft.com/office/drawing/2014/main" id="{C9027354-1561-8F43-AF44-EC3EE09DD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4772421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" name="Freeform 878">
              <a:extLst>
                <a:ext uri="{FF2B5EF4-FFF2-40B4-BE49-F238E27FC236}">
                  <a16:creationId xmlns:a16="http://schemas.microsoft.com/office/drawing/2014/main" id="{2818DA29-391A-B94A-AEBD-8ECA0CB4A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443735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8" name="Freeform 879">
              <a:extLst>
                <a:ext uri="{FF2B5EF4-FFF2-40B4-BE49-F238E27FC236}">
                  <a16:creationId xmlns:a16="http://schemas.microsoft.com/office/drawing/2014/main" id="{A7C16EA7-E1B7-3645-999A-DA3320031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4096795"/>
              <a:ext cx="186758" cy="186758"/>
            </a:xfrm>
            <a:custGeom>
              <a:avLst/>
              <a:gdLst>
                <a:gd name="T0" fmla="*/ 149 w 300"/>
                <a:gd name="T1" fmla="*/ 300 h 301"/>
                <a:gd name="T2" fmla="*/ 149 w 300"/>
                <a:gd name="T3" fmla="*/ 300 h 301"/>
                <a:gd name="T4" fmla="*/ 299 w 300"/>
                <a:gd name="T5" fmla="*/ 150 h 301"/>
                <a:gd name="T6" fmla="*/ 299 w 300"/>
                <a:gd name="T7" fmla="*/ 150 h 301"/>
                <a:gd name="T8" fmla="*/ 149 w 300"/>
                <a:gd name="T9" fmla="*/ 0 h 301"/>
                <a:gd name="T10" fmla="*/ 149 w 300"/>
                <a:gd name="T11" fmla="*/ 0 h 301"/>
                <a:gd name="T12" fmla="*/ 0 w 300"/>
                <a:gd name="T13" fmla="*/ 150 h 301"/>
                <a:gd name="T14" fmla="*/ 0 w 300"/>
                <a:gd name="T15" fmla="*/ 150 h 301"/>
                <a:gd name="T16" fmla="*/ 149 w 300"/>
                <a:gd name="T1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1">
                  <a:moveTo>
                    <a:pt x="149" y="300"/>
                  </a:moveTo>
                  <a:lnTo>
                    <a:pt x="149" y="300"/>
                  </a:lnTo>
                  <a:cubicBezTo>
                    <a:pt x="232" y="300"/>
                    <a:pt x="299" y="233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3"/>
                    <a:pt x="67" y="300"/>
                    <a:pt x="149" y="300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9" name="Freeform 880">
              <a:extLst>
                <a:ext uri="{FF2B5EF4-FFF2-40B4-BE49-F238E27FC236}">
                  <a16:creationId xmlns:a16="http://schemas.microsoft.com/office/drawing/2014/main" id="{09CD35FA-5235-C142-85AB-2B8ECED4A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753487"/>
              <a:ext cx="186758" cy="189506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0" name="Freeform 881">
              <a:extLst>
                <a:ext uri="{FF2B5EF4-FFF2-40B4-BE49-F238E27FC236}">
                  <a16:creationId xmlns:a16="http://schemas.microsoft.com/office/drawing/2014/main" id="{23AB0BC1-28A7-4847-B1A6-843E029FE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5" y="3412929"/>
              <a:ext cx="186758" cy="186758"/>
            </a:xfrm>
            <a:custGeom>
              <a:avLst/>
              <a:gdLst>
                <a:gd name="T0" fmla="*/ 150 w 300"/>
                <a:gd name="T1" fmla="*/ 298 h 299"/>
                <a:gd name="T2" fmla="*/ 150 w 300"/>
                <a:gd name="T3" fmla="*/ 298 h 299"/>
                <a:gd name="T4" fmla="*/ 299 w 300"/>
                <a:gd name="T5" fmla="*/ 150 h 299"/>
                <a:gd name="T6" fmla="*/ 299 w 300"/>
                <a:gd name="T7" fmla="*/ 150 h 299"/>
                <a:gd name="T8" fmla="*/ 150 w 300"/>
                <a:gd name="T9" fmla="*/ 0 h 299"/>
                <a:gd name="T10" fmla="*/ 150 w 300"/>
                <a:gd name="T11" fmla="*/ 0 h 299"/>
                <a:gd name="T12" fmla="*/ 0 w 300"/>
                <a:gd name="T13" fmla="*/ 150 h 299"/>
                <a:gd name="T14" fmla="*/ 0 w 300"/>
                <a:gd name="T15" fmla="*/ 150 h 299"/>
                <a:gd name="T16" fmla="*/ 150 w 300"/>
                <a:gd name="T17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299">
                  <a:moveTo>
                    <a:pt x="150" y="298"/>
                  </a:moveTo>
                  <a:lnTo>
                    <a:pt x="150" y="298"/>
                  </a:lnTo>
                  <a:cubicBezTo>
                    <a:pt x="232" y="298"/>
                    <a:pt x="299" y="231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1"/>
                    <a:pt x="67" y="298"/>
                    <a:pt x="150" y="298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1" name="Freeform 882">
              <a:extLst>
                <a:ext uri="{FF2B5EF4-FFF2-40B4-BE49-F238E27FC236}">
                  <a16:creationId xmlns:a16="http://schemas.microsoft.com/office/drawing/2014/main" id="{6C034C56-E757-0A4C-BA52-16833A480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3069625"/>
              <a:ext cx="186758" cy="189504"/>
            </a:xfrm>
            <a:custGeom>
              <a:avLst/>
              <a:gdLst>
                <a:gd name="T0" fmla="*/ 151 w 302"/>
                <a:gd name="T1" fmla="*/ 302 h 303"/>
                <a:gd name="T2" fmla="*/ 151 w 302"/>
                <a:gd name="T3" fmla="*/ 302 h 303"/>
                <a:gd name="T4" fmla="*/ 301 w 302"/>
                <a:gd name="T5" fmla="*/ 151 h 303"/>
                <a:gd name="T6" fmla="*/ 301 w 302"/>
                <a:gd name="T7" fmla="*/ 151 h 303"/>
                <a:gd name="T8" fmla="*/ 151 w 302"/>
                <a:gd name="T9" fmla="*/ 0 h 303"/>
                <a:gd name="T10" fmla="*/ 151 w 302"/>
                <a:gd name="T11" fmla="*/ 0 h 303"/>
                <a:gd name="T12" fmla="*/ 0 w 302"/>
                <a:gd name="T13" fmla="*/ 151 h 303"/>
                <a:gd name="T14" fmla="*/ 0 w 302"/>
                <a:gd name="T15" fmla="*/ 151 h 303"/>
                <a:gd name="T16" fmla="*/ 151 w 302"/>
                <a:gd name="T17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1" y="234"/>
                    <a:pt x="301" y="151"/>
                  </a:cubicBezTo>
                  <a:lnTo>
                    <a:pt x="301" y="151"/>
                  </a:lnTo>
                  <a:cubicBezTo>
                    <a:pt x="301" y="68"/>
                    <a:pt x="233" y="0"/>
                    <a:pt x="151" y="0"/>
                  </a:cubicBezTo>
                  <a:lnTo>
                    <a:pt x="151" y="0"/>
                  </a:lnTo>
                  <a:cubicBezTo>
                    <a:pt x="67" y="0"/>
                    <a:pt x="0" y="68"/>
                    <a:pt x="0" y="151"/>
                  </a:cubicBezTo>
                  <a:lnTo>
                    <a:pt x="0" y="151"/>
                  </a:lnTo>
                  <a:cubicBezTo>
                    <a:pt x="0" y="234"/>
                    <a:pt x="67" y="302"/>
                    <a:pt x="151" y="302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2" name="Freeform 883">
              <a:extLst>
                <a:ext uri="{FF2B5EF4-FFF2-40B4-BE49-F238E27FC236}">
                  <a16:creationId xmlns:a16="http://schemas.microsoft.com/office/drawing/2014/main" id="{510BDBFB-DE6D-524F-8747-9EE2486BA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7" y="2729065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3" name="Freeform 884">
              <a:extLst>
                <a:ext uri="{FF2B5EF4-FFF2-40B4-BE49-F238E27FC236}">
                  <a16:creationId xmlns:a16="http://schemas.microsoft.com/office/drawing/2014/main" id="{BB2D59DB-C616-8645-80A8-4445D75FE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2" y="2388505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8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8" y="299"/>
                    <a:pt x="150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4" name="Freeform 885">
              <a:extLst>
                <a:ext uri="{FF2B5EF4-FFF2-40B4-BE49-F238E27FC236}">
                  <a16:creationId xmlns:a16="http://schemas.microsoft.com/office/drawing/2014/main" id="{3EB07A67-511D-2D41-9996-017A61C9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4" y="2053439"/>
              <a:ext cx="186758" cy="186758"/>
            </a:xfrm>
            <a:custGeom>
              <a:avLst/>
              <a:gdLst>
                <a:gd name="T0" fmla="*/ 150 w 300"/>
                <a:gd name="T1" fmla="*/ 299 h 300"/>
                <a:gd name="T2" fmla="*/ 150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50 w 300"/>
                <a:gd name="T9" fmla="*/ 0 h 300"/>
                <a:gd name="T10" fmla="*/ 150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50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50" y="299"/>
                  </a:moveTo>
                  <a:lnTo>
                    <a:pt x="150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50" y="0"/>
                  </a:cubicBezTo>
                  <a:lnTo>
                    <a:pt x="150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50" y="299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5" name="Freeform 886">
              <a:extLst>
                <a:ext uri="{FF2B5EF4-FFF2-40B4-BE49-F238E27FC236}">
                  <a16:creationId xmlns:a16="http://schemas.microsoft.com/office/drawing/2014/main" id="{FDC0830E-DB06-E343-93DA-2D82F7879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1721118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6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6" y="299"/>
                    <a:pt x="149" y="299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6" name="Freeform 887">
              <a:extLst>
                <a:ext uri="{FF2B5EF4-FFF2-40B4-BE49-F238E27FC236}">
                  <a16:creationId xmlns:a16="http://schemas.microsoft.com/office/drawing/2014/main" id="{13EA3C8F-E207-8E4F-8A5C-3B549EA5B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36" y="1394291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50 h 300"/>
                <a:gd name="T6" fmla="*/ 299 w 300"/>
                <a:gd name="T7" fmla="*/ 150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50 h 300"/>
                <a:gd name="T14" fmla="*/ 0 w 300"/>
                <a:gd name="T15" fmla="*/ 150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50"/>
                  </a:cubicBezTo>
                  <a:lnTo>
                    <a:pt x="299" y="150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7" name="Freeform 888">
              <a:extLst>
                <a:ext uri="{FF2B5EF4-FFF2-40B4-BE49-F238E27FC236}">
                  <a16:creationId xmlns:a16="http://schemas.microsoft.com/office/drawing/2014/main" id="{9189B45A-D35E-D74C-9018-96ADE9C3E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24" y="1075704"/>
              <a:ext cx="186758" cy="186758"/>
            </a:xfrm>
            <a:custGeom>
              <a:avLst/>
              <a:gdLst>
                <a:gd name="T0" fmla="*/ 149 w 300"/>
                <a:gd name="T1" fmla="*/ 299 h 300"/>
                <a:gd name="T2" fmla="*/ 149 w 300"/>
                <a:gd name="T3" fmla="*/ 299 h 300"/>
                <a:gd name="T4" fmla="*/ 299 w 300"/>
                <a:gd name="T5" fmla="*/ 149 h 300"/>
                <a:gd name="T6" fmla="*/ 299 w 300"/>
                <a:gd name="T7" fmla="*/ 149 h 300"/>
                <a:gd name="T8" fmla="*/ 149 w 300"/>
                <a:gd name="T9" fmla="*/ 0 h 300"/>
                <a:gd name="T10" fmla="*/ 149 w 300"/>
                <a:gd name="T11" fmla="*/ 0 h 300"/>
                <a:gd name="T12" fmla="*/ 0 w 300"/>
                <a:gd name="T13" fmla="*/ 149 h 300"/>
                <a:gd name="T14" fmla="*/ 0 w 300"/>
                <a:gd name="T15" fmla="*/ 149 h 300"/>
                <a:gd name="T16" fmla="*/ 149 w 300"/>
                <a:gd name="T17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300">
                  <a:moveTo>
                    <a:pt x="149" y="299"/>
                  </a:moveTo>
                  <a:lnTo>
                    <a:pt x="149" y="299"/>
                  </a:lnTo>
                  <a:cubicBezTo>
                    <a:pt x="232" y="299"/>
                    <a:pt x="299" y="232"/>
                    <a:pt x="299" y="149"/>
                  </a:cubicBezTo>
                  <a:lnTo>
                    <a:pt x="299" y="149"/>
                  </a:lnTo>
                  <a:cubicBezTo>
                    <a:pt x="299" y="67"/>
                    <a:pt x="232" y="0"/>
                    <a:pt x="149" y="0"/>
                  </a:cubicBez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9"/>
                  </a:lnTo>
                  <a:cubicBezTo>
                    <a:pt x="0" y="232"/>
                    <a:pt x="67" y="299"/>
                    <a:pt x="149" y="299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8" name="Freeform 972">
              <a:extLst>
                <a:ext uri="{FF2B5EF4-FFF2-40B4-BE49-F238E27FC236}">
                  <a16:creationId xmlns:a16="http://schemas.microsoft.com/office/drawing/2014/main" id="{10D19777-5546-BD40-BE6C-067F27318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498" y="6815779"/>
              <a:ext cx="197744" cy="197744"/>
            </a:xfrm>
            <a:custGeom>
              <a:avLst/>
              <a:gdLst>
                <a:gd name="T0" fmla="*/ 158 w 318"/>
                <a:gd name="T1" fmla="*/ 316 h 317"/>
                <a:gd name="T2" fmla="*/ 158 w 318"/>
                <a:gd name="T3" fmla="*/ 316 h 317"/>
                <a:gd name="T4" fmla="*/ 317 w 318"/>
                <a:gd name="T5" fmla="*/ 158 h 317"/>
                <a:gd name="T6" fmla="*/ 317 w 318"/>
                <a:gd name="T7" fmla="*/ 158 h 317"/>
                <a:gd name="T8" fmla="*/ 158 w 318"/>
                <a:gd name="T9" fmla="*/ 0 h 317"/>
                <a:gd name="T10" fmla="*/ 158 w 318"/>
                <a:gd name="T11" fmla="*/ 0 h 317"/>
                <a:gd name="T12" fmla="*/ 0 w 318"/>
                <a:gd name="T13" fmla="*/ 158 h 317"/>
                <a:gd name="T14" fmla="*/ 0 w 318"/>
                <a:gd name="T15" fmla="*/ 158 h 317"/>
                <a:gd name="T16" fmla="*/ 158 w 318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317">
                  <a:moveTo>
                    <a:pt x="158" y="316"/>
                  </a:moveTo>
                  <a:lnTo>
                    <a:pt x="158" y="316"/>
                  </a:lnTo>
                  <a:cubicBezTo>
                    <a:pt x="246" y="316"/>
                    <a:pt x="317" y="245"/>
                    <a:pt x="317" y="158"/>
                  </a:cubicBezTo>
                  <a:lnTo>
                    <a:pt x="317" y="158"/>
                  </a:lnTo>
                  <a:cubicBezTo>
                    <a:pt x="317" y="70"/>
                    <a:pt x="246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9" name="Freeform 973">
              <a:extLst>
                <a:ext uri="{FF2B5EF4-FFF2-40B4-BE49-F238E27FC236}">
                  <a16:creationId xmlns:a16="http://schemas.microsoft.com/office/drawing/2014/main" id="{D1EBF898-E59C-A742-8ADD-91293C5CC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25" y="6521908"/>
              <a:ext cx="197744" cy="197744"/>
            </a:xfrm>
            <a:custGeom>
              <a:avLst/>
              <a:gdLst>
                <a:gd name="T0" fmla="*/ 159 w 317"/>
                <a:gd name="T1" fmla="*/ 316 h 317"/>
                <a:gd name="T2" fmla="*/ 159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9 w 317"/>
                <a:gd name="T9" fmla="*/ 0 h 317"/>
                <a:gd name="T10" fmla="*/ 159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9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9" y="316"/>
                  </a:moveTo>
                  <a:lnTo>
                    <a:pt x="159" y="316"/>
                  </a:lnTo>
                  <a:cubicBezTo>
                    <a:pt x="245" y="316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6"/>
                    <a:pt x="159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0" name="Freeform 974">
              <a:extLst>
                <a:ext uri="{FF2B5EF4-FFF2-40B4-BE49-F238E27FC236}">
                  <a16:creationId xmlns:a16="http://schemas.microsoft.com/office/drawing/2014/main" id="{EAA5D845-DF87-E545-AD88-98860446E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86" y="6219798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9 h 318"/>
                <a:gd name="T6" fmla="*/ 316 w 317"/>
                <a:gd name="T7" fmla="*/ 159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9 h 318"/>
                <a:gd name="T14" fmla="*/ 0 w 317"/>
                <a:gd name="T15" fmla="*/ 159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1" name="Freeform 975">
              <a:extLst>
                <a:ext uri="{FF2B5EF4-FFF2-40B4-BE49-F238E27FC236}">
                  <a16:creationId xmlns:a16="http://schemas.microsoft.com/office/drawing/2014/main" id="{E2C79673-6D70-0A46-9C6E-642A7F079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590945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9 h 317"/>
                <a:gd name="T6" fmla="*/ 316 w 317"/>
                <a:gd name="T7" fmla="*/ 159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9 h 317"/>
                <a:gd name="T14" fmla="*/ 0 w 317"/>
                <a:gd name="T15" fmla="*/ 159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9"/>
                  </a:cubicBezTo>
                  <a:lnTo>
                    <a:pt x="316" y="159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2" name="Freeform 976">
              <a:extLst>
                <a:ext uri="{FF2B5EF4-FFF2-40B4-BE49-F238E27FC236}">
                  <a16:creationId xmlns:a16="http://schemas.microsoft.com/office/drawing/2014/main" id="{F4FF459B-7B15-294F-A2DF-9505575BE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5590862"/>
              <a:ext cx="197744" cy="197744"/>
            </a:xfrm>
            <a:custGeom>
              <a:avLst/>
              <a:gdLst>
                <a:gd name="T0" fmla="*/ 159 w 317"/>
                <a:gd name="T1" fmla="*/ 317 h 318"/>
                <a:gd name="T2" fmla="*/ 159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9 w 317"/>
                <a:gd name="T9" fmla="*/ 0 h 318"/>
                <a:gd name="T10" fmla="*/ 159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9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9" y="317"/>
                  </a:moveTo>
                  <a:lnTo>
                    <a:pt x="159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9" y="317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3" name="Freeform 977">
              <a:extLst>
                <a:ext uri="{FF2B5EF4-FFF2-40B4-BE49-F238E27FC236}">
                  <a16:creationId xmlns:a16="http://schemas.microsoft.com/office/drawing/2014/main" id="{3F39C6AD-6030-4C40-BFB7-4CA1588D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5266781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8 h 317"/>
                <a:gd name="T6" fmla="*/ 316 w 317"/>
                <a:gd name="T7" fmla="*/ 158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8 h 317"/>
                <a:gd name="T14" fmla="*/ 0 w 317"/>
                <a:gd name="T15" fmla="*/ 158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6"/>
                    <a:pt x="158" y="316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4" name="Freeform 978">
              <a:extLst>
                <a:ext uri="{FF2B5EF4-FFF2-40B4-BE49-F238E27FC236}">
                  <a16:creationId xmlns:a16="http://schemas.microsoft.com/office/drawing/2014/main" id="{6ED8CB6F-CD93-7746-BC01-CA5D3B73B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4950939"/>
              <a:ext cx="167535" cy="167535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5" name="Freeform 979">
              <a:extLst>
                <a:ext uri="{FF2B5EF4-FFF2-40B4-BE49-F238E27FC236}">
                  <a16:creationId xmlns:a16="http://schemas.microsoft.com/office/drawing/2014/main" id="{CBF730DC-0D17-FE4B-93BA-E086CA88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465" y="1894145"/>
              <a:ext cx="167535" cy="167533"/>
            </a:xfrm>
            <a:custGeom>
              <a:avLst/>
              <a:gdLst>
                <a:gd name="T0" fmla="*/ 136 w 271"/>
                <a:gd name="T1" fmla="*/ 270 h 271"/>
                <a:gd name="T2" fmla="*/ 136 w 271"/>
                <a:gd name="T3" fmla="*/ 270 h 271"/>
                <a:gd name="T4" fmla="*/ 270 w 271"/>
                <a:gd name="T5" fmla="*/ 135 h 271"/>
                <a:gd name="T6" fmla="*/ 270 w 271"/>
                <a:gd name="T7" fmla="*/ 135 h 271"/>
                <a:gd name="T8" fmla="*/ 136 w 271"/>
                <a:gd name="T9" fmla="*/ 0 h 271"/>
                <a:gd name="T10" fmla="*/ 136 w 271"/>
                <a:gd name="T11" fmla="*/ 0 h 271"/>
                <a:gd name="T12" fmla="*/ 0 w 271"/>
                <a:gd name="T13" fmla="*/ 135 h 271"/>
                <a:gd name="T14" fmla="*/ 0 w 271"/>
                <a:gd name="T15" fmla="*/ 135 h 271"/>
                <a:gd name="T16" fmla="*/ 136 w 271"/>
                <a:gd name="T1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271">
                  <a:moveTo>
                    <a:pt x="136" y="270"/>
                  </a:moveTo>
                  <a:lnTo>
                    <a:pt x="136" y="270"/>
                  </a:lnTo>
                  <a:cubicBezTo>
                    <a:pt x="210" y="270"/>
                    <a:pt x="270" y="210"/>
                    <a:pt x="270" y="135"/>
                  </a:cubicBezTo>
                  <a:lnTo>
                    <a:pt x="270" y="135"/>
                  </a:lnTo>
                  <a:cubicBezTo>
                    <a:pt x="270" y="60"/>
                    <a:pt x="210" y="0"/>
                    <a:pt x="136" y="0"/>
                  </a:cubicBezTo>
                  <a:lnTo>
                    <a:pt x="136" y="0"/>
                  </a:lnTo>
                  <a:cubicBezTo>
                    <a:pt x="61" y="0"/>
                    <a:pt x="0" y="60"/>
                    <a:pt x="0" y="135"/>
                  </a:cubicBezTo>
                  <a:lnTo>
                    <a:pt x="0" y="135"/>
                  </a:lnTo>
                  <a:cubicBezTo>
                    <a:pt x="0" y="210"/>
                    <a:pt x="61" y="270"/>
                    <a:pt x="136" y="27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6" name="Freeform 980">
              <a:extLst>
                <a:ext uri="{FF2B5EF4-FFF2-40B4-BE49-F238E27FC236}">
                  <a16:creationId xmlns:a16="http://schemas.microsoft.com/office/drawing/2014/main" id="{C8CB9D74-0425-AA40-9313-4C1F9212B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548093"/>
              <a:ext cx="197744" cy="197744"/>
            </a:xfrm>
            <a:custGeom>
              <a:avLst/>
              <a:gdLst>
                <a:gd name="T0" fmla="*/ 158 w 317"/>
                <a:gd name="T1" fmla="*/ 317 h 318"/>
                <a:gd name="T2" fmla="*/ 158 w 317"/>
                <a:gd name="T3" fmla="*/ 317 h 318"/>
                <a:gd name="T4" fmla="*/ 316 w 317"/>
                <a:gd name="T5" fmla="*/ 158 h 318"/>
                <a:gd name="T6" fmla="*/ 316 w 317"/>
                <a:gd name="T7" fmla="*/ 158 h 318"/>
                <a:gd name="T8" fmla="*/ 158 w 317"/>
                <a:gd name="T9" fmla="*/ 0 h 318"/>
                <a:gd name="T10" fmla="*/ 158 w 317"/>
                <a:gd name="T11" fmla="*/ 0 h 318"/>
                <a:gd name="T12" fmla="*/ 0 w 317"/>
                <a:gd name="T13" fmla="*/ 158 h 318"/>
                <a:gd name="T14" fmla="*/ 0 w 317"/>
                <a:gd name="T15" fmla="*/ 158 h 318"/>
                <a:gd name="T16" fmla="*/ 158 w 317"/>
                <a:gd name="T17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8">
                  <a:moveTo>
                    <a:pt x="158" y="317"/>
                  </a:moveTo>
                  <a:lnTo>
                    <a:pt x="158" y="317"/>
                  </a:lnTo>
                  <a:cubicBezTo>
                    <a:pt x="245" y="317"/>
                    <a:pt x="316" y="246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6"/>
                    <a:pt x="71" y="317"/>
                    <a:pt x="158" y="317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7" name="Freeform 981">
              <a:extLst>
                <a:ext uri="{FF2B5EF4-FFF2-40B4-BE49-F238E27FC236}">
                  <a16:creationId xmlns:a16="http://schemas.microsoft.com/office/drawing/2014/main" id="{14E972CA-C610-9C44-A727-70EF008F7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41" y="1224012"/>
              <a:ext cx="197744" cy="197744"/>
            </a:xfrm>
            <a:custGeom>
              <a:avLst/>
              <a:gdLst>
                <a:gd name="T0" fmla="*/ 159 w 317"/>
                <a:gd name="T1" fmla="*/ 315 h 316"/>
                <a:gd name="T2" fmla="*/ 159 w 317"/>
                <a:gd name="T3" fmla="*/ 315 h 316"/>
                <a:gd name="T4" fmla="*/ 316 w 317"/>
                <a:gd name="T5" fmla="*/ 158 h 316"/>
                <a:gd name="T6" fmla="*/ 316 w 317"/>
                <a:gd name="T7" fmla="*/ 158 h 316"/>
                <a:gd name="T8" fmla="*/ 159 w 317"/>
                <a:gd name="T9" fmla="*/ 0 h 316"/>
                <a:gd name="T10" fmla="*/ 159 w 317"/>
                <a:gd name="T11" fmla="*/ 0 h 316"/>
                <a:gd name="T12" fmla="*/ 0 w 317"/>
                <a:gd name="T13" fmla="*/ 158 h 316"/>
                <a:gd name="T14" fmla="*/ 0 w 317"/>
                <a:gd name="T15" fmla="*/ 158 h 316"/>
                <a:gd name="T16" fmla="*/ 159 w 317"/>
                <a:gd name="T1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6">
                  <a:moveTo>
                    <a:pt x="159" y="315"/>
                  </a:moveTo>
                  <a:lnTo>
                    <a:pt x="159" y="315"/>
                  </a:lnTo>
                  <a:cubicBezTo>
                    <a:pt x="245" y="315"/>
                    <a:pt x="316" y="245"/>
                    <a:pt x="316" y="158"/>
                  </a:cubicBezTo>
                  <a:lnTo>
                    <a:pt x="316" y="158"/>
                  </a:lnTo>
                  <a:cubicBezTo>
                    <a:pt x="316" y="71"/>
                    <a:pt x="245" y="0"/>
                    <a:pt x="159" y="0"/>
                  </a:cubicBezTo>
                  <a:lnTo>
                    <a:pt x="159" y="0"/>
                  </a:lnTo>
                  <a:cubicBezTo>
                    <a:pt x="71" y="0"/>
                    <a:pt x="0" y="71"/>
                    <a:pt x="0" y="158"/>
                  </a:cubicBezTo>
                  <a:lnTo>
                    <a:pt x="0" y="158"/>
                  </a:lnTo>
                  <a:cubicBezTo>
                    <a:pt x="0" y="245"/>
                    <a:pt x="71" y="315"/>
                    <a:pt x="159" y="315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8" name="Freeform 982">
              <a:extLst>
                <a:ext uri="{FF2B5EF4-FFF2-40B4-BE49-F238E27FC236}">
                  <a16:creationId xmlns:a16="http://schemas.microsoft.com/office/drawing/2014/main" id="{5B0F80ED-C756-DC44-9DD2-A792335F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4" y="905423"/>
              <a:ext cx="197744" cy="197744"/>
            </a:xfrm>
            <a:custGeom>
              <a:avLst/>
              <a:gdLst>
                <a:gd name="T0" fmla="*/ 158 w 317"/>
                <a:gd name="T1" fmla="*/ 316 h 317"/>
                <a:gd name="T2" fmla="*/ 158 w 317"/>
                <a:gd name="T3" fmla="*/ 316 h 317"/>
                <a:gd name="T4" fmla="*/ 316 w 317"/>
                <a:gd name="T5" fmla="*/ 157 h 317"/>
                <a:gd name="T6" fmla="*/ 316 w 317"/>
                <a:gd name="T7" fmla="*/ 157 h 317"/>
                <a:gd name="T8" fmla="*/ 158 w 317"/>
                <a:gd name="T9" fmla="*/ 0 h 317"/>
                <a:gd name="T10" fmla="*/ 158 w 317"/>
                <a:gd name="T11" fmla="*/ 0 h 317"/>
                <a:gd name="T12" fmla="*/ 0 w 317"/>
                <a:gd name="T13" fmla="*/ 157 h 317"/>
                <a:gd name="T14" fmla="*/ 0 w 317"/>
                <a:gd name="T15" fmla="*/ 157 h 317"/>
                <a:gd name="T16" fmla="*/ 158 w 317"/>
                <a:gd name="T1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317">
                  <a:moveTo>
                    <a:pt x="158" y="316"/>
                  </a:moveTo>
                  <a:lnTo>
                    <a:pt x="158" y="316"/>
                  </a:lnTo>
                  <a:cubicBezTo>
                    <a:pt x="245" y="316"/>
                    <a:pt x="316" y="245"/>
                    <a:pt x="316" y="157"/>
                  </a:cubicBezTo>
                  <a:lnTo>
                    <a:pt x="316" y="157"/>
                  </a:lnTo>
                  <a:cubicBezTo>
                    <a:pt x="316" y="70"/>
                    <a:pt x="245" y="0"/>
                    <a:pt x="158" y="0"/>
                  </a:cubicBezTo>
                  <a:lnTo>
                    <a:pt x="158" y="0"/>
                  </a:lnTo>
                  <a:cubicBezTo>
                    <a:pt x="71" y="0"/>
                    <a:pt x="0" y="70"/>
                    <a:pt x="0" y="157"/>
                  </a:cubicBezTo>
                  <a:lnTo>
                    <a:pt x="0" y="157"/>
                  </a:lnTo>
                  <a:cubicBezTo>
                    <a:pt x="0" y="245"/>
                    <a:pt x="71" y="316"/>
                    <a:pt x="158" y="31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9" name="Freeform 1051">
              <a:extLst>
                <a:ext uri="{FF2B5EF4-FFF2-40B4-BE49-F238E27FC236}">
                  <a16:creationId xmlns:a16="http://schemas.microsoft.com/office/drawing/2014/main" id="{FDE3D48B-2AF0-814F-8A97-D5024123C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2" y="667845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0" name="Freeform 1052">
              <a:extLst>
                <a:ext uri="{FF2B5EF4-FFF2-40B4-BE49-F238E27FC236}">
                  <a16:creationId xmlns:a16="http://schemas.microsoft.com/office/drawing/2014/main" id="{46293D00-74BE-1443-A688-16577E93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6376348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5" y="333"/>
                    <a:pt x="167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1" name="Freeform 1053">
              <a:extLst>
                <a:ext uri="{FF2B5EF4-FFF2-40B4-BE49-F238E27FC236}">
                  <a16:creationId xmlns:a16="http://schemas.microsoft.com/office/drawing/2014/main" id="{5FAD83B4-27FE-3044-A3AF-B0965606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6068746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9"/>
                    <a:pt x="333" y="166"/>
                  </a:cubicBezTo>
                  <a:lnTo>
                    <a:pt x="333" y="166"/>
                  </a:lnTo>
                  <a:cubicBezTo>
                    <a:pt x="333" y="75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5"/>
                    <a:pt x="0" y="166"/>
                  </a:cubicBezTo>
                  <a:lnTo>
                    <a:pt x="0" y="166"/>
                  </a:lnTo>
                  <a:cubicBezTo>
                    <a:pt x="0" y="259"/>
                    <a:pt x="74" y="333"/>
                    <a:pt x="166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2" name="Freeform 1054">
              <a:extLst>
                <a:ext uri="{FF2B5EF4-FFF2-40B4-BE49-F238E27FC236}">
                  <a16:creationId xmlns:a16="http://schemas.microsoft.com/office/drawing/2014/main" id="{1DDAA6B0-FCD4-794D-B962-E5A0B0536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5777622"/>
              <a:ext cx="153800" cy="153800"/>
            </a:xfrm>
            <a:custGeom>
              <a:avLst/>
              <a:gdLst>
                <a:gd name="T0" fmla="*/ 123 w 246"/>
                <a:gd name="T1" fmla="*/ 245 h 246"/>
                <a:gd name="T2" fmla="*/ 123 w 246"/>
                <a:gd name="T3" fmla="*/ 245 h 246"/>
                <a:gd name="T4" fmla="*/ 245 w 246"/>
                <a:gd name="T5" fmla="*/ 123 h 246"/>
                <a:gd name="T6" fmla="*/ 245 w 246"/>
                <a:gd name="T7" fmla="*/ 123 h 246"/>
                <a:gd name="T8" fmla="*/ 123 w 246"/>
                <a:gd name="T9" fmla="*/ 0 h 246"/>
                <a:gd name="T10" fmla="*/ 123 w 246"/>
                <a:gd name="T11" fmla="*/ 0 h 246"/>
                <a:gd name="T12" fmla="*/ 0 w 246"/>
                <a:gd name="T13" fmla="*/ 123 h 246"/>
                <a:gd name="T14" fmla="*/ 0 w 246"/>
                <a:gd name="T15" fmla="*/ 123 h 246"/>
                <a:gd name="T16" fmla="*/ 123 w 246"/>
                <a:gd name="T1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6">
                  <a:moveTo>
                    <a:pt x="123" y="245"/>
                  </a:moveTo>
                  <a:lnTo>
                    <a:pt x="123" y="245"/>
                  </a:lnTo>
                  <a:cubicBezTo>
                    <a:pt x="190" y="245"/>
                    <a:pt x="245" y="190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3" name="Freeform 1055">
              <a:extLst>
                <a:ext uri="{FF2B5EF4-FFF2-40B4-BE49-F238E27FC236}">
                  <a16:creationId xmlns:a16="http://schemas.microsoft.com/office/drawing/2014/main" id="{26FA73A1-A8D9-B347-8F27-BC3584AD9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688" y="1081196"/>
              <a:ext cx="153800" cy="153800"/>
            </a:xfrm>
            <a:custGeom>
              <a:avLst/>
              <a:gdLst>
                <a:gd name="T0" fmla="*/ 123 w 246"/>
                <a:gd name="T1" fmla="*/ 246 h 247"/>
                <a:gd name="T2" fmla="*/ 123 w 246"/>
                <a:gd name="T3" fmla="*/ 246 h 247"/>
                <a:gd name="T4" fmla="*/ 245 w 246"/>
                <a:gd name="T5" fmla="*/ 123 h 247"/>
                <a:gd name="T6" fmla="*/ 245 w 246"/>
                <a:gd name="T7" fmla="*/ 123 h 247"/>
                <a:gd name="T8" fmla="*/ 123 w 246"/>
                <a:gd name="T9" fmla="*/ 0 h 247"/>
                <a:gd name="T10" fmla="*/ 123 w 246"/>
                <a:gd name="T11" fmla="*/ 0 h 247"/>
                <a:gd name="T12" fmla="*/ 0 w 246"/>
                <a:gd name="T13" fmla="*/ 123 h 247"/>
                <a:gd name="T14" fmla="*/ 0 w 246"/>
                <a:gd name="T15" fmla="*/ 123 h 247"/>
                <a:gd name="T16" fmla="*/ 123 w 246"/>
                <a:gd name="T17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247">
                  <a:moveTo>
                    <a:pt x="123" y="246"/>
                  </a:moveTo>
                  <a:lnTo>
                    <a:pt x="123" y="246"/>
                  </a:lnTo>
                  <a:cubicBezTo>
                    <a:pt x="190" y="246"/>
                    <a:pt x="245" y="191"/>
                    <a:pt x="245" y="123"/>
                  </a:cubicBezTo>
                  <a:lnTo>
                    <a:pt x="245" y="123"/>
                  </a:lnTo>
                  <a:cubicBezTo>
                    <a:pt x="245" y="55"/>
                    <a:pt x="190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123"/>
                  </a:lnTo>
                  <a:cubicBezTo>
                    <a:pt x="0" y="191"/>
                    <a:pt x="55" y="246"/>
                    <a:pt x="123" y="246"/>
                  </a:cubicBezTo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4" name="Freeform 1056">
              <a:extLst>
                <a:ext uri="{FF2B5EF4-FFF2-40B4-BE49-F238E27FC236}">
                  <a16:creationId xmlns:a16="http://schemas.microsoft.com/office/drawing/2014/main" id="{51CD69AB-364D-CF40-9F04-1332A8C61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" y="737890"/>
              <a:ext cx="208729" cy="208729"/>
            </a:xfrm>
            <a:custGeom>
              <a:avLst/>
              <a:gdLst>
                <a:gd name="T0" fmla="*/ 166 w 334"/>
                <a:gd name="T1" fmla="*/ 333 h 334"/>
                <a:gd name="T2" fmla="*/ 166 w 334"/>
                <a:gd name="T3" fmla="*/ 333 h 334"/>
                <a:gd name="T4" fmla="*/ 333 w 334"/>
                <a:gd name="T5" fmla="*/ 166 h 334"/>
                <a:gd name="T6" fmla="*/ 333 w 334"/>
                <a:gd name="T7" fmla="*/ 166 h 334"/>
                <a:gd name="T8" fmla="*/ 166 w 334"/>
                <a:gd name="T9" fmla="*/ 0 h 334"/>
                <a:gd name="T10" fmla="*/ 166 w 334"/>
                <a:gd name="T11" fmla="*/ 0 h 334"/>
                <a:gd name="T12" fmla="*/ 0 w 334"/>
                <a:gd name="T13" fmla="*/ 166 h 334"/>
                <a:gd name="T14" fmla="*/ 0 w 334"/>
                <a:gd name="T15" fmla="*/ 166 h 334"/>
                <a:gd name="T16" fmla="*/ 166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6" y="333"/>
                  </a:moveTo>
                  <a:lnTo>
                    <a:pt x="166" y="333"/>
                  </a:lnTo>
                  <a:cubicBezTo>
                    <a:pt x="258" y="333"/>
                    <a:pt x="333" y="258"/>
                    <a:pt x="333" y="166"/>
                  </a:cubicBezTo>
                  <a:lnTo>
                    <a:pt x="333" y="166"/>
                  </a:lnTo>
                  <a:cubicBezTo>
                    <a:pt x="333" y="74"/>
                    <a:pt x="258" y="0"/>
                    <a:pt x="166" y="0"/>
                  </a:cubicBezTo>
                  <a:lnTo>
                    <a:pt x="166" y="0"/>
                  </a:lnTo>
                  <a:cubicBezTo>
                    <a:pt x="74" y="0"/>
                    <a:pt x="0" y="74"/>
                    <a:pt x="0" y="166"/>
                  </a:cubicBezTo>
                  <a:lnTo>
                    <a:pt x="0" y="166"/>
                  </a:lnTo>
                  <a:cubicBezTo>
                    <a:pt x="0" y="258"/>
                    <a:pt x="74" y="333"/>
                    <a:pt x="166" y="33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5" name="Freeform 1057">
              <a:extLst>
                <a:ext uri="{FF2B5EF4-FFF2-40B4-BE49-F238E27FC236}">
                  <a16:creationId xmlns:a16="http://schemas.microsoft.com/office/drawing/2014/main" id="{D091C1B6-D429-C045-92C1-A5C6F158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86" y="427541"/>
              <a:ext cx="208729" cy="208729"/>
            </a:xfrm>
            <a:custGeom>
              <a:avLst/>
              <a:gdLst>
                <a:gd name="T0" fmla="*/ 167 w 334"/>
                <a:gd name="T1" fmla="*/ 333 h 334"/>
                <a:gd name="T2" fmla="*/ 167 w 334"/>
                <a:gd name="T3" fmla="*/ 333 h 334"/>
                <a:gd name="T4" fmla="*/ 333 w 334"/>
                <a:gd name="T5" fmla="*/ 167 h 334"/>
                <a:gd name="T6" fmla="*/ 333 w 334"/>
                <a:gd name="T7" fmla="*/ 167 h 334"/>
                <a:gd name="T8" fmla="*/ 167 w 334"/>
                <a:gd name="T9" fmla="*/ 0 h 334"/>
                <a:gd name="T10" fmla="*/ 167 w 334"/>
                <a:gd name="T11" fmla="*/ 0 h 334"/>
                <a:gd name="T12" fmla="*/ 0 w 334"/>
                <a:gd name="T13" fmla="*/ 167 h 334"/>
                <a:gd name="T14" fmla="*/ 0 w 334"/>
                <a:gd name="T15" fmla="*/ 167 h 334"/>
                <a:gd name="T16" fmla="*/ 167 w 334"/>
                <a:gd name="T17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334">
                  <a:moveTo>
                    <a:pt x="167" y="333"/>
                  </a:moveTo>
                  <a:lnTo>
                    <a:pt x="167" y="333"/>
                  </a:lnTo>
                  <a:cubicBezTo>
                    <a:pt x="259" y="333"/>
                    <a:pt x="333" y="259"/>
                    <a:pt x="333" y="167"/>
                  </a:cubicBezTo>
                  <a:lnTo>
                    <a:pt x="333" y="167"/>
                  </a:lnTo>
                  <a:cubicBezTo>
                    <a:pt x="333" y="75"/>
                    <a:pt x="259" y="0"/>
                    <a:pt x="167" y="0"/>
                  </a:cubicBezTo>
                  <a:lnTo>
                    <a:pt x="167" y="0"/>
                  </a:lnTo>
                  <a:cubicBezTo>
                    <a:pt x="75" y="0"/>
                    <a:pt x="0" y="75"/>
                    <a:pt x="0" y="167"/>
                  </a:cubicBezTo>
                  <a:lnTo>
                    <a:pt x="0" y="167"/>
                  </a:lnTo>
                  <a:cubicBezTo>
                    <a:pt x="0" y="259"/>
                    <a:pt x="75" y="333"/>
                    <a:pt x="167" y="33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6" name="Freeform 1114">
              <a:extLst>
                <a:ext uri="{FF2B5EF4-FFF2-40B4-BE49-F238E27FC236}">
                  <a16:creationId xmlns:a16="http://schemas.microsoft.com/office/drawing/2014/main" id="{5F2A8576-B85C-7144-AA97-FEE4F77B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6" y="6835004"/>
              <a:ext cx="216969" cy="216969"/>
            </a:xfrm>
            <a:custGeom>
              <a:avLst/>
              <a:gdLst>
                <a:gd name="T0" fmla="*/ 174 w 349"/>
                <a:gd name="T1" fmla="*/ 348 h 349"/>
                <a:gd name="T2" fmla="*/ 174 w 349"/>
                <a:gd name="T3" fmla="*/ 348 h 349"/>
                <a:gd name="T4" fmla="*/ 348 w 349"/>
                <a:gd name="T5" fmla="*/ 174 h 349"/>
                <a:gd name="T6" fmla="*/ 348 w 349"/>
                <a:gd name="T7" fmla="*/ 174 h 349"/>
                <a:gd name="T8" fmla="*/ 174 w 349"/>
                <a:gd name="T9" fmla="*/ 0 h 349"/>
                <a:gd name="T10" fmla="*/ 174 w 349"/>
                <a:gd name="T11" fmla="*/ 0 h 349"/>
                <a:gd name="T12" fmla="*/ 0 w 349"/>
                <a:gd name="T13" fmla="*/ 174 h 349"/>
                <a:gd name="T14" fmla="*/ 0 w 349"/>
                <a:gd name="T15" fmla="*/ 174 h 349"/>
                <a:gd name="T16" fmla="*/ 174 w 349"/>
                <a:gd name="T1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174" y="348"/>
                  </a:moveTo>
                  <a:lnTo>
                    <a:pt x="174" y="348"/>
                  </a:lnTo>
                  <a:cubicBezTo>
                    <a:pt x="270" y="348"/>
                    <a:pt x="348" y="270"/>
                    <a:pt x="348" y="174"/>
                  </a:cubicBezTo>
                  <a:lnTo>
                    <a:pt x="348" y="174"/>
                  </a:lnTo>
                  <a:cubicBezTo>
                    <a:pt x="348" y="78"/>
                    <a:pt x="270" y="0"/>
                    <a:pt x="174" y="0"/>
                  </a:cubicBezTo>
                  <a:lnTo>
                    <a:pt x="174" y="0"/>
                  </a:lnTo>
                  <a:cubicBezTo>
                    <a:pt x="78" y="0"/>
                    <a:pt x="0" y="78"/>
                    <a:pt x="0" y="174"/>
                  </a:cubicBezTo>
                  <a:lnTo>
                    <a:pt x="0" y="174"/>
                  </a:lnTo>
                  <a:cubicBezTo>
                    <a:pt x="0" y="270"/>
                    <a:pt x="78" y="348"/>
                    <a:pt x="174" y="348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7" name="Freeform 1115">
              <a:extLst>
                <a:ext uri="{FF2B5EF4-FFF2-40B4-BE49-F238E27FC236}">
                  <a16:creationId xmlns:a16="http://schemas.microsoft.com/office/drawing/2014/main" id="{89A95C54-7F93-134F-B927-55EE02516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6541133"/>
              <a:ext cx="205985" cy="205983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8" name="Freeform 1116">
              <a:extLst>
                <a:ext uri="{FF2B5EF4-FFF2-40B4-BE49-F238E27FC236}">
                  <a16:creationId xmlns:a16="http://schemas.microsoft.com/office/drawing/2014/main" id="{3F6BEC29-7AC9-EF48-9B49-1CD602A7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478" y="265501"/>
              <a:ext cx="205985" cy="205985"/>
            </a:xfrm>
            <a:custGeom>
              <a:avLst/>
              <a:gdLst>
                <a:gd name="T0" fmla="*/ 164 w 329"/>
                <a:gd name="T1" fmla="*/ 329 h 330"/>
                <a:gd name="T2" fmla="*/ 164 w 329"/>
                <a:gd name="T3" fmla="*/ 329 h 330"/>
                <a:gd name="T4" fmla="*/ 328 w 329"/>
                <a:gd name="T5" fmla="*/ 164 h 330"/>
                <a:gd name="T6" fmla="*/ 328 w 329"/>
                <a:gd name="T7" fmla="*/ 164 h 330"/>
                <a:gd name="T8" fmla="*/ 164 w 329"/>
                <a:gd name="T9" fmla="*/ 0 h 330"/>
                <a:gd name="T10" fmla="*/ 164 w 329"/>
                <a:gd name="T11" fmla="*/ 0 h 330"/>
                <a:gd name="T12" fmla="*/ 0 w 329"/>
                <a:gd name="T13" fmla="*/ 164 h 330"/>
                <a:gd name="T14" fmla="*/ 0 w 329"/>
                <a:gd name="T15" fmla="*/ 164 h 330"/>
                <a:gd name="T16" fmla="*/ 164 w 329"/>
                <a:gd name="T17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30">
                  <a:moveTo>
                    <a:pt x="164" y="329"/>
                  </a:moveTo>
                  <a:lnTo>
                    <a:pt x="164" y="329"/>
                  </a:lnTo>
                  <a:cubicBezTo>
                    <a:pt x="255" y="329"/>
                    <a:pt x="328" y="255"/>
                    <a:pt x="328" y="164"/>
                  </a:cubicBezTo>
                  <a:lnTo>
                    <a:pt x="328" y="164"/>
                  </a:lnTo>
                  <a:cubicBezTo>
                    <a:pt x="328" y="74"/>
                    <a:pt x="255" y="0"/>
                    <a:pt x="164" y="0"/>
                  </a:cubicBezTo>
                  <a:lnTo>
                    <a:pt x="164" y="0"/>
                  </a:lnTo>
                  <a:cubicBezTo>
                    <a:pt x="74" y="0"/>
                    <a:pt x="0" y="74"/>
                    <a:pt x="0" y="164"/>
                  </a:cubicBezTo>
                  <a:lnTo>
                    <a:pt x="0" y="164"/>
                  </a:lnTo>
                  <a:cubicBezTo>
                    <a:pt x="0" y="255"/>
                    <a:pt x="74" y="329"/>
                    <a:pt x="164" y="32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61" r:id="rId5"/>
    <p:sldLayoutId id="2147483662" r:id="rId6"/>
    <p:sldLayoutId id="2147483671" r:id="rId7"/>
    <p:sldLayoutId id="214748367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2734025" y="2782777"/>
            <a:ext cx="6723950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2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优邻购 </a:t>
            </a:r>
            <a:r>
              <a:rPr lang="en-US" altLang="zh-CN" sz="5400" b="1" dirty="0" err="1">
                <a:solidFill>
                  <a:schemeClr val="tx2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Eyulingo</a:t>
            </a:r>
            <a:endParaRPr lang="en-US" sz="5400" b="1" dirty="0">
              <a:solidFill>
                <a:schemeClr val="tx2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Arima Madurai Blac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289293" y="4082829"/>
            <a:ext cx="5638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Nunito Sans Light" pitchFamily="2" charset="77"/>
                <a:cs typeface="Arima Madurai Light" pitchFamily="2" charset="77"/>
              </a:rPr>
              <a:t>第三组 高鹏成 于喜千 何思泽 高鸿博</a:t>
            </a:r>
            <a:endParaRPr lang="en-US" altLang="zh-CN" sz="2000" dirty="0">
              <a:latin typeface="Nunito Sans Light" pitchFamily="2" charset="77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****************************************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3</a:t>
            </a:r>
            <a:r>
              <a:rPr lang="en-US" sz="6000" b="1" dirty="0">
                <a:solidFill>
                  <a:schemeClr val="accent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. </a:t>
            </a:r>
            <a:r>
              <a:rPr lang="zh-CN" altLang="en-US" sz="6000" b="1" dirty="0">
                <a:solidFill>
                  <a:schemeClr val="accent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技术</a:t>
            </a:r>
            <a:endParaRPr lang="en-US" sz="6000" b="1" dirty="0">
              <a:solidFill>
                <a:schemeClr val="accent3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25150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7056229" y="2780538"/>
            <a:ext cx="2822345" cy="145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Swift + Objective-C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Interface Builder UI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CocoaPods</a:t>
            </a:r>
            <a:r>
              <a:rPr lang="en-US" sz="20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 Dep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7042657" y="2123489"/>
            <a:ext cx="364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4396"/>
                </a:solidFill>
                <a:effectLst/>
                <a:uLnTx/>
                <a:uFillTx/>
                <a:latin typeface="Nunito Sans" pitchFamily="2" charset="77"/>
                <a:ea typeface="+mn-ea"/>
                <a:cs typeface="Arima Madurai Medium" pitchFamily="2" charset="77"/>
              </a:rPr>
              <a:t>Cocoa Touch UI Framework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804396"/>
              </a:solidFill>
              <a:effectLst/>
              <a:uLnTx/>
              <a:uFillTx/>
              <a:latin typeface="Nunito Sans" pitchFamily="2" charset="77"/>
              <a:ea typeface="+mn-ea"/>
              <a:cs typeface="Arima Madurai Medium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747287" y="564515"/>
            <a:ext cx="716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77"/>
                <a:ea typeface="+mn-ea"/>
                <a:cs typeface="Arima Madurai Semi" pitchFamily="2" charset="77"/>
              </a:rPr>
              <a:t>关键技术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+mn-ea"/>
              <a:cs typeface="Arima Madurai Semi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18809" y="2780538"/>
            <a:ext cx="2822345" cy="111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使用</a:t>
            </a:r>
            <a:r>
              <a:rPr lang="en-US" altLang="zh-CN" sz="20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Electron</a:t>
            </a:r>
            <a:r>
              <a:rPr lang="zh-CN" altLang="en-US" sz="20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将其打包成</a:t>
            </a:r>
            <a:r>
              <a:rPr lang="en-US" altLang="zh-CN" sz="20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web</a:t>
            </a:r>
            <a:r>
              <a:rPr lang="zh-CN" altLang="en-US" sz="20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应用，使用</a:t>
            </a:r>
            <a:r>
              <a:rPr lang="en-US" altLang="zh-CN" sz="2000" dirty="0"/>
              <a:t>Element </a:t>
            </a:r>
          </a:p>
          <a:p>
            <a:pPr lvl="0">
              <a:lnSpc>
                <a:spcPts val="2700"/>
              </a:lnSpc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UI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框架辅助设计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607699" y="2123489"/>
            <a:ext cx="307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基于</a:t>
            </a:r>
            <a:r>
              <a:rPr lang="en-US" altLang="zh-CN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Vue</a:t>
            </a:r>
            <a:r>
              <a:rPr lang="zh-CN" altLang="en-US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的</a:t>
            </a:r>
            <a:r>
              <a:rPr lang="en-US" altLang="zh-CN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web</a:t>
            </a:r>
            <a:r>
              <a:rPr lang="zh-CN" altLang="en-US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端开发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804396"/>
              </a:solidFill>
              <a:effectLst/>
              <a:uLnTx/>
              <a:uFillTx/>
              <a:latin typeface="Nunito Sans" pitchFamily="2" charset="77"/>
              <a:ea typeface="+mn-ea"/>
              <a:cs typeface="Arima Madurai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3843498" y="2780538"/>
            <a:ext cx="2822345" cy="111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700"/>
              </a:lnSpc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使用了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Springboot,Spring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 Security,</a:t>
            </a:r>
            <a:r>
              <a:rPr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Nunito Sans"/>
                <a:ea typeface="微软雅黑" charset="0"/>
                <a:cs typeface="Nirmala UI Semilight" panose="020B0402040204020203" pitchFamily="34" charset="0"/>
              </a:rPr>
              <a:t>Hibernate</a:t>
            </a:r>
            <a:r>
              <a:rPr lang="zh-CN" altLang="en-US" sz="2000" dirty="0">
                <a:solidFill>
                  <a:schemeClr val="bg1"/>
                </a:solidFill>
                <a:latin typeface="Nunito Sans"/>
                <a:ea typeface="微软雅黑" charset="0"/>
                <a:cs typeface="Nirmala UI Semilight" panose="020B0402040204020203" pitchFamily="34" charset="0"/>
              </a:rPr>
              <a:t>等框架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"/>
              <a:ea typeface="Lato Light" panose="020F050202020403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3833124" y="2123489"/>
            <a:ext cx="295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基于</a:t>
            </a:r>
            <a:r>
              <a:rPr lang="en-US" altLang="zh-CN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Java</a:t>
            </a:r>
            <a:r>
              <a:rPr lang="zh-CN" altLang="en-US" sz="2400" b="1" dirty="0">
                <a:solidFill>
                  <a:srgbClr val="804396"/>
                </a:solidFill>
                <a:latin typeface="Nunito Sans" pitchFamily="2" charset="77"/>
                <a:cs typeface="Arima Madurai Medium" pitchFamily="2" charset="77"/>
              </a:rPr>
              <a:t>的后端开发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804396"/>
              </a:solidFill>
              <a:effectLst/>
              <a:uLnTx/>
              <a:uFillTx/>
              <a:latin typeface="Nunito Sans" pitchFamily="2" charset="77"/>
              <a:ea typeface="+mn-ea"/>
              <a:cs typeface="Arima Madurai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80667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****************************************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4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4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. </a:t>
            </a:r>
            <a:r>
              <a:rPr lang="zh-CN" altLang="en-US" sz="6000" b="1" dirty="0">
                <a:solidFill>
                  <a:schemeClr val="accent4">
                    <a:lumMod val="7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特色</a:t>
            </a:r>
            <a:endParaRPr lang="en-US" sz="6000" b="1" dirty="0">
              <a:solidFill>
                <a:schemeClr val="accent4">
                  <a:lumMod val="7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8661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679042" y="460879"/>
            <a:ext cx="3300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产品特色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F6831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E71A56-05A4-4157-875D-704B041B7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57" y="2158768"/>
            <a:ext cx="2466305" cy="15439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87FFDD-69A4-4637-A684-94F8EE5BA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414" y="2158767"/>
            <a:ext cx="1946101" cy="1543907"/>
          </a:xfrm>
          <a:prstGeom prst="rect">
            <a:avLst/>
          </a:prstGeom>
        </p:spPr>
      </p:pic>
      <p:pic>
        <p:nvPicPr>
          <p:cNvPr id="12" name="图片 11" descr="图片包含 剪贴画&#10;&#10;描述已自动生成">
            <a:extLst>
              <a:ext uri="{FF2B5EF4-FFF2-40B4-BE49-F238E27FC236}">
                <a16:creationId xmlns:a16="http://schemas.microsoft.com/office/drawing/2014/main" id="{D028B475-75BE-42DF-9C3C-2115D408B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467" y="2158766"/>
            <a:ext cx="1286589" cy="1543907"/>
          </a:xfrm>
          <a:prstGeom prst="rect">
            <a:avLst/>
          </a:prstGeom>
        </p:spPr>
      </p:pic>
      <p:sp>
        <p:nvSpPr>
          <p:cNvPr id="34" name="TextBox 59">
            <a:extLst>
              <a:ext uri="{FF2B5EF4-FFF2-40B4-BE49-F238E27FC236}">
                <a16:creationId xmlns:a16="http://schemas.microsoft.com/office/drawing/2014/main" id="{50B0E0AF-1498-435C-8944-1DFF3E3CC803}"/>
              </a:ext>
            </a:extLst>
          </p:cNvPr>
          <p:cNvSpPr txBox="1"/>
          <p:nvPr/>
        </p:nvSpPr>
        <p:spPr>
          <a:xfrm>
            <a:off x="1899782" y="4266918"/>
            <a:ext cx="6598266" cy="51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桌面应用可以在</a:t>
            </a:r>
            <a:r>
              <a:rPr lang="en-US" altLang="zh-CN" sz="24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win</a:t>
            </a:r>
            <a:r>
              <a:rPr lang="zh-CN" altLang="en-US" sz="24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，</a:t>
            </a:r>
            <a:r>
              <a:rPr lang="en-US" altLang="zh-CN" sz="24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macOS</a:t>
            </a:r>
            <a:r>
              <a:rPr lang="zh-CN" altLang="en-US" sz="24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，</a:t>
            </a:r>
            <a:r>
              <a:rPr lang="en-US" altLang="zh-CN" sz="24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Linux</a:t>
            </a:r>
            <a:r>
              <a:rPr lang="zh-CN" altLang="en-US" sz="2400" dirty="0">
                <a:solidFill>
                  <a:srgbClr val="E7E7E7"/>
                </a:solidFill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上安装运行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61E2349A-6B22-4788-9389-36AD4EE6A90C}"/>
              </a:ext>
            </a:extLst>
          </p:cNvPr>
          <p:cNvSpPr>
            <a:spLocks noChangeAspect="1"/>
          </p:cNvSpPr>
          <p:nvPr/>
        </p:nvSpPr>
        <p:spPr>
          <a:xfrm>
            <a:off x="1659759" y="4442650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0392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679042" y="460879"/>
            <a:ext cx="3300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产品特色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F6831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34" name="TextBox 59">
            <a:extLst>
              <a:ext uri="{FF2B5EF4-FFF2-40B4-BE49-F238E27FC236}">
                <a16:creationId xmlns:a16="http://schemas.microsoft.com/office/drawing/2014/main" id="{50B0E0AF-1498-435C-8944-1DFF3E3CC803}"/>
              </a:ext>
            </a:extLst>
          </p:cNvPr>
          <p:cNvSpPr txBox="1"/>
          <p:nvPr/>
        </p:nvSpPr>
        <p:spPr>
          <a:xfrm>
            <a:off x="1899782" y="4266918"/>
            <a:ext cx="6598266" cy="51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拥有标签系统，可以为每一件商品添加标签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61E2349A-6B22-4788-9389-36AD4EE6A90C}"/>
              </a:ext>
            </a:extLst>
          </p:cNvPr>
          <p:cNvSpPr>
            <a:spLocks noChangeAspect="1"/>
          </p:cNvSpPr>
          <p:nvPr/>
        </p:nvSpPr>
        <p:spPr>
          <a:xfrm>
            <a:off x="1659759" y="4442650"/>
            <a:ext cx="185530" cy="1855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任意形状 10">
            <a:extLst>
              <a:ext uri="{FF2B5EF4-FFF2-40B4-BE49-F238E27FC236}">
                <a16:creationId xmlns:a16="http://schemas.microsoft.com/office/drawing/2014/main" id="{3A1D0877-1D7E-47D1-83DA-C52C75583B82}"/>
              </a:ext>
            </a:extLst>
          </p:cNvPr>
          <p:cNvSpPr/>
          <p:nvPr/>
        </p:nvSpPr>
        <p:spPr>
          <a:xfrm>
            <a:off x="1074910" y="205118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04A96148-46C4-41D7-BF3D-1535F329E588}"/>
              </a:ext>
            </a:extLst>
          </p:cNvPr>
          <p:cNvSpPr/>
          <p:nvPr/>
        </p:nvSpPr>
        <p:spPr>
          <a:xfrm>
            <a:off x="1346892" y="2307506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3" name="任意形状 10">
            <a:extLst>
              <a:ext uri="{FF2B5EF4-FFF2-40B4-BE49-F238E27FC236}">
                <a16:creationId xmlns:a16="http://schemas.microsoft.com/office/drawing/2014/main" id="{EB3A3F9B-2412-420E-8D72-8975D18EC2BD}"/>
              </a:ext>
            </a:extLst>
          </p:cNvPr>
          <p:cNvSpPr/>
          <p:nvPr/>
        </p:nvSpPr>
        <p:spPr>
          <a:xfrm>
            <a:off x="4324843" y="2298001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4" name="任意形状 10">
            <a:extLst>
              <a:ext uri="{FF2B5EF4-FFF2-40B4-BE49-F238E27FC236}">
                <a16:creationId xmlns:a16="http://schemas.microsoft.com/office/drawing/2014/main" id="{62B00A62-C839-4BFB-B8E7-DE4C06771B23}"/>
              </a:ext>
            </a:extLst>
          </p:cNvPr>
          <p:cNvSpPr/>
          <p:nvPr/>
        </p:nvSpPr>
        <p:spPr>
          <a:xfrm>
            <a:off x="7302794" y="2307507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0498CFA-6DD1-42F1-92EA-ED7711D0D0AC}"/>
              </a:ext>
            </a:extLst>
          </p:cNvPr>
          <p:cNvSpPr/>
          <p:nvPr/>
        </p:nvSpPr>
        <p:spPr>
          <a:xfrm>
            <a:off x="1402680" y="2389821"/>
            <a:ext cx="171994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玩具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811BD9-2E99-47A7-A206-D84C0395195D}"/>
              </a:ext>
            </a:extLst>
          </p:cNvPr>
          <p:cNvSpPr/>
          <p:nvPr/>
        </p:nvSpPr>
        <p:spPr>
          <a:xfrm>
            <a:off x="7358582" y="2389822"/>
            <a:ext cx="171994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食品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20D41B3-4A3E-4936-B1DB-5EAD8F1F27D0}"/>
              </a:ext>
            </a:extLst>
          </p:cNvPr>
          <p:cNvSpPr/>
          <p:nvPr/>
        </p:nvSpPr>
        <p:spPr>
          <a:xfrm>
            <a:off x="4380631" y="2392619"/>
            <a:ext cx="171994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日用品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8" name="TextBox 59">
            <a:extLst>
              <a:ext uri="{FF2B5EF4-FFF2-40B4-BE49-F238E27FC236}">
                <a16:creationId xmlns:a16="http://schemas.microsoft.com/office/drawing/2014/main" id="{985E4BCF-A7C7-4AB4-8CD1-2B739F9F07C2}"/>
              </a:ext>
            </a:extLst>
          </p:cNvPr>
          <p:cNvSpPr txBox="1"/>
          <p:nvPr/>
        </p:nvSpPr>
        <p:spPr>
          <a:xfrm>
            <a:off x="1899782" y="4937409"/>
            <a:ext cx="6598266" cy="51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根据标签搜索和推荐商品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9" name="Oval 1">
            <a:extLst>
              <a:ext uri="{FF2B5EF4-FFF2-40B4-BE49-F238E27FC236}">
                <a16:creationId xmlns:a16="http://schemas.microsoft.com/office/drawing/2014/main" id="{659B01E3-3AC4-4353-94E4-2C0799932D23}"/>
              </a:ext>
            </a:extLst>
          </p:cNvPr>
          <p:cNvSpPr>
            <a:spLocks noChangeAspect="1"/>
          </p:cNvSpPr>
          <p:nvPr/>
        </p:nvSpPr>
        <p:spPr>
          <a:xfrm>
            <a:off x="1659759" y="5113141"/>
            <a:ext cx="185530" cy="1855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2122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****************************************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5</a:t>
            </a:r>
            <a:r>
              <a:rPr lang="en-US" sz="6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. </a:t>
            </a:r>
            <a:r>
              <a:rPr lang="zh-CN" altLang="en-US" sz="6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经验教训</a:t>
            </a:r>
            <a:endParaRPr lang="en-US" sz="6000" b="1" dirty="0">
              <a:solidFill>
                <a:schemeClr val="bg2">
                  <a:lumMod val="50000"/>
                  <a:lumOff val="50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2667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FE93A2C-5089-204E-8F05-7EC4E7ADE35C}"/>
              </a:ext>
            </a:extLst>
          </p:cNvPr>
          <p:cNvGrpSpPr/>
          <p:nvPr/>
        </p:nvGrpSpPr>
        <p:grpSpPr>
          <a:xfrm>
            <a:off x="6787548" y="3534860"/>
            <a:ext cx="1997391" cy="2384049"/>
            <a:chOff x="15787481" y="6578009"/>
            <a:chExt cx="3994782" cy="4768098"/>
          </a:xfrm>
        </p:grpSpPr>
        <p:sp>
          <p:nvSpPr>
            <p:cNvPr id="41" name="Arc 40"/>
            <p:cNvSpPr/>
            <p:nvPr/>
          </p:nvSpPr>
          <p:spPr>
            <a:xfrm rot="10800000">
              <a:off x="15787481" y="6578009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rot="10800000">
              <a:off x="16955620" y="9687602"/>
              <a:ext cx="1658505" cy="165850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0AB57E4-17DE-8941-8650-9467E0FBD62C}"/>
              </a:ext>
            </a:extLst>
          </p:cNvPr>
          <p:cNvGrpSpPr/>
          <p:nvPr/>
        </p:nvGrpSpPr>
        <p:grpSpPr>
          <a:xfrm>
            <a:off x="5473188" y="1605562"/>
            <a:ext cx="1997391" cy="2412022"/>
            <a:chOff x="13078667" y="2804681"/>
            <a:chExt cx="3994782" cy="4824044"/>
          </a:xfrm>
        </p:grpSpPr>
        <p:sp>
          <p:nvSpPr>
            <p:cNvPr id="37" name="Arc 36"/>
            <p:cNvSpPr/>
            <p:nvPr/>
          </p:nvSpPr>
          <p:spPr>
            <a:xfrm>
              <a:off x="13078667" y="3633936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10800000">
              <a:off x="14246806" y="2804681"/>
              <a:ext cx="1658505" cy="16585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107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85255-30F3-C346-A520-1AD7DC21BA2F}"/>
              </a:ext>
            </a:extLst>
          </p:cNvPr>
          <p:cNvGrpSpPr/>
          <p:nvPr/>
        </p:nvGrpSpPr>
        <p:grpSpPr>
          <a:xfrm>
            <a:off x="4118783" y="3492226"/>
            <a:ext cx="1997391" cy="2384049"/>
            <a:chOff x="10369857" y="6578009"/>
            <a:chExt cx="3994782" cy="4768098"/>
          </a:xfrm>
        </p:grpSpPr>
        <p:sp>
          <p:nvSpPr>
            <p:cNvPr id="27" name="Arc 26"/>
            <p:cNvSpPr/>
            <p:nvPr/>
          </p:nvSpPr>
          <p:spPr>
            <a:xfrm rot="10800000">
              <a:off x="10369857" y="6578009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 rot="10800000">
              <a:off x="11537995" y="9687602"/>
              <a:ext cx="1658505" cy="16585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328B0E-F578-F540-8798-AB59B2D47333}"/>
              </a:ext>
            </a:extLst>
          </p:cNvPr>
          <p:cNvGrpSpPr/>
          <p:nvPr/>
        </p:nvGrpSpPr>
        <p:grpSpPr>
          <a:xfrm>
            <a:off x="2750520" y="1605562"/>
            <a:ext cx="1997391" cy="2412022"/>
            <a:chOff x="7661040" y="2804681"/>
            <a:chExt cx="3994782" cy="4824044"/>
          </a:xfrm>
        </p:grpSpPr>
        <p:sp>
          <p:nvSpPr>
            <p:cNvPr id="25" name="Arc 24"/>
            <p:cNvSpPr/>
            <p:nvPr/>
          </p:nvSpPr>
          <p:spPr>
            <a:xfrm>
              <a:off x="7661040" y="3633936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10800000">
              <a:off x="8829178" y="2804681"/>
              <a:ext cx="1658505" cy="16585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02A47-A1CD-4F4E-90F5-13415DC9934E}"/>
              </a:ext>
            </a:extLst>
          </p:cNvPr>
          <p:cNvGrpSpPr/>
          <p:nvPr/>
        </p:nvGrpSpPr>
        <p:grpSpPr>
          <a:xfrm>
            <a:off x="1409967" y="3492226"/>
            <a:ext cx="1997391" cy="2384050"/>
            <a:chOff x="4952225" y="6578009"/>
            <a:chExt cx="3994782" cy="4768100"/>
          </a:xfrm>
        </p:grpSpPr>
        <p:sp>
          <p:nvSpPr>
            <p:cNvPr id="24" name="Arc 23"/>
            <p:cNvSpPr/>
            <p:nvPr/>
          </p:nvSpPr>
          <p:spPr>
            <a:xfrm rot="10800000">
              <a:off x="4952225" y="6578009"/>
              <a:ext cx="3994782" cy="3994790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10800000">
              <a:off x="6120363" y="9687603"/>
              <a:ext cx="1658506" cy="16585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rtlCol="0" anchor="ctr"/>
            <a:lstStyle/>
            <a:p>
              <a:pPr algn="ctr"/>
              <a:endParaRPr lang="en-US" sz="3199" b="1" dirty="0">
                <a:solidFill>
                  <a:schemeClr val="tx2"/>
                </a:solidFill>
                <a:latin typeface="Roboto Bold" charset="0"/>
              </a:endParaRPr>
            </a:p>
          </p:txBody>
        </p:sp>
      </p:grpSp>
      <p:sp>
        <p:nvSpPr>
          <p:cNvPr id="47" name="Shape 2774"/>
          <p:cNvSpPr/>
          <p:nvPr/>
        </p:nvSpPr>
        <p:spPr>
          <a:xfrm>
            <a:off x="4928561" y="5315248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8" name="Shape 2781"/>
          <p:cNvSpPr/>
          <p:nvPr/>
        </p:nvSpPr>
        <p:spPr>
          <a:xfrm>
            <a:off x="2239223" y="5272732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9" name="Shape 2782"/>
          <p:cNvSpPr/>
          <p:nvPr/>
        </p:nvSpPr>
        <p:spPr>
          <a:xfrm>
            <a:off x="3573971" y="1856995"/>
            <a:ext cx="378197" cy="326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0" name="Shape 2783"/>
          <p:cNvSpPr/>
          <p:nvPr/>
        </p:nvSpPr>
        <p:spPr>
          <a:xfrm>
            <a:off x="7637395" y="5341009"/>
            <a:ext cx="377832" cy="326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1" name="Shape 2787"/>
          <p:cNvSpPr/>
          <p:nvPr/>
        </p:nvSpPr>
        <p:spPr>
          <a:xfrm>
            <a:off x="6283085" y="1831263"/>
            <a:ext cx="377598" cy="37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1250" y="3953032"/>
            <a:ext cx="1829006" cy="11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zh-CN" altLang="en-US" sz="1400" dirty="0">
                <a:latin typeface="Nunito Sans Light" pitchFamily="2" charset="77"/>
                <a:ea typeface="Lato Light" charset="0"/>
                <a:cs typeface="Poppins" pitchFamily="2" charset="77"/>
              </a:rPr>
              <a:t>对照需求仔细设计数据库、</a:t>
            </a:r>
            <a:r>
              <a:rPr lang="en-US" altLang="zh-CN" sz="1400" dirty="0">
                <a:latin typeface="Nunito Sans Light" pitchFamily="2" charset="77"/>
                <a:ea typeface="Lato Light" charset="0"/>
                <a:cs typeface="Poppins" pitchFamily="2" charset="77"/>
              </a:rPr>
              <a:t>API</a:t>
            </a:r>
            <a:r>
              <a:rPr lang="zh-CN" altLang="en-US" sz="1400" dirty="0">
                <a:latin typeface="Nunito Sans Light" pitchFamily="2" charset="77"/>
                <a:ea typeface="Lato Light" charset="0"/>
                <a:cs typeface="Poppins" pitchFamily="2" charset="77"/>
              </a:rPr>
              <a:t>，防止因文档问题出现的大规模修改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68394" y="2491385"/>
            <a:ext cx="1829006" cy="119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在实施开发前应考虑解决问题的多种方案，避免之后造成的大量反工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60852" y="2480348"/>
            <a:ext cx="1829006" cy="11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zh-CN" altLang="en-US" sz="1400" dirty="0">
                <a:latin typeface="Nunito Sans Light" pitchFamily="2" charset="77"/>
                <a:ea typeface="Lato Light" charset="0"/>
                <a:cs typeface="Poppins" pitchFamily="2" charset="77"/>
              </a:rPr>
              <a:t>优先开发高风险，防止后期高风险环节花费时间超出预期无法按时上交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11448" y="4017585"/>
            <a:ext cx="1829006" cy="119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zh-CN" altLang="en-US" sz="1400" dirty="0">
                <a:latin typeface="Nunito Sans Light" pitchFamily="2" charset="77"/>
                <a:ea typeface="Lato Light" charset="0"/>
                <a:cs typeface="Poppins" pitchFamily="2" charset="77"/>
              </a:rPr>
              <a:t>注意分配给测试的时间，测试所花时间不亚于开发时长，注意分配时间。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33973" y="3970968"/>
            <a:ext cx="1829006" cy="91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zh-CN" altLang="en-US" sz="1400" dirty="0">
                <a:latin typeface="Nunito Sans Light" pitchFamily="2" charset="77"/>
                <a:ea typeface="Lato Light" charset="0"/>
                <a:cs typeface="Poppins" pitchFamily="2" charset="77"/>
              </a:rPr>
              <a:t>将需求明确化，防止出现对需求改动导致大规模返工</a:t>
            </a:r>
            <a:endParaRPr lang="en-US" sz="1400" dirty="0">
              <a:latin typeface="Nunito Sans Light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679042" y="460879"/>
            <a:ext cx="3300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经验教训</a:t>
            </a:r>
            <a:endParaRPr lang="en-US" sz="4000" b="1" dirty="0">
              <a:solidFill>
                <a:schemeClr val="accent2"/>
              </a:solidFill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6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6908" y="3863442"/>
            <a:ext cx="6641405" cy="49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20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高鹏成 于喜千 何思泽 高鸿博</a:t>
            </a:r>
            <a:endParaRPr lang="en-US" sz="20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9553" y="2917598"/>
            <a:ext cx="2801087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151" dirty="0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优邻购 </a:t>
            </a:r>
            <a:r>
              <a:rPr lang="en-US" altLang="zh-CN" sz="2800" spc="151" dirty="0" err="1">
                <a:solidFill>
                  <a:schemeClr val="tx2"/>
                </a:solidFill>
                <a:latin typeface="Nunito Sans Light" pitchFamily="2" charset="77"/>
                <a:ea typeface="Nunito Bold" charset="0"/>
                <a:cs typeface="Arima Madurai Light" pitchFamily="2" charset="77"/>
              </a:rPr>
              <a:t>Eyulingo</a:t>
            </a:r>
            <a:endParaRPr lang="en-US" sz="2800" spc="151" dirty="0">
              <a:solidFill>
                <a:schemeClr val="tx2"/>
              </a:solidFill>
              <a:latin typeface="Nunito Sans Light" pitchFamily="2" charset="77"/>
              <a:ea typeface="Nunito Bold" charset="0"/>
              <a:cs typeface="Arima Madurai Light" pitchFamily="2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3901" y="1131418"/>
            <a:ext cx="2507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End</a:t>
            </a:r>
            <a:r>
              <a:rPr lang="en-US" sz="9600" b="1" dirty="0">
                <a:solidFill>
                  <a:schemeClr val="tx2"/>
                </a:solidFill>
                <a:latin typeface="Nunito Sans" pitchFamily="2" charset="77"/>
                <a:ea typeface="Nunito Bold" charset="0"/>
                <a:cs typeface="Arima Madurai Black" pitchFamily="2" charset="7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3626227" y="3247416"/>
            <a:ext cx="53623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技术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3627914" y="2064051"/>
            <a:ext cx="592764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关于产品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3639424" y="2652142"/>
            <a:ext cx="541970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设计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1946758" y="566119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Nunito Sans" pitchFamily="2" charset="77"/>
                <a:ea typeface="Nunito Bold" charset="0"/>
                <a:cs typeface="Mukta SemiBold" panose="020B0000000000000000" pitchFamily="34" charset="77"/>
              </a:rPr>
              <a:t>目录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FA5048-9F5B-2043-A285-FC52A33FCC7A}"/>
              </a:ext>
            </a:extLst>
          </p:cNvPr>
          <p:cNvSpPr>
            <a:spLocks noChangeAspect="1"/>
          </p:cNvSpPr>
          <p:nvPr/>
        </p:nvSpPr>
        <p:spPr>
          <a:xfrm>
            <a:off x="3387891" y="2239783"/>
            <a:ext cx="185530" cy="1855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67794B-9012-0A47-9266-DA3953CE043B}"/>
              </a:ext>
            </a:extLst>
          </p:cNvPr>
          <p:cNvSpPr>
            <a:spLocks noChangeAspect="1"/>
          </p:cNvSpPr>
          <p:nvPr/>
        </p:nvSpPr>
        <p:spPr>
          <a:xfrm>
            <a:off x="3380271" y="2815093"/>
            <a:ext cx="185530" cy="1855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F4A26F-4007-A144-9CA2-DC960539D932}"/>
              </a:ext>
            </a:extLst>
          </p:cNvPr>
          <p:cNvSpPr>
            <a:spLocks noChangeAspect="1"/>
          </p:cNvSpPr>
          <p:nvPr/>
        </p:nvSpPr>
        <p:spPr>
          <a:xfrm>
            <a:off x="3374114" y="3429000"/>
            <a:ext cx="185530" cy="1855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8C72DCCB-599C-4117-814F-F48D280F4C48}"/>
              </a:ext>
            </a:extLst>
          </p:cNvPr>
          <p:cNvSpPr txBox="1"/>
          <p:nvPr/>
        </p:nvSpPr>
        <p:spPr>
          <a:xfrm>
            <a:off x="3627914" y="3835507"/>
            <a:ext cx="53623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特色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33DC6A40-57C5-4C20-A9EB-9979EFF072BD}"/>
              </a:ext>
            </a:extLst>
          </p:cNvPr>
          <p:cNvSpPr>
            <a:spLocks noChangeAspect="1"/>
          </p:cNvSpPr>
          <p:nvPr/>
        </p:nvSpPr>
        <p:spPr>
          <a:xfrm>
            <a:off x="3375801" y="4017091"/>
            <a:ext cx="185530" cy="1855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58">
            <a:extLst>
              <a:ext uri="{FF2B5EF4-FFF2-40B4-BE49-F238E27FC236}">
                <a16:creationId xmlns:a16="http://schemas.microsoft.com/office/drawing/2014/main" id="{5FC8DB27-96D8-4796-A7E3-9EE8F60617AB}"/>
              </a:ext>
            </a:extLst>
          </p:cNvPr>
          <p:cNvSpPr txBox="1"/>
          <p:nvPr/>
        </p:nvSpPr>
        <p:spPr>
          <a:xfrm>
            <a:off x="3626227" y="4423598"/>
            <a:ext cx="536231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经验教训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1C2AF56E-028D-40E6-85B0-C450048F26BA}"/>
              </a:ext>
            </a:extLst>
          </p:cNvPr>
          <p:cNvSpPr>
            <a:spLocks noChangeAspect="1"/>
          </p:cNvSpPr>
          <p:nvPr/>
        </p:nvSpPr>
        <p:spPr>
          <a:xfrm>
            <a:off x="3374114" y="4605182"/>
            <a:ext cx="185530" cy="18553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10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****************************************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1. </a:t>
            </a:r>
            <a:r>
              <a:rPr lang="zh-CN" altLang="en-US" sz="6000" b="1" dirty="0">
                <a:solidFill>
                  <a:schemeClr val="accent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关于产品</a:t>
            </a:r>
            <a:endParaRPr lang="en-US" sz="6000" b="1" dirty="0">
              <a:solidFill>
                <a:schemeClr val="accent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696"/>
          <p:cNvSpPr/>
          <p:nvPr/>
        </p:nvSpPr>
        <p:spPr>
          <a:xfrm rot="4800">
            <a:off x="1396831" y="1812203"/>
            <a:ext cx="2380432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3117110" y="3526826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4835853" y="1807429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699"/>
          <p:cNvSpPr/>
          <p:nvPr/>
        </p:nvSpPr>
        <p:spPr>
          <a:xfrm rot="4800">
            <a:off x="6555188" y="3522008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7" y="743"/>
                  <a:pt x="372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2" y="0"/>
                </a:cubicBezTo>
                <a:cubicBezTo>
                  <a:pt x="577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694450" y="2686506"/>
            <a:ext cx="172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dirty="0"/>
              <a:t>O2O</a:t>
            </a:r>
            <a:r>
              <a:rPr lang="zh-CN" altLang="en-US" dirty="0"/>
              <a:t>零售行业快速崛起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7615B-C6ED-3A44-9158-89E289E8ADF4}"/>
              </a:ext>
            </a:extLst>
          </p:cNvPr>
          <p:cNvSpPr txBox="1"/>
          <p:nvPr/>
        </p:nvSpPr>
        <p:spPr>
          <a:xfrm>
            <a:off x="3435604" y="4286443"/>
            <a:ext cx="1728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dirty="0"/>
              <a:t>茅台酒厂目前的销售方式落后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D1C06-0F3A-2D46-A2FC-699D28160C96}"/>
              </a:ext>
            </a:extLst>
          </p:cNvPr>
          <p:cNvSpPr txBox="1"/>
          <p:nvPr/>
        </p:nvSpPr>
        <p:spPr>
          <a:xfrm>
            <a:off x="5154347" y="2652209"/>
            <a:ext cx="1728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77"/>
                <a:ea typeface="Roboto" charset="0"/>
                <a:cs typeface="Poppins" pitchFamily="2" charset="77"/>
              </a:rPr>
              <a:t>拓展业务和提高利润的需要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4EF98-39E8-6C4A-9072-881E2DE3A773}"/>
              </a:ext>
            </a:extLst>
          </p:cNvPr>
          <p:cNvSpPr txBox="1"/>
          <p:nvPr/>
        </p:nvSpPr>
        <p:spPr>
          <a:xfrm>
            <a:off x="6882592" y="4359887"/>
            <a:ext cx="1728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快速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77"/>
                <a:ea typeface="Roboto" charset="0"/>
                <a:cs typeface="Poppins" pitchFamily="2" charset="77"/>
              </a:rPr>
              <a:t>抢占市场份额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2DDF3B-2349-7A43-9B69-8432DB412A3A}"/>
              </a:ext>
            </a:extLst>
          </p:cNvPr>
          <p:cNvSpPr>
            <a:spLocks/>
          </p:cNvSpPr>
          <p:nvPr/>
        </p:nvSpPr>
        <p:spPr bwMode="auto">
          <a:xfrm>
            <a:off x="727220" y="579755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产品背景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F6831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2DDF3B-2349-7A43-9B69-8432DB412A3A}"/>
              </a:ext>
            </a:extLst>
          </p:cNvPr>
          <p:cNvSpPr>
            <a:spLocks/>
          </p:cNvSpPr>
          <p:nvPr/>
        </p:nvSpPr>
        <p:spPr bwMode="auto">
          <a:xfrm>
            <a:off x="727220" y="579755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目标用户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F6831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621D8F9-0FD9-48A4-A1CB-C56610A424A2}"/>
              </a:ext>
            </a:extLst>
          </p:cNvPr>
          <p:cNvGrpSpPr/>
          <p:nvPr/>
        </p:nvGrpSpPr>
        <p:grpSpPr>
          <a:xfrm>
            <a:off x="1638028" y="2174609"/>
            <a:ext cx="2215789" cy="2215595"/>
            <a:chOff x="1151127" y="3174335"/>
            <a:chExt cx="2215789" cy="2215595"/>
          </a:xfrm>
        </p:grpSpPr>
        <p:sp>
          <p:nvSpPr>
            <p:cNvPr id="12" name="Freeform: Shape 7696">
              <a:extLst>
                <a:ext uri="{FF2B5EF4-FFF2-40B4-BE49-F238E27FC236}">
                  <a16:creationId xmlns:a16="http://schemas.microsoft.com/office/drawing/2014/main" id="{E98D9E87-6DDF-4F3E-B780-F7C495EF1B3D}"/>
                </a:ext>
              </a:extLst>
            </p:cNvPr>
            <p:cNvSpPr/>
            <p:nvPr/>
          </p:nvSpPr>
          <p:spPr>
            <a:xfrm rot="5400000">
              <a:off x="1624921" y="3172081"/>
              <a:ext cx="1268202" cy="22157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696">
              <a:extLst>
                <a:ext uri="{FF2B5EF4-FFF2-40B4-BE49-F238E27FC236}">
                  <a16:creationId xmlns:a16="http://schemas.microsoft.com/office/drawing/2014/main" id="{C6FBA1D3-3F32-4749-A146-1EF505F7340C}"/>
                </a:ext>
              </a:extLst>
            </p:cNvPr>
            <p:cNvSpPr/>
            <p:nvPr/>
          </p:nvSpPr>
          <p:spPr>
            <a:xfrm rot="4800">
              <a:off x="1634534" y="3174335"/>
              <a:ext cx="1266637" cy="22155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3BDFA62-B347-4D54-A68B-44AB149492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36162" y="3650189"/>
              <a:ext cx="1264994" cy="1263888"/>
              <a:chOff x="3823440" y="2476500"/>
              <a:chExt cx="2059200" cy="2057400"/>
            </a:xfrm>
          </p:grpSpPr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id="{1EA15ACB-DF7E-451A-8EF6-41EF07A2CB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3440" y="2476500"/>
                <a:ext cx="2059200" cy="2057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2638AD7B-3459-44F1-BA31-22EC9BBF0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72357" y="2940203"/>
                <a:ext cx="1129994" cy="1129994"/>
              </a:xfrm>
              <a:prstGeom prst="rect">
                <a:avLst/>
              </a:prstGeom>
            </p:spPr>
          </p:pic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EA89AEA-FB31-4059-A796-120E372C957E}"/>
              </a:ext>
            </a:extLst>
          </p:cNvPr>
          <p:cNvGrpSpPr/>
          <p:nvPr/>
        </p:nvGrpSpPr>
        <p:grpSpPr>
          <a:xfrm>
            <a:off x="4602825" y="2172451"/>
            <a:ext cx="2215789" cy="2215595"/>
            <a:chOff x="3452700" y="3658588"/>
            <a:chExt cx="2215789" cy="221559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29E82BA-CB80-4BD8-8120-4285059DE4F6}"/>
                </a:ext>
              </a:extLst>
            </p:cNvPr>
            <p:cNvGrpSpPr/>
            <p:nvPr/>
          </p:nvGrpSpPr>
          <p:grpSpPr>
            <a:xfrm>
              <a:off x="3452700" y="3658588"/>
              <a:ext cx="2215789" cy="2215595"/>
              <a:chOff x="1151127" y="3174335"/>
              <a:chExt cx="2215789" cy="2215595"/>
            </a:xfrm>
          </p:grpSpPr>
          <p:sp>
            <p:nvSpPr>
              <p:cNvPr id="23" name="Freeform: Shape 7696">
                <a:extLst>
                  <a:ext uri="{FF2B5EF4-FFF2-40B4-BE49-F238E27FC236}">
                    <a16:creationId xmlns:a16="http://schemas.microsoft.com/office/drawing/2014/main" id="{5824A755-C7C0-49D2-9D4C-BDD35B44B108}"/>
                  </a:ext>
                </a:extLst>
              </p:cNvPr>
              <p:cNvSpPr/>
              <p:nvPr/>
            </p:nvSpPr>
            <p:spPr>
              <a:xfrm rot="5400000">
                <a:off x="1624921" y="3172081"/>
                <a:ext cx="1268202" cy="221578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42" h="743">
                    <a:moveTo>
                      <a:pt x="742" y="372"/>
                    </a:moveTo>
                    <a:cubicBezTo>
                      <a:pt x="742" y="577"/>
                      <a:pt x="576" y="743"/>
                      <a:pt x="371" y="743"/>
                    </a:cubicBezTo>
                    <a:cubicBezTo>
                      <a:pt x="166" y="743"/>
                      <a:pt x="0" y="577"/>
                      <a:pt x="0" y="372"/>
                    </a:cubicBezTo>
                    <a:cubicBezTo>
                      <a:pt x="0" y="166"/>
                      <a:pt x="166" y="0"/>
                      <a:pt x="371" y="0"/>
                    </a:cubicBezTo>
                    <a:cubicBezTo>
                      <a:pt x="576" y="0"/>
                      <a:pt x="742" y="166"/>
                      <a:pt x="742" y="3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45000" tIns="22500" rIns="45000" bIns="22500" anchor="ctr" anchorCtr="1" compatLnSpc="0"/>
              <a:lstStyle/>
              <a:p>
                <a:pPr hangingPunct="0"/>
                <a:endParaRPr lang="en-US" sz="9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: Shape 7696">
                <a:extLst>
                  <a:ext uri="{FF2B5EF4-FFF2-40B4-BE49-F238E27FC236}">
                    <a16:creationId xmlns:a16="http://schemas.microsoft.com/office/drawing/2014/main" id="{1FA93D13-1A42-40C5-9314-FC0B80B49ED9}"/>
                  </a:ext>
                </a:extLst>
              </p:cNvPr>
              <p:cNvSpPr/>
              <p:nvPr/>
            </p:nvSpPr>
            <p:spPr>
              <a:xfrm rot="4800">
                <a:off x="1634534" y="3174335"/>
                <a:ext cx="1266637" cy="221559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42" h="743">
                    <a:moveTo>
                      <a:pt x="742" y="372"/>
                    </a:moveTo>
                    <a:cubicBezTo>
                      <a:pt x="742" y="577"/>
                      <a:pt x="576" y="743"/>
                      <a:pt x="371" y="743"/>
                    </a:cubicBezTo>
                    <a:cubicBezTo>
                      <a:pt x="166" y="743"/>
                      <a:pt x="0" y="577"/>
                      <a:pt x="0" y="372"/>
                    </a:cubicBezTo>
                    <a:cubicBezTo>
                      <a:pt x="0" y="166"/>
                      <a:pt x="166" y="0"/>
                      <a:pt x="371" y="0"/>
                    </a:cubicBezTo>
                    <a:cubicBezTo>
                      <a:pt x="576" y="0"/>
                      <a:pt x="742" y="166"/>
                      <a:pt x="742" y="3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45000" tIns="22500" rIns="45000" bIns="22500" anchor="ctr" anchorCtr="1" compatLnSpc="0"/>
              <a:lstStyle/>
              <a:p>
                <a:pPr hangingPunct="0"/>
                <a:endParaRPr lang="en-US" sz="9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1A335C0-EE2F-4943-A1D6-934125869C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28098" y="4130127"/>
              <a:ext cx="1264994" cy="1263888"/>
              <a:chOff x="6598338" y="2476500"/>
              <a:chExt cx="2059200" cy="2057400"/>
            </a:xfrm>
          </p:grpSpPr>
          <p:sp>
            <p:nvSpPr>
              <p:cNvPr id="21" name="Oval 15">
                <a:extLst>
                  <a:ext uri="{FF2B5EF4-FFF2-40B4-BE49-F238E27FC236}">
                    <a16:creationId xmlns:a16="http://schemas.microsoft.com/office/drawing/2014/main" id="{1311144E-3C86-41F9-AAA4-7A2BF97F45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8338" y="2476500"/>
                <a:ext cx="2059200" cy="2057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B86FE65-D43D-4E17-9B7A-565AE76F6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888" y="2844835"/>
                <a:ext cx="1320730" cy="1320730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1B7CC75-D4CF-4CFF-B4C9-06A40201A02B}"/>
              </a:ext>
            </a:extLst>
          </p:cNvPr>
          <p:cNvGrpSpPr/>
          <p:nvPr/>
        </p:nvGrpSpPr>
        <p:grpSpPr>
          <a:xfrm>
            <a:off x="7567622" y="2156809"/>
            <a:ext cx="2215789" cy="2215595"/>
            <a:chOff x="6643594" y="3976843"/>
            <a:chExt cx="2215789" cy="221559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ECBB228-BE79-4BB8-8E11-42F4CFCDFEAA}"/>
                </a:ext>
              </a:extLst>
            </p:cNvPr>
            <p:cNvGrpSpPr/>
            <p:nvPr/>
          </p:nvGrpSpPr>
          <p:grpSpPr>
            <a:xfrm>
              <a:off x="6643594" y="3976843"/>
              <a:ext cx="2215789" cy="2215595"/>
              <a:chOff x="1151127" y="3174335"/>
              <a:chExt cx="2215789" cy="2215595"/>
            </a:xfrm>
          </p:grpSpPr>
          <p:sp>
            <p:nvSpPr>
              <p:cNvPr id="30" name="Freeform: Shape 7696">
                <a:extLst>
                  <a:ext uri="{FF2B5EF4-FFF2-40B4-BE49-F238E27FC236}">
                    <a16:creationId xmlns:a16="http://schemas.microsoft.com/office/drawing/2014/main" id="{E144177C-0927-40E7-A219-8F55EC913281}"/>
                  </a:ext>
                </a:extLst>
              </p:cNvPr>
              <p:cNvSpPr/>
              <p:nvPr/>
            </p:nvSpPr>
            <p:spPr>
              <a:xfrm rot="5400000">
                <a:off x="1624921" y="3172081"/>
                <a:ext cx="1268202" cy="221578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42" h="743">
                    <a:moveTo>
                      <a:pt x="742" y="372"/>
                    </a:moveTo>
                    <a:cubicBezTo>
                      <a:pt x="742" y="577"/>
                      <a:pt x="576" y="743"/>
                      <a:pt x="371" y="743"/>
                    </a:cubicBezTo>
                    <a:cubicBezTo>
                      <a:pt x="166" y="743"/>
                      <a:pt x="0" y="577"/>
                      <a:pt x="0" y="372"/>
                    </a:cubicBezTo>
                    <a:cubicBezTo>
                      <a:pt x="0" y="166"/>
                      <a:pt x="166" y="0"/>
                      <a:pt x="371" y="0"/>
                    </a:cubicBezTo>
                    <a:cubicBezTo>
                      <a:pt x="576" y="0"/>
                      <a:pt x="742" y="166"/>
                      <a:pt x="742" y="3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45000" tIns="22500" rIns="45000" bIns="22500" anchor="ctr" anchorCtr="1" compatLnSpc="0"/>
              <a:lstStyle/>
              <a:p>
                <a:pPr hangingPunct="0"/>
                <a:endParaRPr lang="en-US" sz="9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: Shape 7696">
                <a:extLst>
                  <a:ext uri="{FF2B5EF4-FFF2-40B4-BE49-F238E27FC236}">
                    <a16:creationId xmlns:a16="http://schemas.microsoft.com/office/drawing/2014/main" id="{A16EFC8B-1543-4195-ACCA-70537D117431}"/>
                  </a:ext>
                </a:extLst>
              </p:cNvPr>
              <p:cNvSpPr/>
              <p:nvPr/>
            </p:nvSpPr>
            <p:spPr>
              <a:xfrm rot="4800">
                <a:off x="1634534" y="3174335"/>
                <a:ext cx="1266637" cy="221559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42" h="743">
                    <a:moveTo>
                      <a:pt x="742" y="372"/>
                    </a:moveTo>
                    <a:cubicBezTo>
                      <a:pt x="742" y="577"/>
                      <a:pt x="576" y="743"/>
                      <a:pt x="371" y="743"/>
                    </a:cubicBezTo>
                    <a:cubicBezTo>
                      <a:pt x="166" y="743"/>
                      <a:pt x="0" y="577"/>
                      <a:pt x="0" y="372"/>
                    </a:cubicBezTo>
                    <a:cubicBezTo>
                      <a:pt x="0" y="166"/>
                      <a:pt x="166" y="0"/>
                      <a:pt x="371" y="0"/>
                    </a:cubicBezTo>
                    <a:cubicBezTo>
                      <a:pt x="576" y="0"/>
                      <a:pt x="742" y="166"/>
                      <a:pt x="742" y="3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45000" tIns="22500" rIns="45000" bIns="22500" anchor="ctr" anchorCtr="1" compatLnSpc="0"/>
              <a:lstStyle/>
              <a:p>
                <a:pPr hangingPunct="0"/>
                <a:endParaRPr lang="en-US" sz="900"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CA6A9EC-E46D-4625-A5AB-91F7CA5BA2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25454" y="4447963"/>
              <a:ext cx="1269732" cy="1268622"/>
              <a:chOff x="9437475" y="2476604"/>
              <a:chExt cx="2059200" cy="2057400"/>
            </a:xfrm>
          </p:grpSpPr>
          <p:sp>
            <p:nvSpPr>
              <p:cNvPr id="28" name="Oval 16">
                <a:extLst>
                  <a:ext uri="{FF2B5EF4-FFF2-40B4-BE49-F238E27FC236}">
                    <a16:creationId xmlns:a16="http://schemas.microsoft.com/office/drawing/2014/main" id="{32FA3458-2F14-4B64-A398-7E58ACCB6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37475" y="2476604"/>
                <a:ext cx="2059200" cy="2057400"/>
              </a:xfrm>
              <a:prstGeom prst="ellipse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29" name="图片 28" descr="图片包含 轮廓&#10;&#10;描述已自动生成">
                <a:extLst>
                  <a:ext uri="{FF2B5EF4-FFF2-40B4-BE49-F238E27FC236}">
                    <a16:creationId xmlns:a16="http://schemas.microsoft.com/office/drawing/2014/main" id="{64898233-CBA2-4869-8DAF-228AC0B08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3379" y="2950415"/>
                <a:ext cx="1102549" cy="1109778"/>
              </a:xfrm>
              <a:prstGeom prst="rect">
                <a:avLst/>
              </a:prstGeom>
            </p:spPr>
          </p:pic>
        </p:grpSp>
      </p:grpSp>
      <p:sp>
        <p:nvSpPr>
          <p:cNvPr id="32" name="TextBox 13">
            <a:extLst>
              <a:ext uri="{FF2B5EF4-FFF2-40B4-BE49-F238E27FC236}">
                <a16:creationId xmlns:a16="http://schemas.microsoft.com/office/drawing/2014/main" id="{53E90E00-D353-4D1F-A925-8C43BCEB6D0E}"/>
              </a:ext>
            </a:extLst>
          </p:cNvPr>
          <p:cNvSpPr txBox="1"/>
          <p:nvPr/>
        </p:nvSpPr>
        <p:spPr>
          <a:xfrm>
            <a:off x="2277700" y="48635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Nunito Sans Light" pitchFamily="2" charset="77"/>
                <a:ea typeface="Nunito Bold" charset="0"/>
                <a:cs typeface="Arima Madurai Light" pitchFamily="2" charset="77"/>
              </a:rPr>
              <a:t>管理员</a:t>
            </a:r>
            <a:endParaRPr lang="en-US" sz="2000" dirty="0">
              <a:latin typeface="Nunito Sans Light" pitchFamily="2" charset="77"/>
              <a:ea typeface="Nunito Bold" charset="0"/>
              <a:cs typeface="Arima Madurai Light" pitchFamily="2" charset="77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44679268-2B29-4E6E-9C43-3116C307E8E3}"/>
              </a:ext>
            </a:extLst>
          </p:cNvPr>
          <p:cNvSpPr txBox="1"/>
          <p:nvPr/>
        </p:nvSpPr>
        <p:spPr>
          <a:xfrm>
            <a:off x="8198464" y="486135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Nunito Sans Light" pitchFamily="2" charset="77"/>
                <a:ea typeface="Nunito Bold" charset="0"/>
                <a:cs typeface="Arima Madurai Light" pitchFamily="2" charset="77"/>
              </a:rPr>
              <a:t>经销商</a:t>
            </a:r>
            <a:endParaRPr lang="en-US" sz="2000" dirty="0">
              <a:latin typeface="Nunito Sans Light" pitchFamily="2" charset="77"/>
              <a:ea typeface="Nunito Bold" charset="0"/>
              <a:cs typeface="Arima Madurai Light" pitchFamily="2" charset="77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CF8740D7-6F18-4968-A08C-7FB206594AD1}"/>
              </a:ext>
            </a:extLst>
          </p:cNvPr>
          <p:cNvSpPr txBox="1"/>
          <p:nvPr/>
        </p:nvSpPr>
        <p:spPr>
          <a:xfrm>
            <a:off x="5233247" y="486135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Nunito Sans Light" pitchFamily="2" charset="77"/>
                <a:ea typeface="Nunito Bold" charset="0"/>
                <a:cs typeface="Arima Madurai Light" pitchFamily="2" charset="77"/>
              </a:rPr>
              <a:t>消费者</a:t>
            </a:r>
            <a:endParaRPr lang="en-US" sz="2000" dirty="0">
              <a:latin typeface="Nunito Sans Light" pitchFamily="2" charset="77"/>
              <a:ea typeface="Nunito Bold" charset="0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343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696"/>
          <p:cNvSpPr/>
          <p:nvPr/>
        </p:nvSpPr>
        <p:spPr>
          <a:xfrm rot="4800">
            <a:off x="1304552" y="2316551"/>
            <a:ext cx="2380432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8553423" y="2316549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4927381" y="2316554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654268" y="2967065"/>
            <a:ext cx="1728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E7E7E7"/>
                </a:solidFill>
                <a:latin typeface="Calibri" panose="020F0502020204030204"/>
                <a:ea typeface="等线" panose="02010600030101010101" pitchFamily="2" charset="-122"/>
              </a:rPr>
              <a:t>(Web</a:t>
            </a:r>
            <a:r>
              <a:rPr lang="zh-CN" altLang="en-US" dirty="0">
                <a:solidFill>
                  <a:srgbClr val="E7E7E7"/>
                </a:solidFill>
                <a:latin typeface="Calibri" panose="020F0502020204030204"/>
                <a:ea typeface="等线" panose="02010600030101010101" pitchFamily="2" charset="-122"/>
              </a:rPr>
              <a:t>端）管理员管理经销商和门店信息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7615B-C6ED-3A44-9158-89E289E8ADF4}"/>
              </a:ext>
            </a:extLst>
          </p:cNvPr>
          <p:cNvSpPr txBox="1"/>
          <p:nvPr/>
        </p:nvSpPr>
        <p:spPr>
          <a:xfrm>
            <a:off x="8832436" y="2848270"/>
            <a:ext cx="172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E7E7E7"/>
                </a:solidFill>
                <a:latin typeface="Calibri" panose="020F0502020204030204"/>
                <a:ea typeface="等线" panose="02010600030101010101" pitchFamily="2" charset="-122"/>
              </a:rPr>
              <a:t>（</a:t>
            </a:r>
            <a:r>
              <a:rPr lang="en-US" altLang="zh-CN" dirty="0">
                <a:solidFill>
                  <a:srgbClr val="E7E7E7"/>
                </a:solidFill>
                <a:latin typeface="Calibri" panose="020F0502020204030204"/>
                <a:ea typeface="等线" panose="02010600030101010101" pitchFamily="2" charset="-122"/>
              </a:rPr>
              <a:t>iOS</a:t>
            </a:r>
            <a:r>
              <a:rPr lang="zh-CN" altLang="en-US" dirty="0">
                <a:solidFill>
                  <a:srgbClr val="E7E7E7"/>
                </a:solidFill>
                <a:latin typeface="Calibri" panose="020F0502020204030204"/>
                <a:ea typeface="等线" panose="02010600030101010101" pitchFamily="2" charset="-122"/>
              </a:rPr>
              <a:t>端）用户浏览商品，商店，加入购物车，下单，付款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D1C06-0F3A-2D46-A2FC-699D28160C96}"/>
              </a:ext>
            </a:extLst>
          </p:cNvPr>
          <p:cNvSpPr txBox="1"/>
          <p:nvPr/>
        </p:nvSpPr>
        <p:spPr>
          <a:xfrm>
            <a:off x="5255080" y="2771326"/>
            <a:ext cx="17282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（</a:t>
            </a:r>
            <a:r>
              <a:rPr lang="en-US" altLang="zh-CN" sz="2000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web</a:t>
            </a:r>
            <a:r>
              <a:rPr lang="zh-CN" altLang="en-US" sz="2000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</a:rPr>
              <a:t>端）经销商上架下架商品，发货，修改商品内容，统计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2DDF3B-2349-7A43-9B69-8432DB412A3A}"/>
              </a:ext>
            </a:extLst>
          </p:cNvPr>
          <p:cNvSpPr>
            <a:spLocks/>
          </p:cNvSpPr>
          <p:nvPr/>
        </p:nvSpPr>
        <p:spPr bwMode="auto">
          <a:xfrm>
            <a:off x="727220" y="579755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产品</a:t>
            </a:r>
            <a:r>
              <a:rPr lang="zh-CN" altLang="en-US" sz="4000" b="1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简介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F6831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278474" y="3460560"/>
            <a:ext cx="763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Nunito Sans Light" pitchFamily="2" charset="77"/>
                <a:ea typeface="Lato Light" panose="020F0502020204030203" pitchFamily="34" charset="0"/>
                <a:cs typeface="Arima Madurai Light" pitchFamily="2" charset="77"/>
              </a:rPr>
              <a:t>****************************************</a:t>
            </a:r>
            <a:endParaRPr lang="en-US" sz="2400" dirty="0">
              <a:latin typeface="Nunito Sans Light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282836" y="2321435"/>
            <a:ext cx="765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2</a:t>
            </a:r>
            <a:r>
              <a:rPr lang="en-US" sz="6000" b="1" dirty="0">
                <a:solidFill>
                  <a:schemeClr val="accent2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. </a:t>
            </a:r>
            <a:r>
              <a:rPr lang="zh-CN" altLang="en-US" sz="6000" b="1" dirty="0">
                <a:solidFill>
                  <a:schemeClr val="accent2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ma Madurai Black" pitchFamily="2" charset="77"/>
              </a:rPr>
              <a:t>设计</a:t>
            </a:r>
            <a:endParaRPr lang="en-US" sz="6000" b="1" dirty="0">
              <a:solidFill>
                <a:schemeClr val="accent2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96882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F667C8-9AFF-41FC-8B6B-0FDE196BC4FF}"/>
              </a:ext>
            </a:extLst>
          </p:cNvPr>
          <p:cNvSpPr/>
          <p:nvPr/>
        </p:nvSpPr>
        <p:spPr>
          <a:xfrm>
            <a:off x="530032" y="465022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核心</a:t>
            </a:r>
            <a:endParaRPr lang="en-US" altLang="zh-CN" sz="4000" b="1" dirty="0">
              <a:solidFill>
                <a:srgbClr val="EF6831"/>
              </a:solidFill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3" name="Freeform: Shape 7696">
            <a:extLst>
              <a:ext uri="{FF2B5EF4-FFF2-40B4-BE49-F238E27FC236}">
                <a16:creationId xmlns:a16="http://schemas.microsoft.com/office/drawing/2014/main" id="{DA2FF1C4-B087-4C4E-A83D-7CC4E3DEC6CC}"/>
              </a:ext>
            </a:extLst>
          </p:cNvPr>
          <p:cNvSpPr/>
          <p:nvPr/>
        </p:nvSpPr>
        <p:spPr>
          <a:xfrm rot="4800">
            <a:off x="1396831" y="2257829"/>
            <a:ext cx="2380432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E7E7E7"/>
                </a:solidFill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Web</a:t>
            </a:r>
            <a:r>
              <a:rPr lang="zh-CN" altLang="en-US" dirty="0">
                <a:solidFill>
                  <a:srgbClr val="E7E7E7"/>
                </a:solidFill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端管理员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Calibri" panose="020F0502020204030204" pitchFamily="34" charset="0"/>
              <a:ea typeface="Arial Unicode MS" pitchFamily="2"/>
              <a:cs typeface="Calibri" panose="020F0502020204030204" pitchFamily="34" charset="0"/>
            </a:endParaRPr>
          </a:p>
        </p:txBody>
      </p:sp>
      <p:sp>
        <p:nvSpPr>
          <p:cNvPr id="4" name="Freeform: Shape 7698">
            <a:extLst>
              <a:ext uri="{FF2B5EF4-FFF2-40B4-BE49-F238E27FC236}">
                <a16:creationId xmlns:a16="http://schemas.microsoft.com/office/drawing/2014/main" id="{3AF3CD5F-5315-4D30-B78D-D6A303B6DD62}"/>
              </a:ext>
            </a:extLst>
          </p:cNvPr>
          <p:cNvSpPr/>
          <p:nvPr/>
        </p:nvSpPr>
        <p:spPr>
          <a:xfrm rot="4800">
            <a:off x="5019660" y="2257831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Web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端经销商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Calibri" panose="020F0502020204030204" pitchFamily="34" charset="0"/>
              <a:ea typeface="Arial Unicode MS" pitchFamily="2"/>
              <a:cs typeface="Calibri" panose="020F0502020204030204" pitchFamily="34" charset="0"/>
            </a:endParaRPr>
          </a:p>
        </p:txBody>
      </p:sp>
      <p:sp>
        <p:nvSpPr>
          <p:cNvPr id="5" name="Freeform: Shape 7697">
            <a:extLst>
              <a:ext uri="{FF2B5EF4-FFF2-40B4-BE49-F238E27FC236}">
                <a16:creationId xmlns:a16="http://schemas.microsoft.com/office/drawing/2014/main" id="{40961AAB-07ED-4C3A-AFA0-258D558619AF}"/>
              </a:ext>
            </a:extLst>
          </p:cNvPr>
          <p:cNvSpPr/>
          <p:nvPr/>
        </p:nvSpPr>
        <p:spPr>
          <a:xfrm rot="4800">
            <a:off x="8645702" y="2257827"/>
            <a:ext cx="2383645" cy="2383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E7E7E7"/>
                </a:solidFill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iOS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端</a:t>
            </a:r>
            <a:r>
              <a:rPr lang="zh-CN" altLang="en-US" sz="1600" dirty="0">
                <a:solidFill>
                  <a:srgbClr val="E7E7E7"/>
                </a:solidFill>
                <a:latin typeface="Calibri" panose="020F0502020204030204" pitchFamily="34" charset="0"/>
                <a:ea typeface="Arial Unicode MS" pitchFamily="2"/>
                <a:cs typeface="Calibri" panose="020F0502020204030204" pitchFamily="34" charset="0"/>
              </a:rPr>
              <a:t>用户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7E7"/>
              </a:solidFill>
              <a:effectLst/>
              <a:uLnTx/>
              <a:uFillTx/>
              <a:latin typeface="Calibri" panose="020F0502020204030204" pitchFamily="34" charset="0"/>
              <a:ea typeface="Arial Unicode MS" pitchFamily="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5539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F667C8-9AFF-41FC-8B6B-0FDE196BC4FF}"/>
              </a:ext>
            </a:extLst>
          </p:cNvPr>
          <p:cNvSpPr/>
          <p:nvPr/>
        </p:nvSpPr>
        <p:spPr>
          <a:xfrm>
            <a:off x="530032" y="465022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 Sans" pitchFamily="2" charset="77"/>
                <a:ea typeface="Roboto" charset="0"/>
                <a:cs typeface="Poppins" pitchFamily="2" charset="77"/>
                <a:sym typeface="Bebas Neue" charset="0"/>
              </a:rPr>
              <a:t>用例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F6831"/>
              </a:solidFill>
              <a:effectLst/>
              <a:uLnTx/>
              <a:uFillTx/>
              <a:latin typeface="Nunito Sans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5C2079-018C-467E-B04E-40BF4C8D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05" y="0"/>
            <a:ext cx="7444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0447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PTIFY - Dots - Dark">
      <a:dk1>
        <a:srgbClr val="E7E7E7"/>
      </a:dk1>
      <a:lt1>
        <a:srgbClr val="FFFFFF"/>
      </a:lt1>
      <a:dk2>
        <a:srgbClr val="FFFFFF"/>
      </a:dk2>
      <a:lt2>
        <a:srgbClr val="0D1C3E"/>
      </a:lt2>
      <a:accent1>
        <a:srgbClr val="804396"/>
      </a:accent1>
      <a:accent2>
        <a:srgbClr val="EF6831"/>
      </a:accent2>
      <a:accent3>
        <a:srgbClr val="17A14E"/>
      </a:accent3>
      <a:accent4>
        <a:srgbClr val="FCDE36"/>
      </a:accent4>
      <a:accent5>
        <a:srgbClr val="EA2531"/>
      </a:accent5>
      <a:accent6>
        <a:srgbClr val="234696"/>
      </a:accent6>
      <a:hlink>
        <a:srgbClr val="3267D3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329</Words>
  <Application>Microsoft Office PowerPoint</Application>
  <PresentationFormat>宽屏</PresentationFormat>
  <Paragraphs>64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Nunito Sans</vt:lpstr>
      <vt:lpstr>Nunito Sans Light</vt:lpstr>
      <vt:lpstr>Roboto Bold</vt:lpstr>
      <vt:lpstr>Roboto Regular</vt:lpstr>
      <vt:lpstr>华文彩云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鹏成 高</cp:lastModifiedBy>
  <cp:revision>244</cp:revision>
  <dcterms:created xsi:type="dcterms:W3CDTF">2018-12-21T22:04:22Z</dcterms:created>
  <dcterms:modified xsi:type="dcterms:W3CDTF">2019-09-09T03:57:42Z</dcterms:modified>
</cp:coreProperties>
</file>