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63" r:id="rId2"/>
    <p:sldId id="260" r:id="rId3"/>
    <p:sldId id="330" r:id="rId4"/>
    <p:sldId id="329" r:id="rId5"/>
    <p:sldId id="347" r:id="rId6"/>
    <p:sldId id="355" r:id="rId7"/>
    <p:sldId id="331" r:id="rId8"/>
    <p:sldId id="34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Open Sans Semibold" panose="020B0706030804020204" pitchFamily="34" charset="0"/>
      <p:bold r:id="rId21"/>
      <p:boldItalic r:id="rId22"/>
    </p:embeddedFont>
    <p:embeddedFont>
      <p:font typeface="Open Sans Semibold Italic" panose="020B0706030804020204" charset="0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ED942D"/>
    <a:srgbClr val="1E2A39"/>
    <a:srgbClr val="E6E7E7"/>
    <a:srgbClr val="F57A16"/>
    <a:srgbClr val="FA621C"/>
    <a:srgbClr val="132E57"/>
    <a:srgbClr val="1E8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2" autoAdjust="0"/>
    <p:restoredTop sz="93515" autoAdjust="0"/>
  </p:normalViewPr>
  <p:slideViewPr>
    <p:cSldViewPr snapToGrid="0" showGuides="1">
      <p:cViewPr>
        <p:scale>
          <a:sx n="75" d="100"/>
          <a:sy n="75" d="100"/>
        </p:scale>
        <p:origin x="115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115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22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67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5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40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6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8236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bg>
      <p:bgPr>
        <a:solidFill>
          <a:srgbClr val="1E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ED94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0807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5257800" cy="4576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63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5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62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943"/>
            <a:ext cx="10896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E2A39"/>
          </a:solidFill>
          <a:ln>
            <a:solidFill>
              <a:srgbClr val="1E2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10540" y="6341495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676767"/>
                </a:solidFill>
              </a:rPr>
              <a:t>Corporate Finance Institute® 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65068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32E57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8288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24000" y="4925116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 err="1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KeyFinder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sp>
        <p:nvSpPr>
          <p:cNvPr id="2" name="Oval 1"/>
          <p:cNvSpPr/>
          <p:nvPr/>
        </p:nvSpPr>
        <p:spPr>
          <a:xfrm rot="10800000" flipV="1">
            <a:off x="5143500" y="2365886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 rot="10800000" flipV="1">
            <a:off x="4676775" y="1899161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hape 240"/>
          <p:cNvSpPr txBox="1">
            <a:spLocks/>
          </p:cNvSpPr>
          <p:nvPr/>
        </p:nvSpPr>
        <p:spPr>
          <a:xfrm>
            <a:off x="1366683" y="367517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sz="5400" b="1" dirty="0">
                <a:solidFill>
                  <a:schemeClr val="bg1"/>
                </a:solidFill>
                <a:sym typeface="Open Sans"/>
              </a:rPr>
              <a:t>Laundry Key Manager Project Proposal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4D4D1BA-58F7-4763-9F41-E2612B97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36" y="2722419"/>
            <a:ext cx="1149927" cy="11499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tr-TR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Team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sym typeface="Open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760" y="1690662"/>
            <a:ext cx="7697893" cy="3835382"/>
            <a:chOff x="2095687" y="1788440"/>
            <a:chExt cx="7697893" cy="3835382"/>
          </a:xfrm>
        </p:grpSpPr>
        <p:sp>
          <p:nvSpPr>
            <p:cNvPr id="23" name="Rectangle 22"/>
            <p:cNvSpPr/>
            <p:nvPr/>
          </p:nvSpPr>
          <p:spPr>
            <a:xfrm>
              <a:off x="2381889" y="3954164"/>
              <a:ext cx="16321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Ey</a:t>
              </a:r>
              <a:r>
                <a:rPr lang="tr-TR" sz="2000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üp</a:t>
              </a:r>
              <a:r>
                <a:rPr lang="tr-TR" sz="2000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Barlas</a:t>
              </a:r>
              <a:endPara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767128" y="1788440"/>
              <a:ext cx="2011922" cy="2049590"/>
              <a:chOff x="7995728" y="1333715"/>
              <a:chExt cx="2011922" cy="20495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5728" y="1333715"/>
                <a:ext cx="2000702" cy="2000702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 rot="10800000" flipV="1">
                <a:off x="7995728" y="1371383"/>
                <a:ext cx="2011922" cy="2011922"/>
              </a:xfrm>
              <a:prstGeom prst="ellipse">
                <a:avLst/>
              </a:prstGeom>
              <a:noFill/>
              <a:ln>
                <a:solidFill>
                  <a:srgbClr val="ED94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7947908" y="3969553"/>
              <a:ext cx="1831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Julia </a:t>
              </a:r>
              <a:r>
                <a:rPr lang="tr-TR" dirty="0" err="1">
                  <a:solidFill>
                    <a:srgbClr val="676767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Gutowska</a:t>
              </a:r>
              <a:endParaRPr lang="en-US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5687" y="4508075"/>
              <a:ext cx="2297586" cy="1115747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Founder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CS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Software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Eng</a:t>
              </a:r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ctr"/>
              <a:r>
                <a:rPr lang="en-US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Backend Developer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44990" y="4526731"/>
              <a:ext cx="2048590" cy="1097091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Public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Relations</a:t>
              </a:r>
              <a:endPara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algn="ctr"/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Nursing</a:t>
              </a:r>
              <a:r>
                <a:rPr lang="tr-TR" dirty="0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tr-TR" dirty="0" err="1">
                  <a:solidFill>
                    <a:srgbClr val="676767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Student</a:t>
              </a:r>
              <a:endPara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2" name="Picture 1">
            <a:extLst>
              <a:ext uri="{FF2B5EF4-FFF2-40B4-BE49-F238E27FC236}">
                <a16:creationId xmlns:a16="http://schemas.microsoft.com/office/drawing/2014/main" id="{99642B6B-9780-482E-8681-556BABF1C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71" y="1685033"/>
            <a:ext cx="2011959" cy="2011959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0A38DAC-76CF-42CE-994E-84E02094FAB9}"/>
              </a:ext>
            </a:extLst>
          </p:cNvPr>
          <p:cNvSpPr/>
          <p:nvPr/>
        </p:nvSpPr>
        <p:spPr>
          <a:xfrm rot="10800000" flipV="1">
            <a:off x="5060636" y="1679442"/>
            <a:ext cx="2085830" cy="2011922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A50D3524-644F-4728-BD82-5778B0F16987}"/>
              </a:ext>
            </a:extLst>
          </p:cNvPr>
          <p:cNvSpPr/>
          <p:nvPr/>
        </p:nvSpPr>
        <p:spPr>
          <a:xfrm>
            <a:off x="5129133" y="3856386"/>
            <a:ext cx="193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Waasiq</a:t>
            </a:r>
            <a:r>
              <a:rPr lang="tr-TR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tr-TR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Masood</a:t>
            </a:r>
            <a:endParaRPr lang="en-US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3A2FEDF2-6DE5-48D7-BC21-6B2F1CED2D4E}"/>
              </a:ext>
            </a:extLst>
          </p:cNvPr>
          <p:cNvSpPr/>
          <p:nvPr/>
        </p:nvSpPr>
        <p:spPr>
          <a:xfrm>
            <a:off x="5001411" y="4428953"/>
            <a:ext cx="2297586" cy="1097091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Student</a:t>
            </a:r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tr-TR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Software </a:t>
            </a:r>
            <a:r>
              <a:rPr lang="tr-TR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Eng</a:t>
            </a:r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Frontend Developer</a:t>
            </a:r>
          </a:p>
        </p:txBody>
      </p:sp>
      <p:pic>
        <p:nvPicPr>
          <p:cNvPr id="8" name="Resim 7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00CC46C3-F00D-4097-8623-F779EAD90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6"/>
          <a:stretch/>
        </p:blipFill>
        <p:spPr>
          <a:xfrm>
            <a:off x="2462962" y="1422400"/>
            <a:ext cx="1632178" cy="2449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20389" y="2473688"/>
            <a:ext cx="6551221" cy="191062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KeyFinder</a:t>
            </a:r>
            <a:r>
              <a:rPr lang="en-US" sz="20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is a solution for the laundry problem.</a:t>
            </a:r>
            <a:endParaRPr lang="en-US" sz="2000" b="1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C8F5E1-7221-4837-811B-E07DCB4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1037"/>
            <a:ext cx="10896600" cy="7016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6389175E-F22E-4F82-B499-A18FB86F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896600" cy="4576763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tx2"/>
                </a:solidFill>
              </a:rPr>
              <a:t>People in </a:t>
            </a:r>
            <a:r>
              <a:rPr lang="tr-TR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Dormitory suffer from a major problem.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The laundry room key is being taken from certain residents and these residents don’t return the keys on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Because they don’t return the keys on time, people who have to do their laundry can’t take the keys. People lose lots of time for the search of the keys.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This is a challenge for the residents of the </a:t>
            </a:r>
            <a:r>
              <a:rPr lang="en-US" sz="2800" dirty="0" err="1">
                <a:solidFill>
                  <a:schemeClr val="tx2"/>
                </a:solidFill>
              </a:rPr>
              <a:t>Rubikon</a:t>
            </a:r>
            <a:r>
              <a:rPr lang="en-US" sz="2800" dirty="0">
                <a:solidFill>
                  <a:schemeClr val="tx2"/>
                </a:solidFill>
              </a:rPr>
              <a:t> and this requires a solution.</a:t>
            </a:r>
          </a:p>
          <a:p>
            <a:pPr marL="525780" indent="-342900" 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676767"/>
              </a:solidFill>
              <a:latin typeface="Open Sans Semibold Italic" panose="020B0706030804020204" pitchFamily="34" charset="0"/>
              <a:ea typeface="Open Sans Semibold Italic" panose="020B0706030804020204" pitchFamily="34" charset="0"/>
              <a:cs typeface="Open Sans Semibold Italic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3305" r="28204" b="2534"/>
          <a:stretch/>
        </p:blipFill>
        <p:spPr>
          <a:xfrm>
            <a:off x="4335060" y="3295641"/>
            <a:ext cx="3521880" cy="29859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52" y="1447637"/>
            <a:ext cx="12134334" cy="160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ctr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57A1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a management software for better key allocation.   </a:t>
            </a:r>
            <a:endParaRPr lang="en-US" sz="4800" b="1" dirty="0">
              <a:solidFill>
                <a:srgbClr val="F57A16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5542" y="1563357"/>
            <a:ext cx="2679497" cy="553998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Resident </a:t>
            </a:r>
            <a:r>
              <a:rPr lang="en-CA" sz="1500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comes to the reception and asks for a key.</a:t>
            </a:r>
            <a:endParaRPr lang="en-CA" sz="1500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solution is quite simple and promising efficiency.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3E19DB53-2A21-4347-A497-AC9156559868}"/>
              </a:ext>
            </a:extLst>
          </p:cNvPr>
          <p:cNvSpPr txBox="1"/>
          <p:nvPr/>
        </p:nvSpPr>
        <p:spPr>
          <a:xfrm>
            <a:off x="4574742" y="1563357"/>
            <a:ext cx="2679497" cy="1015663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Receptionist </a:t>
            </a:r>
            <a:r>
              <a:rPr lang="en-CA" sz="1500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takes </a:t>
            </a:r>
            <a:r>
              <a:rPr lang="en-CA" sz="1500" dirty="0" err="1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informations</a:t>
            </a:r>
            <a:r>
              <a:rPr lang="en-CA" sz="1500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about resident’s laundry, saves them and starts a timer.</a:t>
            </a:r>
            <a:endParaRPr lang="en-CA" sz="1500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936B27F1-D0FF-4608-9A1C-5A7095F0DE1A}"/>
              </a:ext>
            </a:extLst>
          </p:cNvPr>
          <p:cNvSpPr txBox="1"/>
          <p:nvPr/>
        </p:nvSpPr>
        <p:spPr>
          <a:xfrm>
            <a:off x="8486342" y="1840356"/>
            <a:ext cx="2679497" cy="553998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Resident </a:t>
            </a:r>
            <a:r>
              <a:rPr lang="en-CA" sz="1500" dirty="0">
                <a:solidFill>
                  <a:srgbClr val="67676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comes to the reception and asks for a key.</a:t>
            </a:r>
            <a:endParaRPr lang="en-CA" sz="1500" dirty="0">
              <a:solidFill>
                <a:srgbClr val="676767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54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A39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10800000" flipV="1">
            <a:off x="5143500" y="1562100"/>
            <a:ext cx="1905000" cy="1905000"/>
          </a:xfrm>
          <a:prstGeom prst="ellipse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4676775" y="1095375"/>
            <a:ext cx="2838450" cy="2838450"/>
          </a:xfrm>
          <a:prstGeom prst="ellipse">
            <a:avLst/>
          </a:prstGeom>
          <a:noFill/>
          <a:ln>
            <a:solidFill>
              <a:srgbClr val="ED9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7676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Shape 240"/>
          <p:cNvSpPr txBox="1">
            <a:spLocks noGrp="1"/>
          </p:cNvSpPr>
          <p:nvPr>
            <p:ph type="ctrTitle"/>
          </p:nvPr>
        </p:nvSpPr>
        <p:spPr>
          <a:xfrm>
            <a:off x="1524000" y="4445794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32E57"/>
              </a:buClr>
              <a:buSzPct val="25000"/>
              <a:buFont typeface="Open Sans"/>
              <a:buNone/>
            </a:pPr>
            <a:r>
              <a:rPr lang="en-US" dirty="0">
                <a:solidFill>
                  <a:srgbClr val="ED942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Business Model</a:t>
            </a:r>
            <a:endParaRPr lang="en-US" sz="4400" b="0" i="0" u="none" strike="noStrike" cap="none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50" y="1654780"/>
            <a:ext cx="1637446" cy="1637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05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20" y="1541394"/>
            <a:ext cx="9944100" cy="4410075"/>
          </a:xfrm>
          <a:prstGeom prst="rect">
            <a:avLst/>
          </a:prstGeom>
        </p:spPr>
      </p:pic>
      <p:sp>
        <p:nvSpPr>
          <p:cNvPr id="7" name="Shape 240"/>
          <p:cNvSpPr txBox="1">
            <a:spLocks/>
          </p:cNvSpPr>
          <p:nvPr/>
        </p:nvSpPr>
        <p:spPr>
          <a:xfrm>
            <a:off x="1524000" y="642230"/>
            <a:ext cx="9144000" cy="34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32E5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Open Sans"/>
              </a:rPr>
              <a:t>Our channels are optimized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1646" y="1356728"/>
            <a:ext cx="2042712" cy="646331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Email</a:t>
            </a:r>
          </a:p>
          <a:p>
            <a:pPr algn="ctr"/>
            <a:r>
              <a:rPr lang="en-CA" b="1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40%</a:t>
            </a:r>
            <a:endParaRPr lang="en-CA" b="1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6734" y="3746432"/>
            <a:ext cx="1784747" cy="646331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Paid search</a:t>
            </a:r>
          </a:p>
          <a:p>
            <a:pPr algn="ctr"/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10%</a:t>
            </a:r>
            <a:endParaRPr lang="en-CA" b="1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5929" y="5404339"/>
            <a:ext cx="2261055" cy="646331"/>
          </a:xfrm>
          <a:prstGeom prst="rect">
            <a:avLst/>
          </a:prstGeom>
          <a:solidFill>
            <a:srgbClr val="E6E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67676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Organic search </a:t>
            </a:r>
            <a:r>
              <a:rPr lang="en-CA" dirty="0">
                <a:solidFill>
                  <a:srgbClr val="ED942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50%</a:t>
            </a:r>
            <a:endParaRPr lang="en-CA" dirty="0">
              <a:solidFill>
                <a:srgbClr val="ED942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5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2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FI_PPT_Template2016">
  <a:themeElements>
    <a:clrScheme name="Custom 1">
      <a:dk1>
        <a:srgbClr val="132E57"/>
      </a:dk1>
      <a:lt1>
        <a:srgbClr val="FFFFFF"/>
      </a:lt1>
      <a:dk2>
        <a:srgbClr val="132E57"/>
      </a:dk2>
      <a:lt2>
        <a:srgbClr val="FFFFFF"/>
      </a:lt2>
      <a:accent1>
        <a:srgbClr val="ED9423"/>
      </a:accent1>
      <a:accent2>
        <a:srgbClr val="F57A16"/>
      </a:accent2>
      <a:accent3>
        <a:srgbClr val="FA621C"/>
      </a:accent3>
      <a:accent4>
        <a:srgbClr val="1E8496"/>
      </a:accent4>
      <a:accent5>
        <a:srgbClr val="1E2A39"/>
      </a:accent5>
      <a:accent6>
        <a:srgbClr val="676767"/>
      </a:accent6>
      <a:hlink>
        <a:srgbClr val="ED9423"/>
      </a:hlink>
      <a:folHlink>
        <a:srgbClr val="1E84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FI_PPT_Template2016" id="{62F73663-4969-433C-ACC7-E04B43F45609}" vid="{9BA6B010-48BE-4C9D-92DE-E627DA9F963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CFI_PPT_Template2016</Template>
  <TotalTime>3506</TotalTime>
  <Words>201</Words>
  <Application>Microsoft Office PowerPoint</Application>
  <PresentationFormat>Geniş ekran</PresentationFormat>
  <Paragraphs>39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Open Sans</vt:lpstr>
      <vt:lpstr>Wingdings</vt:lpstr>
      <vt:lpstr>Open Sans Semibold Italic</vt:lpstr>
      <vt:lpstr>Arial</vt:lpstr>
      <vt:lpstr>Open Sans Light</vt:lpstr>
      <vt:lpstr>Open Sans Semibold</vt:lpstr>
      <vt:lpstr>Calibri</vt:lpstr>
      <vt:lpstr>CFI_PPT_Template2016</vt:lpstr>
      <vt:lpstr>KeyFinder</vt:lpstr>
      <vt:lpstr>PowerPoint Sunusu</vt:lpstr>
      <vt:lpstr>PowerPoint Sunusu</vt:lpstr>
      <vt:lpstr>Problem</vt:lpstr>
      <vt:lpstr>PowerPoint Sunusu</vt:lpstr>
      <vt:lpstr>PowerPoint Sunusu</vt:lpstr>
      <vt:lpstr>Business Model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Duvet Business</dc:title>
  <dc:creator>CFI</dc:creator>
  <cp:lastModifiedBy>EYÜP BARLAS</cp:lastModifiedBy>
  <cp:revision>165</cp:revision>
  <dcterms:modified xsi:type="dcterms:W3CDTF">2021-12-12T17:01:54Z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50EBF1F6-C5FF-4E2E-B6D4-AB011D0F5E2E</vt:lpwstr>
  </property>
  <property fmtid="{D5CDD505-2E9C-101B-9397-08002B2CF9AE}" pid="3" name="ArticulatePath">
    <vt:lpwstr>CFI_MVC</vt:lpwstr>
  </property>
</Properties>
</file>