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63" r:id="rId2"/>
    <p:sldId id="260" r:id="rId3"/>
    <p:sldId id="330" r:id="rId4"/>
    <p:sldId id="329" r:id="rId5"/>
    <p:sldId id="347" r:id="rId6"/>
    <p:sldId id="355" r:id="rId7"/>
    <p:sldId id="358" r:id="rId8"/>
    <p:sldId id="359" r:id="rId9"/>
    <p:sldId id="331" r:id="rId10"/>
    <p:sldId id="349" r:id="rId11"/>
    <p:sldId id="356" r:id="rId12"/>
    <p:sldId id="35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Light" panose="020B0306030504020204" pitchFamily="34" charset="0"/>
      <p:regular r:id="rId23"/>
      <p:italic r:id="rId24"/>
    </p:embeddedFont>
    <p:embeddedFont>
      <p:font typeface="Open Sans Semibold" panose="020B0706030804020204" pitchFamily="34" charset="0"/>
      <p:bold r:id="rId25"/>
      <p:boldItalic r:id="rId26"/>
    </p:embeddedFont>
    <p:embeddedFont>
      <p:font typeface="Open Sans Semibold Italic" panose="020B0706030804020204" charset="0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ED942D"/>
    <a:srgbClr val="1E2A39"/>
    <a:srgbClr val="E6E7E7"/>
    <a:srgbClr val="F57A16"/>
    <a:srgbClr val="FA621C"/>
    <a:srgbClr val="132E57"/>
    <a:srgbClr val="1E8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2" autoAdjust="0"/>
    <p:restoredTop sz="93515" autoAdjust="0"/>
  </p:normalViewPr>
  <p:slideViewPr>
    <p:cSldViewPr snapToGrid="0" showGuides="1">
      <p:cViewPr varScale="1">
        <p:scale>
          <a:sx n="82" d="100"/>
          <a:sy n="82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5AF64-13A5-4B02-9BC1-23B0B009FBE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D5B58-CA5B-486F-805E-E1E3EE75211F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comes to the reception and asks for a key.</a:t>
          </a:r>
          <a:endParaRPr lang="en-US" dirty="0">
            <a:solidFill>
              <a:srgbClr val="002060"/>
            </a:solidFill>
          </a:endParaRPr>
        </a:p>
      </dgm:t>
    </dgm:pt>
    <dgm:pt modelId="{F3D78E60-8719-4DAE-92E2-900ABF25187F}" type="parTrans" cxnId="{FBA75805-F3A8-4C31-B027-AC63EAA5A65C}">
      <dgm:prSet/>
      <dgm:spPr/>
      <dgm:t>
        <a:bodyPr/>
        <a:lstStyle/>
        <a:p>
          <a:endParaRPr lang="en-US"/>
        </a:p>
      </dgm:t>
    </dgm:pt>
    <dgm:pt modelId="{EAF2A131-A15C-4C45-9FB4-8DFAD4C48DFA}" type="sibTrans" cxnId="{FBA75805-F3A8-4C31-B027-AC63EAA5A65C}">
      <dgm:prSet/>
      <dgm:spPr/>
      <dgm:t>
        <a:bodyPr/>
        <a:lstStyle/>
        <a:p>
          <a:endParaRPr lang="en-US"/>
        </a:p>
      </dgm:t>
    </dgm:pt>
    <dgm:pt modelId="{4DF4A299-099D-4E98-809E-FA4A27E0780A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takes </a:t>
          </a:r>
          <a:r>
            <a:rPr lang="en-CA" dirty="0" err="1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informations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about resident’s laundry, saves them and starts a timer.</a:t>
          </a:r>
          <a:endParaRPr lang="en-US" dirty="0">
            <a:solidFill>
              <a:srgbClr val="002060"/>
            </a:solidFill>
          </a:endParaRPr>
        </a:p>
      </dgm:t>
    </dgm:pt>
    <dgm:pt modelId="{BA614931-6922-4DCB-9496-800F9D653F75}" type="parTrans" cxnId="{B9D00115-3B2A-4CA4-B51B-593867C5A293}">
      <dgm:prSet/>
      <dgm:spPr/>
      <dgm:t>
        <a:bodyPr/>
        <a:lstStyle/>
        <a:p>
          <a:endParaRPr lang="en-US"/>
        </a:p>
      </dgm:t>
    </dgm:pt>
    <dgm:pt modelId="{515EEDC2-8318-4A89-A8EF-80A4AE3A65B7}" type="sibTrans" cxnId="{B9D00115-3B2A-4CA4-B51B-593867C5A293}">
      <dgm:prSet/>
      <dgm:spPr/>
      <dgm:t>
        <a:bodyPr/>
        <a:lstStyle/>
        <a:p>
          <a:endParaRPr lang="en-US"/>
        </a:p>
      </dgm:t>
    </dgm:pt>
    <dgm:pt modelId="{2A128D65-A08A-413B-92E1-FFCF173D153E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 to finish their laundry in given time.</a:t>
          </a:r>
          <a:endParaRPr lang="en-US" dirty="0">
            <a:solidFill>
              <a:srgbClr val="002060"/>
            </a:solidFill>
          </a:endParaRPr>
        </a:p>
      </dgm:t>
    </dgm:pt>
    <dgm:pt modelId="{D9B81D33-C961-4AC3-8F4B-D2B16D18A915}" type="parTrans" cxnId="{852955DC-771B-444F-8757-EDC5AB9AF865}">
      <dgm:prSet/>
      <dgm:spPr/>
      <dgm:t>
        <a:bodyPr/>
        <a:lstStyle/>
        <a:p>
          <a:endParaRPr lang="en-US"/>
        </a:p>
      </dgm:t>
    </dgm:pt>
    <dgm:pt modelId="{CA5FFEFC-1DA9-4861-8CE7-2CE14466CA06}" type="sibTrans" cxnId="{852955DC-771B-444F-8757-EDC5AB9AF865}">
      <dgm:prSet/>
      <dgm:spPr/>
      <dgm:t>
        <a:bodyPr/>
        <a:lstStyle/>
        <a:p>
          <a:endParaRPr lang="en-US"/>
        </a:p>
      </dgm:t>
    </dgm:pt>
    <dgm:pt modelId="{E00E9FA8-C539-4410-9748-09B26EDDDD45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gets notifications about the time limit and current penalty status.</a:t>
          </a:r>
          <a:endParaRPr lang="en-US" dirty="0">
            <a:solidFill>
              <a:srgbClr val="002060"/>
            </a:solidFill>
          </a:endParaRPr>
        </a:p>
      </dgm:t>
    </dgm:pt>
    <dgm:pt modelId="{039BF61B-C472-4243-BE0E-2A18B8D0C0EA}" type="parTrans" cxnId="{0BBB69DB-D768-4761-9848-97B638220505}">
      <dgm:prSet/>
      <dgm:spPr/>
      <dgm:t>
        <a:bodyPr/>
        <a:lstStyle/>
        <a:p>
          <a:endParaRPr lang="en-US"/>
        </a:p>
      </dgm:t>
    </dgm:pt>
    <dgm:pt modelId="{04B1B09A-FE1B-4838-B6EE-96483DCD2465}" type="sibTrans" cxnId="{0BBB69DB-D768-4761-9848-97B638220505}">
      <dgm:prSet/>
      <dgm:spPr/>
      <dgm:t>
        <a:bodyPr/>
        <a:lstStyle/>
        <a:p>
          <a:endParaRPr lang="en-US"/>
        </a:p>
      </dgm:t>
    </dgm:pt>
    <dgm:pt modelId="{40C6DC99-4023-465A-93EB-F81806FCEFD7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When </a:t>
          </a:r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brings the key back, </a:t>
          </a:r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stops the timer and if there’s a penalty, pays.</a:t>
          </a:r>
          <a:endParaRPr lang="en-US" dirty="0">
            <a:solidFill>
              <a:srgbClr val="002060"/>
            </a:solidFill>
          </a:endParaRPr>
        </a:p>
      </dgm:t>
    </dgm:pt>
    <dgm:pt modelId="{C57D7FEF-F17E-4815-B6B0-07430456E77C}" type="parTrans" cxnId="{3BE040F0-8589-4431-BC53-2FB5DE5CB95C}">
      <dgm:prSet/>
      <dgm:spPr/>
      <dgm:t>
        <a:bodyPr/>
        <a:lstStyle/>
        <a:p>
          <a:endParaRPr lang="en-US"/>
        </a:p>
      </dgm:t>
    </dgm:pt>
    <dgm:pt modelId="{0FC9FEF9-FE44-4377-8A34-476D281EC896}" type="sibTrans" cxnId="{3BE040F0-8589-4431-BC53-2FB5DE5CB95C}">
      <dgm:prSet/>
      <dgm:spPr/>
      <dgm:t>
        <a:bodyPr/>
        <a:lstStyle/>
        <a:p>
          <a:endParaRPr lang="en-US"/>
        </a:p>
      </dgm:t>
    </dgm:pt>
    <dgm:pt modelId="{E6B7878A-37EA-4160-A872-833067E6690F}" type="pres">
      <dgm:prSet presAssocID="{4935AF64-13A5-4B02-9BC1-23B0B009FBEB}" presName="cycle" presStyleCnt="0">
        <dgm:presLayoutVars>
          <dgm:dir/>
          <dgm:resizeHandles val="exact"/>
        </dgm:presLayoutVars>
      </dgm:prSet>
      <dgm:spPr/>
    </dgm:pt>
    <dgm:pt modelId="{C6F7BC21-2154-4F32-BAEE-4E699CED6FB3}" type="pres">
      <dgm:prSet presAssocID="{B55D5B58-CA5B-486F-805E-E1E3EE75211F}" presName="node" presStyleLbl="node1" presStyleIdx="0" presStyleCnt="5">
        <dgm:presLayoutVars>
          <dgm:bulletEnabled val="1"/>
        </dgm:presLayoutVars>
      </dgm:prSet>
      <dgm:spPr/>
    </dgm:pt>
    <dgm:pt modelId="{97635C38-D38D-483F-94B1-51E93F1B20FC}" type="pres">
      <dgm:prSet presAssocID="{B55D5B58-CA5B-486F-805E-E1E3EE75211F}" presName="spNode" presStyleCnt="0"/>
      <dgm:spPr/>
    </dgm:pt>
    <dgm:pt modelId="{A2C2B360-BE72-4E0C-9300-B73EB4501C66}" type="pres">
      <dgm:prSet presAssocID="{EAF2A131-A15C-4C45-9FB4-8DFAD4C48DFA}" presName="sibTrans" presStyleLbl="sibTrans1D1" presStyleIdx="0" presStyleCnt="5"/>
      <dgm:spPr/>
    </dgm:pt>
    <dgm:pt modelId="{8FD121C8-6D1B-4778-B026-E88C2858C129}" type="pres">
      <dgm:prSet presAssocID="{4DF4A299-099D-4E98-809E-FA4A27E0780A}" presName="node" presStyleLbl="node1" presStyleIdx="1" presStyleCnt="5">
        <dgm:presLayoutVars>
          <dgm:bulletEnabled val="1"/>
        </dgm:presLayoutVars>
      </dgm:prSet>
      <dgm:spPr/>
    </dgm:pt>
    <dgm:pt modelId="{813A134E-2A45-48F6-AA4C-0681709CD4C7}" type="pres">
      <dgm:prSet presAssocID="{4DF4A299-099D-4E98-809E-FA4A27E0780A}" presName="spNode" presStyleCnt="0"/>
      <dgm:spPr/>
    </dgm:pt>
    <dgm:pt modelId="{8848DC1D-7675-4A58-B77E-BE9D7E8B406D}" type="pres">
      <dgm:prSet presAssocID="{515EEDC2-8318-4A89-A8EF-80A4AE3A65B7}" presName="sibTrans" presStyleLbl="sibTrans1D1" presStyleIdx="1" presStyleCnt="5"/>
      <dgm:spPr/>
    </dgm:pt>
    <dgm:pt modelId="{EFEBCD92-45C9-400E-9ABB-B4F75B66AF73}" type="pres">
      <dgm:prSet presAssocID="{2A128D65-A08A-413B-92E1-FFCF173D153E}" presName="node" presStyleLbl="node1" presStyleIdx="2" presStyleCnt="5">
        <dgm:presLayoutVars>
          <dgm:bulletEnabled val="1"/>
        </dgm:presLayoutVars>
      </dgm:prSet>
      <dgm:spPr/>
    </dgm:pt>
    <dgm:pt modelId="{1299EA6E-F346-4437-A263-EB1FD6DEBD23}" type="pres">
      <dgm:prSet presAssocID="{2A128D65-A08A-413B-92E1-FFCF173D153E}" presName="spNode" presStyleCnt="0"/>
      <dgm:spPr/>
    </dgm:pt>
    <dgm:pt modelId="{B0392B7B-7551-49E3-9746-DB08AAFF8128}" type="pres">
      <dgm:prSet presAssocID="{CA5FFEFC-1DA9-4861-8CE7-2CE14466CA06}" presName="sibTrans" presStyleLbl="sibTrans1D1" presStyleIdx="2" presStyleCnt="5"/>
      <dgm:spPr/>
    </dgm:pt>
    <dgm:pt modelId="{53F71540-CDE1-46CC-BB41-1CAFF4F33333}" type="pres">
      <dgm:prSet presAssocID="{E00E9FA8-C539-4410-9748-09B26EDDDD45}" presName="node" presStyleLbl="node1" presStyleIdx="3" presStyleCnt="5">
        <dgm:presLayoutVars>
          <dgm:bulletEnabled val="1"/>
        </dgm:presLayoutVars>
      </dgm:prSet>
      <dgm:spPr/>
    </dgm:pt>
    <dgm:pt modelId="{46818D39-3AC5-4A3E-907D-6A932B34BE8D}" type="pres">
      <dgm:prSet presAssocID="{E00E9FA8-C539-4410-9748-09B26EDDDD45}" presName="spNode" presStyleCnt="0"/>
      <dgm:spPr/>
    </dgm:pt>
    <dgm:pt modelId="{3B0CEDEE-4DB6-49F0-9978-E2F16EEE4DF3}" type="pres">
      <dgm:prSet presAssocID="{04B1B09A-FE1B-4838-B6EE-96483DCD2465}" presName="sibTrans" presStyleLbl="sibTrans1D1" presStyleIdx="3" presStyleCnt="5"/>
      <dgm:spPr/>
    </dgm:pt>
    <dgm:pt modelId="{FD21D4E1-0959-47A6-8311-BADBA984B84E}" type="pres">
      <dgm:prSet presAssocID="{40C6DC99-4023-465A-93EB-F81806FCEFD7}" presName="node" presStyleLbl="node1" presStyleIdx="4" presStyleCnt="5">
        <dgm:presLayoutVars>
          <dgm:bulletEnabled val="1"/>
        </dgm:presLayoutVars>
      </dgm:prSet>
      <dgm:spPr/>
    </dgm:pt>
    <dgm:pt modelId="{159713FF-A5F3-4046-8284-1D7BA94D20DE}" type="pres">
      <dgm:prSet presAssocID="{40C6DC99-4023-465A-93EB-F81806FCEFD7}" presName="spNode" presStyleCnt="0"/>
      <dgm:spPr/>
    </dgm:pt>
    <dgm:pt modelId="{5E43DE4B-9165-422D-A6B1-FADD9324CAD7}" type="pres">
      <dgm:prSet presAssocID="{0FC9FEF9-FE44-4377-8A34-476D281EC896}" presName="sibTrans" presStyleLbl="sibTrans1D1" presStyleIdx="4" presStyleCnt="5"/>
      <dgm:spPr/>
    </dgm:pt>
  </dgm:ptLst>
  <dgm:cxnLst>
    <dgm:cxn modelId="{FBA75805-F3A8-4C31-B027-AC63EAA5A65C}" srcId="{4935AF64-13A5-4B02-9BC1-23B0B009FBEB}" destId="{B55D5B58-CA5B-486F-805E-E1E3EE75211F}" srcOrd="0" destOrd="0" parTransId="{F3D78E60-8719-4DAE-92E2-900ABF25187F}" sibTransId="{EAF2A131-A15C-4C45-9FB4-8DFAD4C48DFA}"/>
    <dgm:cxn modelId="{B9D00115-3B2A-4CA4-B51B-593867C5A293}" srcId="{4935AF64-13A5-4B02-9BC1-23B0B009FBEB}" destId="{4DF4A299-099D-4E98-809E-FA4A27E0780A}" srcOrd="1" destOrd="0" parTransId="{BA614931-6922-4DCB-9496-800F9D653F75}" sibTransId="{515EEDC2-8318-4A89-A8EF-80A4AE3A65B7}"/>
    <dgm:cxn modelId="{5D6C391E-1F1A-4292-867A-4B4E617E5681}" type="presOf" srcId="{CA5FFEFC-1DA9-4861-8CE7-2CE14466CA06}" destId="{B0392B7B-7551-49E3-9746-DB08AAFF8128}" srcOrd="0" destOrd="0" presId="urn:microsoft.com/office/officeart/2005/8/layout/cycle5"/>
    <dgm:cxn modelId="{A18ACD60-3AB8-4E97-9B7B-FD0E55324767}" type="presOf" srcId="{40C6DC99-4023-465A-93EB-F81806FCEFD7}" destId="{FD21D4E1-0959-47A6-8311-BADBA984B84E}" srcOrd="0" destOrd="0" presId="urn:microsoft.com/office/officeart/2005/8/layout/cycle5"/>
    <dgm:cxn modelId="{7FF78763-5848-4DF0-B3A7-69E91C1BD9EE}" type="presOf" srcId="{B55D5B58-CA5B-486F-805E-E1E3EE75211F}" destId="{C6F7BC21-2154-4F32-BAEE-4E699CED6FB3}" srcOrd="0" destOrd="0" presId="urn:microsoft.com/office/officeart/2005/8/layout/cycle5"/>
    <dgm:cxn modelId="{7BD3AD55-0E62-4E4E-A12D-530046655995}" type="presOf" srcId="{4935AF64-13A5-4B02-9BC1-23B0B009FBEB}" destId="{E6B7878A-37EA-4160-A872-833067E6690F}" srcOrd="0" destOrd="0" presId="urn:microsoft.com/office/officeart/2005/8/layout/cycle5"/>
    <dgm:cxn modelId="{B7589779-5D18-4231-84FF-D686D46F71FF}" type="presOf" srcId="{0FC9FEF9-FE44-4377-8A34-476D281EC896}" destId="{5E43DE4B-9165-422D-A6B1-FADD9324CAD7}" srcOrd="0" destOrd="0" presId="urn:microsoft.com/office/officeart/2005/8/layout/cycle5"/>
    <dgm:cxn modelId="{C36F269A-F71B-4E0D-8ECF-26A607B3ABFF}" type="presOf" srcId="{515EEDC2-8318-4A89-A8EF-80A4AE3A65B7}" destId="{8848DC1D-7675-4A58-B77E-BE9D7E8B406D}" srcOrd="0" destOrd="0" presId="urn:microsoft.com/office/officeart/2005/8/layout/cycle5"/>
    <dgm:cxn modelId="{333D6AAC-D6F7-4F0F-91EC-1AEA6118A8F4}" type="presOf" srcId="{EAF2A131-A15C-4C45-9FB4-8DFAD4C48DFA}" destId="{A2C2B360-BE72-4E0C-9300-B73EB4501C66}" srcOrd="0" destOrd="0" presId="urn:microsoft.com/office/officeart/2005/8/layout/cycle5"/>
    <dgm:cxn modelId="{A0DB51B6-5B82-4E12-93D5-50985896DFE3}" type="presOf" srcId="{E00E9FA8-C539-4410-9748-09B26EDDDD45}" destId="{53F71540-CDE1-46CC-BB41-1CAFF4F33333}" srcOrd="0" destOrd="0" presId="urn:microsoft.com/office/officeart/2005/8/layout/cycle5"/>
    <dgm:cxn modelId="{1C7031CC-17D7-4355-A6D4-1B51407A01A7}" type="presOf" srcId="{04B1B09A-FE1B-4838-B6EE-96483DCD2465}" destId="{3B0CEDEE-4DB6-49F0-9978-E2F16EEE4DF3}" srcOrd="0" destOrd="0" presId="urn:microsoft.com/office/officeart/2005/8/layout/cycle5"/>
    <dgm:cxn modelId="{0BBB69DB-D768-4761-9848-97B638220505}" srcId="{4935AF64-13A5-4B02-9BC1-23B0B009FBEB}" destId="{E00E9FA8-C539-4410-9748-09B26EDDDD45}" srcOrd="3" destOrd="0" parTransId="{039BF61B-C472-4243-BE0E-2A18B8D0C0EA}" sibTransId="{04B1B09A-FE1B-4838-B6EE-96483DCD2465}"/>
    <dgm:cxn modelId="{852955DC-771B-444F-8757-EDC5AB9AF865}" srcId="{4935AF64-13A5-4B02-9BC1-23B0B009FBEB}" destId="{2A128D65-A08A-413B-92E1-FFCF173D153E}" srcOrd="2" destOrd="0" parTransId="{D9B81D33-C961-4AC3-8F4B-D2B16D18A915}" sibTransId="{CA5FFEFC-1DA9-4861-8CE7-2CE14466CA06}"/>
    <dgm:cxn modelId="{4AFD3FDE-D90C-4945-958B-8328E7BDF1AA}" type="presOf" srcId="{4DF4A299-099D-4E98-809E-FA4A27E0780A}" destId="{8FD121C8-6D1B-4778-B026-E88C2858C129}" srcOrd="0" destOrd="0" presId="urn:microsoft.com/office/officeart/2005/8/layout/cycle5"/>
    <dgm:cxn modelId="{BB13A4E1-F0F1-461C-9DDD-56C29B981FAF}" type="presOf" srcId="{2A128D65-A08A-413B-92E1-FFCF173D153E}" destId="{EFEBCD92-45C9-400E-9ABB-B4F75B66AF73}" srcOrd="0" destOrd="0" presId="urn:microsoft.com/office/officeart/2005/8/layout/cycle5"/>
    <dgm:cxn modelId="{3BE040F0-8589-4431-BC53-2FB5DE5CB95C}" srcId="{4935AF64-13A5-4B02-9BC1-23B0B009FBEB}" destId="{40C6DC99-4023-465A-93EB-F81806FCEFD7}" srcOrd="4" destOrd="0" parTransId="{C57D7FEF-F17E-4815-B6B0-07430456E77C}" sibTransId="{0FC9FEF9-FE44-4377-8A34-476D281EC896}"/>
    <dgm:cxn modelId="{77C6A97D-9397-4A8F-92DF-6148B4D92483}" type="presParOf" srcId="{E6B7878A-37EA-4160-A872-833067E6690F}" destId="{C6F7BC21-2154-4F32-BAEE-4E699CED6FB3}" srcOrd="0" destOrd="0" presId="urn:microsoft.com/office/officeart/2005/8/layout/cycle5"/>
    <dgm:cxn modelId="{26BF9E03-39A5-48DF-90DD-3E629FB4CC1E}" type="presParOf" srcId="{E6B7878A-37EA-4160-A872-833067E6690F}" destId="{97635C38-D38D-483F-94B1-51E93F1B20FC}" srcOrd="1" destOrd="0" presId="urn:microsoft.com/office/officeart/2005/8/layout/cycle5"/>
    <dgm:cxn modelId="{9EE0E2C9-C88F-46BD-B466-56046697411A}" type="presParOf" srcId="{E6B7878A-37EA-4160-A872-833067E6690F}" destId="{A2C2B360-BE72-4E0C-9300-B73EB4501C66}" srcOrd="2" destOrd="0" presId="urn:microsoft.com/office/officeart/2005/8/layout/cycle5"/>
    <dgm:cxn modelId="{2F72C56B-0BFA-4598-B4BE-DF1D0D14B164}" type="presParOf" srcId="{E6B7878A-37EA-4160-A872-833067E6690F}" destId="{8FD121C8-6D1B-4778-B026-E88C2858C129}" srcOrd="3" destOrd="0" presId="urn:microsoft.com/office/officeart/2005/8/layout/cycle5"/>
    <dgm:cxn modelId="{B12994DE-B50A-42A6-8DE0-7A30A1E8DFDA}" type="presParOf" srcId="{E6B7878A-37EA-4160-A872-833067E6690F}" destId="{813A134E-2A45-48F6-AA4C-0681709CD4C7}" srcOrd="4" destOrd="0" presId="urn:microsoft.com/office/officeart/2005/8/layout/cycle5"/>
    <dgm:cxn modelId="{AED8CE5B-AA1B-4D98-9DEC-5BDB802F6E21}" type="presParOf" srcId="{E6B7878A-37EA-4160-A872-833067E6690F}" destId="{8848DC1D-7675-4A58-B77E-BE9D7E8B406D}" srcOrd="5" destOrd="0" presId="urn:microsoft.com/office/officeart/2005/8/layout/cycle5"/>
    <dgm:cxn modelId="{379E069B-0292-4C02-B1DC-6F925A5FC07E}" type="presParOf" srcId="{E6B7878A-37EA-4160-A872-833067E6690F}" destId="{EFEBCD92-45C9-400E-9ABB-B4F75B66AF73}" srcOrd="6" destOrd="0" presId="urn:microsoft.com/office/officeart/2005/8/layout/cycle5"/>
    <dgm:cxn modelId="{A309598A-0905-49CA-B4F4-067ABD0938E8}" type="presParOf" srcId="{E6B7878A-37EA-4160-A872-833067E6690F}" destId="{1299EA6E-F346-4437-A263-EB1FD6DEBD23}" srcOrd="7" destOrd="0" presId="urn:microsoft.com/office/officeart/2005/8/layout/cycle5"/>
    <dgm:cxn modelId="{756EF952-4226-4254-B862-5CF7226F319A}" type="presParOf" srcId="{E6B7878A-37EA-4160-A872-833067E6690F}" destId="{B0392B7B-7551-49E3-9746-DB08AAFF8128}" srcOrd="8" destOrd="0" presId="urn:microsoft.com/office/officeart/2005/8/layout/cycle5"/>
    <dgm:cxn modelId="{6C4C86A3-7B7E-4848-9064-F264573D8A39}" type="presParOf" srcId="{E6B7878A-37EA-4160-A872-833067E6690F}" destId="{53F71540-CDE1-46CC-BB41-1CAFF4F33333}" srcOrd="9" destOrd="0" presId="urn:microsoft.com/office/officeart/2005/8/layout/cycle5"/>
    <dgm:cxn modelId="{F7B692E2-9AD0-4A8A-B6D0-6C18BC5142D9}" type="presParOf" srcId="{E6B7878A-37EA-4160-A872-833067E6690F}" destId="{46818D39-3AC5-4A3E-907D-6A932B34BE8D}" srcOrd="10" destOrd="0" presId="urn:microsoft.com/office/officeart/2005/8/layout/cycle5"/>
    <dgm:cxn modelId="{61526B93-7CD0-4347-8A46-1643C2B7FFE7}" type="presParOf" srcId="{E6B7878A-37EA-4160-A872-833067E6690F}" destId="{3B0CEDEE-4DB6-49F0-9978-E2F16EEE4DF3}" srcOrd="11" destOrd="0" presId="urn:microsoft.com/office/officeart/2005/8/layout/cycle5"/>
    <dgm:cxn modelId="{3C8FCC0F-45AA-4302-9E7D-997B31AF2C14}" type="presParOf" srcId="{E6B7878A-37EA-4160-A872-833067E6690F}" destId="{FD21D4E1-0959-47A6-8311-BADBA984B84E}" srcOrd="12" destOrd="0" presId="urn:microsoft.com/office/officeart/2005/8/layout/cycle5"/>
    <dgm:cxn modelId="{3330C2B5-5D7F-4B91-B17F-586FAC2A2716}" type="presParOf" srcId="{E6B7878A-37EA-4160-A872-833067E6690F}" destId="{159713FF-A5F3-4046-8284-1D7BA94D20DE}" srcOrd="13" destOrd="0" presId="urn:microsoft.com/office/officeart/2005/8/layout/cycle5"/>
    <dgm:cxn modelId="{BECAC0DC-BBBE-4B40-8443-1510A8521074}" type="presParOf" srcId="{E6B7878A-37EA-4160-A872-833067E6690F}" destId="{5E43DE4B-9165-422D-A6B1-FADD9324CAD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FB159-9CA4-4898-A25F-53D0C4DD4A0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B5E620-FC1E-491F-937B-1231C6F1562D}">
      <dgm:prSet/>
      <dgm:spPr/>
      <dgm:t>
        <a:bodyPr/>
        <a:lstStyle/>
        <a:p>
          <a:r>
            <a:rPr lang="en-US" dirty="0"/>
            <a:t>Services We Will Provide</a:t>
          </a:r>
        </a:p>
      </dgm:t>
    </dgm:pt>
    <dgm:pt modelId="{47DF7D41-3096-46B6-8C47-87A31ADD5254}" type="parTrans" cxnId="{09F4E231-45AD-46CA-8CC2-49B813802AA6}">
      <dgm:prSet/>
      <dgm:spPr/>
      <dgm:t>
        <a:bodyPr/>
        <a:lstStyle/>
        <a:p>
          <a:endParaRPr lang="en-US"/>
        </a:p>
      </dgm:t>
    </dgm:pt>
    <dgm:pt modelId="{73B72081-17BD-48FB-809D-EEB5B9C4626D}" type="sibTrans" cxnId="{09F4E231-45AD-46CA-8CC2-49B813802AA6}">
      <dgm:prSet/>
      <dgm:spPr/>
      <dgm:t>
        <a:bodyPr/>
        <a:lstStyle/>
        <a:p>
          <a:endParaRPr lang="en-US"/>
        </a:p>
      </dgm:t>
    </dgm:pt>
    <dgm:pt modelId="{688F821D-AF81-4B50-B2E4-7D40FFBA32AD}" type="pres">
      <dgm:prSet presAssocID="{664FB159-9CA4-4898-A25F-53D0C4DD4A04}" presName="Name0" presStyleCnt="0">
        <dgm:presLayoutVars>
          <dgm:dir/>
          <dgm:resizeHandles val="exact"/>
        </dgm:presLayoutVars>
      </dgm:prSet>
      <dgm:spPr/>
    </dgm:pt>
    <dgm:pt modelId="{F826B078-6E91-4F9B-8774-EDE7C9D08789}" type="pres">
      <dgm:prSet presAssocID="{68B5E620-FC1E-491F-937B-1231C6F1562D}" presName="node" presStyleLbl="node1" presStyleIdx="0" presStyleCnt="1">
        <dgm:presLayoutVars>
          <dgm:bulletEnabled val="1"/>
        </dgm:presLayoutVars>
      </dgm:prSet>
      <dgm:spPr/>
    </dgm:pt>
  </dgm:ptLst>
  <dgm:cxnLst>
    <dgm:cxn modelId="{09F4E231-45AD-46CA-8CC2-49B813802AA6}" srcId="{664FB159-9CA4-4898-A25F-53D0C4DD4A04}" destId="{68B5E620-FC1E-491F-937B-1231C6F1562D}" srcOrd="0" destOrd="0" parTransId="{47DF7D41-3096-46B6-8C47-87A31ADD5254}" sibTransId="{73B72081-17BD-48FB-809D-EEB5B9C4626D}"/>
    <dgm:cxn modelId="{34B54780-9807-413B-9077-6394B3D7BD22}" type="presOf" srcId="{68B5E620-FC1E-491F-937B-1231C6F1562D}" destId="{F826B078-6E91-4F9B-8774-EDE7C9D08789}" srcOrd="0" destOrd="0" presId="urn:microsoft.com/office/officeart/2005/8/layout/process1"/>
    <dgm:cxn modelId="{725529E8-795C-4F5E-90E8-2B64B5D002D7}" type="presOf" srcId="{664FB159-9CA4-4898-A25F-53D0C4DD4A04}" destId="{688F821D-AF81-4B50-B2E4-7D40FFBA32AD}" srcOrd="0" destOrd="0" presId="urn:microsoft.com/office/officeart/2005/8/layout/process1"/>
    <dgm:cxn modelId="{13C1520E-1DF6-4701-B485-603D3BD487B5}" type="presParOf" srcId="{688F821D-AF81-4B50-B2E4-7D40FFBA32AD}" destId="{F826B078-6E91-4F9B-8774-EDE7C9D0878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A77AD7-2DE5-4C5F-A5EB-F1EC6A46B469}" type="doc">
      <dgm:prSet loTypeId="urn:microsoft.com/office/officeart/2005/8/layout/vList2" loCatId="list" qsTypeId="urn:microsoft.com/office/officeart/2005/8/quickstyle/simple5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2E9ABC37-930D-4FC5-8E3E-48691329EAD4}">
      <dgm:prSet/>
      <dgm:spPr/>
      <dgm:t>
        <a:bodyPr/>
        <a:lstStyle/>
        <a:p>
          <a:r>
            <a:rPr lang="en-US" dirty="0"/>
            <a:t>Maintenance and sustainability of the software.</a:t>
          </a:r>
        </a:p>
      </dgm:t>
    </dgm:pt>
    <dgm:pt modelId="{80EF3E8F-C489-49E0-A4D3-2108F9716EF8}" type="parTrans" cxnId="{7112B1D1-D034-4D00-9121-28AB91DAD813}">
      <dgm:prSet/>
      <dgm:spPr/>
      <dgm:t>
        <a:bodyPr/>
        <a:lstStyle/>
        <a:p>
          <a:endParaRPr lang="en-US"/>
        </a:p>
      </dgm:t>
    </dgm:pt>
    <dgm:pt modelId="{3B216771-3C16-4078-9818-57D0442A789F}" type="sibTrans" cxnId="{7112B1D1-D034-4D00-9121-28AB91DAD813}">
      <dgm:prSet/>
      <dgm:spPr/>
      <dgm:t>
        <a:bodyPr/>
        <a:lstStyle/>
        <a:p>
          <a:endParaRPr lang="en-US"/>
        </a:p>
      </dgm:t>
    </dgm:pt>
    <dgm:pt modelId="{5AB940B0-F9BA-414E-98EE-20EF4022DED8}">
      <dgm:prSet/>
      <dgm:spPr/>
      <dgm:t>
        <a:bodyPr/>
        <a:lstStyle/>
        <a:p>
          <a:r>
            <a:rPr lang="en-US"/>
            <a:t>A secure system which will avoid attacks from outside.</a:t>
          </a:r>
        </a:p>
      </dgm:t>
    </dgm:pt>
    <dgm:pt modelId="{8360E17C-BF1F-4F06-BEAD-9C51476CE925}" type="parTrans" cxnId="{8F26C5F1-A3F6-4C83-82C7-2A4D1F7F3C4D}">
      <dgm:prSet/>
      <dgm:spPr/>
      <dgm:t>
        <a:bodyPr/>
        <a:lstStyle/>
        <a:p>
          <a:endParaRPr lang="en-US"/>
        </a:p>
      </dgm:t>
    </dgm:pt>
    <dgm:pt modelId="{2A0DAE28-0DEB-4811-B986-B4007EA5C02A}" type="sibTrans" cxnId="{8F26C5F1-A3F6-4C83-82C7-2A4D1F7F3C4D}">
      <dgm:prSet/>
      <dgm:spPr/>
      <dgm:t>
        <a:bodyPr/>
        <a:lstStyle/>
        <a:p>
          <a:endParaRPr lang="en-US"/>
        </a:p>
      </dgm:t>
    </dgm:pt>
    <dgm:pt modelId="{4C66239C-50AF-48D7-AFC1-BFA2F9C4A262}">
      <dgm:prSet/>
      <dgm:spPr/>
      <dgm:t>
        <a:bodyPr/>
        <a:lstStyle/>
        <a:p>
          <a:r>
            <a:rPr lang="en-US"/>
            <a:t>Educating the staff and the residents.</a:t>
          </a:r>
        </a:p>
      </dgm:t>
    </dgm:pt>
    <dgm:pt modelId="{F32FB018-95A2-481E-8DC2-006760B09457}" type="parTrans" cxnId="{2908D0B3-15C3-473F-A842-F739E867C66B}">
      <dgm:prSet/>
      <dgm:spPr/>
      <dgm:t>
        <a:bodyPr/>
        <a:lstStyle/>
        <a:p>
          <a:endParaRPr lang="en-US"/>
        </a:p>
      </dgm:t>
    </dgm:pt>
    <dgm:pt modelId="{B5DE070C-88DA-4F27-9135-00B3D456FE0D}" type="sibTrans" cxnId="{2908D0B3-15C3-473F-A842-F739E867C66B}">
      <dgm:prSet/>
      <dgm:spPr/>
      <dgm:t>
        <a:bodyPr/>
        <a:lstStyle/>
        <a:p>
          <a:endParaRPr lang="en-US"/>
        </a:p>
      </dgm:t>
    </dgm:pt>
    <dgm:pt modelId="{4D67917A-D6D1-4838-865D-E1863B4A6F10}">
      <dgm:prSet/>
      <dgm:spPr/>
      <dgm:t>
        <a:bodyPr/>
        <a:lstStyle/>
        <a:p>
          <a:r>
            <a:rPr lang="en-US"/>
            <a:t>Making new patches using the customer feedbacks.</a:t>
          </a:r>
        </a:p>
      </dgm:t>
    </dgm:pt>
    <dgm:pt modelId="{F732302F-E508-4782-83E7-A7BADF8B8ECE}" type="parTrans" cxnId="{9422C19C-1C0E-4CE9-8D43-5DBA3DA84329}">
      <dgm:prSet/>
      <dgm:spPr/>
      <dgm:t>
        <a:bodyPr/>
        <a:lstStyle/>
        <a:p>
          <a:endParaRPr lang="en-US"/>
        </a:p>
      </dgm:t>
    </dgm:pt>
    <dgm:pt modelId="{91736B67-3A42-46B8-B681-2A005684D7FF}" type="sibTrans" cxnId="{9422C19C-1C0E-4CE9-8D43-5DBA3DA84329}">
      <dgm:prSet/>
      <dgm:spPr/>
      <dgm:t>
        <a:bodyPr/>
        <a:lstStyle/>
        <a:p>
          <a:endParaRPr lang="en-US"/>
        </a:p>
      </dgm:t>
    </dgm:pt>
    <dgm:pt modelId="{E67A6BAF-3C52-4E55-BFDA-6B130805954C}" type="pres">
      <dgm:prSet presAssocID="{0EA77AD7-2DE5-4C5F-A5EB-F1EC6A46B469}" presName="linear" presStyleCnt="0">
        <dgm:presLayoutVars>
          <dgm:animLvl val="lvl"/>
          <dgm:resizeHandles val="exact"/>
        </dgm:presLayoutVars>
      </dgm:prSet>
      <dgm:spPr/>
    </dgm:pt>
    <dgm:pt modelId="{9F69B48B-4A33-413E-ABFF-81A6827F24CC}" type="pres">
      <dgm:prSet presAssocID="{2E9ABC37-930D-4FC5-8E3E-48691329EA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D0C178-9784-4FF6-805C-21C6E253FB29}" type="pres">
      <dgm:prSet presAssocID="{3B216771-3C16-4078-9818-57D0442A789F}" presName="spacer" presStyleCnt="0"/>
      <dgm:spPr/>
    </dgm:pt>
    <dgm:pt modelId="{E81F05B8-63AD-43E0-9420-448F96DB6A33}" type="pres">
      <dgm:prSet presAssocID="{5AB940B0-F9BA-414E-98EE-20EF4022D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58E5C6-C51D-43AA-A12A-7B2611886445}" type="pres">
      <dgm:prSet presAssocID="{2A0DAE28-0DEB-4811-B986-B4007EA5C02A}" presName="spacer" presStyleCnt="0"/>
      <dgm:spPr/>
    </dgm:pt>
    <dgm:pt modelId="{FEA6204D-B3E6-4A4E-9A9B-E03D02EC9A05}" type="pres">
      <dgm:prSet presAssocID="{4C66239C-50AF-48D7-AFC1-BFA2F9C4A2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053CF4-DA10-4F75-9514-1265FD6515C2}" type="pres">
      <dgm:prSet presAssocID="{B5DE070C-88DA-4F27-9135-00B3D456FE0D}" presName="spacer" presStyleCnt="0"/>
      <dgm:spPr/>
    </dgm:pt>
    <dgm:pt modelId="{9FC0E397-FA24-4A7F-AC82-38B1E7D7594F}" type="pres">
      <dgm:prSet presAssocID="{4D67917A-D6D1-4838-865D-E1863B4A6F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3E6E01-70B5-482D-B636-5CDD1717B8E7}" type="presOf" srcId="{4C66239C-50AF-48D7-AFC1-BFA2F9C4A262}" destId="{FEA6204D-B3E6-4A4E-9A9B-E03D02EC9A05}" srcOrd="0" destOrd="0" presId="urn:microsoft.com/office/officeart/2005/8/layout/vList2"/>
    <dgm:cxn modelId="{8264905E-37CC-4C7A-8418-2490A858B861}" type="presOf" srcId="{4D67917A-D6D1-4838-865D-E1863B4A6F10}" destId="{9FC0E397-FA24-4A7F-AC82-38B1E7D7594F}" srcOrd="0" destOrd="0" presId="urn:microsoft.com/office/officeart/2005/8/layout/vList2"/>
    <dgm:cxn modelId="{92821679-8776-4485-AA5F-71C20C9386BC}" type="presOf" srcId="{2E9ABC37-930D-4FC5-8E3E-48691329EAD4}" destId="{9F69B48B-4A33-413E-ABFF-81A6827F24CC}" srcOrd="0" destOrd="0" presId="urn:microsoft.com/office/officeart/2005/8/layout/vList2"/>
    <dgm:cxn modelId="{9422C19C-1C0E-4CE9-8D43-5DBA3DA84329}" srcId="{0EA77AD7-2DE5-4C5F-A5EB-F1EC6A46B469}" destId="{4D67917A-D6D1-4838-865D-E1863B4A6F10}" srcOrd="3" destOrd="0" parTransId="{F732302F-E508-4782-83E7-A7BADF8B8ECE}" sibTransId="{91736B67-3A42-46B8-B681-2A005684D7FF}"/>
    <dgm:cxn modelId="{2908D0B3-15C3-473F-A842-F739E867C66B}" srcId="{0EA77AD7-2DE5-4C5F-A5EB-F1EC6A46B469}" destId="{4C66239C-50AF-48D7-AFC1-BFA2F9C4A262}" srcOrd="2" destOrd="0" parTransId="{F32FB018-95A2-481E-8DC2-006760B09457}" sibTransId="{B5DE070C-88DA-4F27-9135-00B3D456FE0D}"/>
    <dgm:cxn modelId="{5A52A6B5-1281-44CD-86A8-0CC26CD320ED}" type="presOf" srcId="{0EA77AD7-2DE5-4C5F-A5EB-F1EC6A46B469}" destId="{E67A6BAF-3C52-4E55-BFDA-6B130805954C}" srcOrd="0" destOrd="0" presId="urn:microsoft.com/office/officeart/2005/8/layout/vList2"/>
    <dgm:cxn modelId="{7112B1D1-D034-4D00-9121-28AB91DAD813}" srcId="{0EA77AD7-2DE5-4C5F-A5EB-F1EC6A46B469}" destId="{2E9ABC37-930D-4FC5-8E3E-48691329EAD4}" srcOrd="0" destOrd="0" parTransId="{80EF3E8F-C489-49E0-A4D3-2108F9716EF8}" sibTransId="{3B216771-3C16-4078-9818-57D0442A789F}"/>
    <dgm:cxn modelId="{2CEE49E3-2357-4EF6-9785-CC7B4AA017AD}" type="presOf" srcId="{5AB940B0-F9BA-414E-98EE-20EF4022DED8}" destId="{E81F05B8-63AD-43E0-9420-448F96DB6A33}" srcOrd="0" destOrd="0" presId="urn:microsoft.com/office/officeart/2005/8/layout/vList2"/>
    <dgm:cxn modelId="{8F26C5F1-A3F6-4C83-82C7-2A4D1F7F3C4D}" srcId="{0EA77AD7-2DE5-4C5F-A5EB-F1EC6A46B469}" destId="{5AB940B0-F9BA-414E-98EE-20EF4022DED8}" srcOrd="1" destOrd="0" parTransId="{8360E17C-BF1F-4F06-BEAD-9C51476CE925}" sibTransId="{2A0DAE28-0DEB-4811-B986-B4007EA5C02A}"/>
    <dgm:cxn modelId="{8FD138A8-599B-49CA-9F60-AE4082E64FF9}" type="presParOf" srcId="{E67A6BAF-3C52-4E55-BFDA-6B130805954C}" destId="{9F69B48B-4A33-413E-ABFF-81A6827F24CC}" srcOrd="0" destOrd="0" presId="urn:microsoft.com/office/officeart/2005/8/layout/vList2"/>
    <dgm:cxn modelId="{F4A91BBC-D762-4B93-8D9F-5D04B370065D}" type="presParOf" srcId="{E67A6BAF-3C52-4E55-BFDA-6B130805954C}" destId="{FBD0C178-9784-4FF6-805C-21C6E253FB29}" srcOrd="1" destOrd="0" presId="urn:microsoft.com/office/officeart/2005/8/layout/vList2"/>
    <dgm:cxn modelId="{B65DA94B-8C08-41E3-88FC-9F9A23C03489}" type="presParOf" srcId="{E67A6BAF-3C52-4E55-BFDA-6B130805954C}" destId="{E81F05B8-63AD-43E0-9420-448F96DB6A33}" srcOrd="2" destOrd="0" presId="urn:microsoft.com/office/officeart/2005/8/layout/vList2"/>
    <dgm:cxn modelId="{A259F8D5-5CDB-4631-A5DD-7BDE1282DE4C}" type="presParOf" srcId="{E67A6BAF-3C52-4E55-BFDA-6B130805954C}" destId="{1058E5C6-C51D-43AA-A12A-7B2611886445}" srcOrd="3" destOrd="0" presId="urn:microsoft.com/office/officeart/2005/8/layout/vList2"/>
    <dgm:cxn modelId="{725D351E-CD28-41A0-B10A-917C04977BC4}" type="presParOf" srcId="{E67A6BAF-3C52-4E55-BFDA-6B130805954C}" destId="{FEA6204D-B3E6-4A4E-9A9B-E03D02EC9A05}" srcOrd="4" destOrd="0" presId="urn:microsoft.com/office/officeart/2005/8/layout/vList2"/>
    <dgm:cxn modelId="{1CC88860-56B8-46B4-85E6-731D09CE920C}" type="presParOf" srcId="{E67A6BAF-3C52-4E55-BFDA-6B130805954C}" destId="{E9053CF4-DA10-4F75-9514-1265FD6515C2}" srcOrd="5" destOrd="0" presId="urn:microsoft.com/office/officeart/2005/8/layout/vList2"/>
    <dgm:cxn modelId="{C2AEBF88-7582-4C84-A49C-B02DEAD55D72}" type="presParOf" srcId="{E67A6BAF-3C52-4E55-BFDA-6B130805954C}" destId="{9FC0E397-FA24-4A7F-AC82-38B1E7D759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7BC21-2154-4F32-BAEE-4E699CED6FB3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comes to the reception and asks for a key.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3230487" y="59640"/>
        <a:ext cx="1667024" cy="1044029"/>
      </dsp:txXfrm>
    </dsp:sp>
    <dsp:sp modelId="{A2C2B360-BE72-4E0C-9300-B73EB4501C6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121C8-6D1B-4778-B026-E88C2858C129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takes </a:t>
          </a:r>
          <a:r>
            <a:rPr lang="en-CA" sz="1200" kern="1200" dirty="0" err="1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informations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about resident’s laundry, saves them and starts a timer.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427548" y="1655898"/>
        <a:ext cx="1667024" cy="1044029"/>
      </dsp:txXfrm>
    </dsp:sp>
    <dsp:sp modelId="{8848DC1D-7675-4A58-B77E-BE9D7E8B406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BCD92-45C9-400E-9ABB-B4F75B66AF73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 to finish their laundry in given time.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4588345" y="4238698"/>
        <a:ext cx="1667024" cy="1044029"/>
      </dsp:txXfrm>
    </dsp:sp>
    <dsp:sp modelId="{B0392B7B-7551-49E3-9746-DB08AAFF812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71540-CDE1-46CC-BB41-1CAFF4F3333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gets notifications about the time limit and current penalty status.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1872629" y="4238698"/>
        <a:ext cx="1667024" cy="1044029"/>
      </dsp:txXfrm>
    </dsp:sp>
    <dsp:sp modelId="{3B0CEDEE-4DB6-49F0-9978-E2F16EEE4DF3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1D4E1-0959-47A6-8311-BADBA984B84E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When </a:t>
          </a: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brings the key back, </a:t>
          </a: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stops the timer and if there’s a penalty, pays.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1033427" y="1655898"/>
        <a:ext cx="1667024" cy="1044029"/>
      </dsp:txXfrm>
    </dsp:sp>
    <dsp:sp modelId="{5E43DE4B-9165-422D-A6B1-FADD9324CAD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6B078-6E91-4F9B-8774-EDE7C9D08789}">
      <dsp:nvSpPr>
        <dsp:cNvPr id="0" name=""/>
        <dsp:cNvSpPr/>
      </dsp:nvSpPr>
      <dsp:spPr>
        <a:xfrm>
          <a:off x="5320" y="0"/>
          <a:ext cx="10885958" cy="117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Services We Will Provide</a:t>
          </a:r>
        </a:p>
      </dsp:txBody>
      <dsp:txXfrm>
        <a:off x="39636" y="34316"/>
        <a:ext cx="10817326" cy="1102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9B48B-4A33-413E-ABFF-81A6827F24CC}">
      <dsp:nvSpPr>
        <dsp:cNvPr id="0" name=""/>
        <dsp:cNvSpPr/>
      </dsp:nvSpPr>
      <dsp:spPr>
        <a:xfrm>
          <a:off x="0" y="353651"/>
          <a:ext cx="10896600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Maintenance and sustainability of the software.</a:t>
          </a:r>
        </a:p>
      </dsp:txBody>
      <dsp:txXfrm>
        <a:off x="43321" y="396972"/>
        <a:ext cx="10809958" cy="800803"/>
      </dsp:txXfrm>
    </dsp:sp>
    <dsp:sp modelId="{E81F05B8-63AD-43E0-9420-448F96DB6A33}">
      <dsp:nvSpPr>
        <dsp:cNvPr id="0" name=""/>
        <dsp:cNvSpPr/>
      </dsp:nvSpPr>
      <dsp:spPr>
        <a:xfrm>
          <a:off x="0" y="1347656"/>
          <a:ext cx="10896600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 secure system which will avoid attacks from outside.</a:t>
          </a:r>
        </a:p>
      </dsp:txBody>
      <dsp:txXfrm>
        <a:off x="43321" y="1390977"/>
        <a:ext cx="10809958" cy="800803"/>
      </dsp:txXfrm>
    </dsp:sp>
    <dsp:sp modelId="{FEA6204D-B3E6-4A4E-9A9B-E03D02EC9A05}">
      <dsp:nvSpPr>
        <dsp:cNvPr id="0" name=""/>
        <dsp:cNvSpPr/>
      </dsp:nvSpPr>
      <dsp:spPr>
        <a:xfrm>
          <a:off x="0" y="2341661"/>
          <a:ext cx="10896600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Educating the staff and the residents.</a:t>
          </a:r>
        </a:p>
      </dsp:txBody>
      <dsp:txXfrm>
        <a:off x="43321" y="2384982"/>
        <a:ext cx="10809958" cy="800803"/>
      </dsp:txXfrm>
    </dsp:sp>
    <dsp:sp modelId="{9FC0E397-FA24-4A7F-AC82-38B1E7D7594F}">
      <dsp:nvSpPr>
        <dsp:cNvPr id="0" name=""/>
        <dsp:cNvSpPr/>
      </dsp:nvSpPr>
      <dsp:spPr>
        <a:xfrm>
          <a:off x="0" y="3335666"/>
          <a:ext cx="10896600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Making new patches using the customer feedbacks.</a:t>
          </a:r>
        </a:p>
      </dsp:txBody>
      <dsp:txXfrm>
        <a:off x="43321" y="3378987"/>
        <a:ext cx="10809958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11151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8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22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67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5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40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63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8236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">
    <p:bg>
      <p:bgPr>
        <a:solidFill>
          <a:srgbClr val="1E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rgbClr val="ED94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0807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6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40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52578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63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5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622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1943"/>
            <a:ext cx="10896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E2A39"/>
          </a:solidFill>
          <a:ln>
            <a:solidFill>
              <a:srgbClr val="1E2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6506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32E57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8288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524000" y="4925116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 err="1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KeyFinder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sp>
        <p:nvSpPr>
          <p:cNvPr id="2" name="Oval 1"/>
          <p:cNvSpPr/>
          <p:nvPr/>
        </p:nvSpPr>
        <p:spPr>
          <a:xfrm rot="10800000" flipV="1">
            <a:off x="5143500" y="2365886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 rot="10800000" flipV="1">
            <a:off x="4676775" y="1899161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Shape 240"/>
          <p:cNvSpPr txBox="1">
            <a:spLocks/>
          </p:cNvSpPr>
          <p:nvPr/>
        </p:nvSpPr>
        <p:spPr>
          <a:xfrm>
            <a:off x="1366683" y="367517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sz="5400" b="1" dirty="0">
                <a:solidFill>
                  <a:schemeClr val="bg1"/>
                </a:solidFill>
                <a:sym typeface="Open Sans"/>
              </a:rPr>
              <a:t>Laundry Key Manager Project Proposal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4D4D1BA-58F7-4763-9F41-E2612B97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36" y="2722419"/>
            <a:ext cx="1149927" cy="11499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40"/>
          <p:cNvSpPr txBox="1">
            <a:spLocks/>
          </p:cNvSpPr>
          <p:nvPr/>
        </p:nvSpPr>
        <p:spPr>
          <a:xfrm>
            <a:off x="1524000" y="615597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Business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4619" y="4219389"/>
            <a:ext cx="2261055" cy="1200329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Rubikon</a:t>
            </a:r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Student House Administration</a:t>
            </a:r>
          </a:p>
          <a:p>
            <a:pPr algn="ctr"/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60%</a:t>
            </a:r>
            <a:endParaRPr lang="en-CA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1AA659B-080F-4370-84A2-86E8113AF769}"/>
              </a:ext>
            </a:extLst>
          </p:cNvPr>
          <p:cNvSpPr txBox="1"/>
          <p:nvPr/>
        </p:nvSpPr>
        <p:spPr>
          <a:xfrm>
            <a:off x="7634796" y="4496387"/>
            <a:ext cx="2261055" cy="646331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KeyFinder</a:t>
            </a:r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Team</a:t>
            </a:r>
          </a:p>
          <a:p>
            <a:pPr algn="ctr"/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40%</a:t>
            </a:r>
            <a:endParaRPr lang="en-CA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9271FF5-88BE-44AF-B2B5-CE5B245619F3}"/>
              </a:ext>
            </a:extLst>
          </p:cNvPr>
          <p:cNvSpPr/>
          <p:nvPr/>
        </p:nvSpPr>
        <p:spPr>
          <a:xfrm>
            <a:off x="4761338" y="1083075"/>
            <a:ext cx="266932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PLN penalty for every hour resident doesn’t bring the key in time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D68D56A-D911-4CBD-B592-6B004D204260}"/>
              </a:ext>
            </a:extLst>
          </p:cNvPr>
          <p:cNvSpPr/>
          <p:nvPr/>
        </p:nvSpPr>
        <p:spPr>
          <a:xfrm>
            <a:off x="5250349" y="2590697"/>
            <a:ext cx="1691301" cy="80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 distribution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C881358F-344B-4681-B949-C29F2C70081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675147" y="3397086"/>
            <a:ext cx="1575202" cy="8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DA3DAA0E-0F7A-4245-A710-2B0AC46AEA7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54177" y="3397086"/>
            <a:ext cx="1811147" cy="10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225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CB7A9-E66B-45DC-9DEC-EAA5E52BD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0945"/>
            <a:ext cx="9144000" cy="2150038"/>
          </a:xfrm>
        </p:spPr>
        <p:txBody>
          <a:bodyPr>
            <a:normAutofit/>
          </a:bodyPr>
          <a:lstStyle/>
          <a:p>
            <a:r>
              <a:rPr lang="en-US" sz="5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9427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C4352-8C73-446B-B542-8B636FFF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6555"/>
            <a:ext cx="9144000" cy="3107185"/>
          </a:xfrm>
        </p:spPr>
        <p:txBody>
          <a:bodyPr>
            <a:normAutofit/>
          </a:bodyPr>
          <a:lstStyle/>
          <a:p>
            <a:r>
              <a:rPr lang="en-US" dirty="0"/>
              <a:t>Thanks for your time and attention.</a:t>
            </a:r>
          </a:p>
        </p:txBody>
      </p:sp>
    </p:spTree>
    <p:extLst>
      <p:ext uri="{BB962C8B-B14F-4D97-AF65-F5344CB8AC3E}">
        <p14:creationId xmlns:p14="http://schemas.microsoft.com/office/powerpoint/2010/main" val="24747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tr-TR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Team</a:t>
            </a: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Open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760" y="3950492"/>
            <a:ext cx="7697893" cy="1575552"/>
            <a:chOff x="2095687" y="4048270"/>
            <a:chExt cx="7697893" cy="1575552"/>
          </a:xfrm>
        </p:grpSpPr>
        <p:sp>
          <p:nvSpPr>
            <p:cNvPr id="23" name="Rectangle 22"/>
            <p:cNvSpPr/>
            <p:nvPr/>
          </p:nvSpPr>
          <p:spPr>
            <a:xfrm>
              <a:off x="2402660" y="4048270"/>
              <a:ext cx="16321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Ey</a:t>
              </a:r>
              <a:r>
                <a:rPr lang="tr-TR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üp</a:t>
              </a:r>
              <a:r>
                <a:rPr lang="tr-TR" sz="2000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Barlas</a:t>
              </a:r>
              <a:endPara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96052" y="4079048"/>
              <a:ext cx="1831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Julia </a:t>
              </a:r>
              <a:r>
                <a:rPr lang="tr-TR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Gutowska</a:t>
              </a:r>
              <a:endParaRPr lang="en-US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95687" y="4508075"/>
              <a:ext cx="2297586" cy="1115747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Founder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CS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Software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Eng</a:t>
              </a:r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ctr"/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Backend Developer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44990" y="4526731"/>
              <a:ext cx="2048590" cy="1097091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Public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Relations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Nursing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4" name="Rectangle 23">
            <a:extLst>
              <a:ext uri="{FF2B5EF4-FFF2-40B4-BE49-F238E27FC236}">
                <a16:creationId xmlns:a16="http://schemas.microsoft.com/office/drawing/2014/main" id="{A50D3524-644F-4728-BD82-5778B0F16987}"/>
              </a:ext>
            </a:extLst>
          </p:cNvPr>
          <p:cNvSpPr/>
          <p:nvPr/>
        </p:nvSpPr>
        <p:spPr>
          <a:xfrm>
            <a:off x="5207784" y="3965881"/>
            <a:ext cx="193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Waasiq</a:t>
            </a:r>
            <a:r>
              <a:rPr lang="tr-TR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Masood</a:t>
            </a:r>
            <a:endParaRPr lang="en-US" dirty="0">
              <a:solidFill>
                <a:srgbClr val="676767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3A2FEDF2-6DE5-48D7-BC21-6B2F1CED2D4E}"/>
              </a:ext>
            </a:extLst>
          </p:cNvPr>
          <p:cNvSpPr/>
          <p:nvPr/>
        </p:nvSpPr>
        <p:spPr>
          <a:xfrm>
            <a:off x="5001411" y="4428953"/>
            <a:ext cx="2297586" cy="1097091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CS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Student</a:t>
            </a:r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Software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Eng</a:t>
            </a:r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Frontend Developer</a:t>
            </a:r>
          </a:p>
        </p:txBody>
      </p:sp>
      <p:pic>
        <p:nvPicPr>
          <p:cNvPr id="8" name="Resim 7" descr="kişi, adam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00CC46C3-F00D-4097-8623-F779EAD90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6"/>
          <a:stretch/>
        </p:blipFill>
        <p:spPr>
          <a:xfrm>
            <a:off x="2462962" y="1422400"/>
            <a:ext cx="1632178" cy="2449375"/>
          </a:xfrm>
          <a:prstGeom prst="rect">
            <a:avLst/>
          </a:prstGeom>
        </p:spPr>
      </p:pic>
      <p:pic>
        <p:nvPicPr>
          <p:cNvPr id="4" name="Resim 3" descr="kişi, adam, duvar, poz içeren bir resim&#10;&#10;Açıklama otomatik olarak oluşturuldu">
            <a:extLst>
              <a:ext uri="{FF2B5EF4-FFF2-40B4-BE49-F238E27FC236}">
                <a16:creationId xmlns:a16="http://schemas.microsoft.com/office/drawing/2014/main" id="{C0858DB8-0A83-433B-9A32-DB3E859F9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08" y="1429899"/>
            <a:ext cx="1637886" cy="2458365"/>
          </a:xfrm>
          <a:prstGeom prst="rect">
            <a:avLst/>
          </a:prstGeom>
        </p:spPr>
      </p:pic>
      <p:pic>
        <p:nvPicPr>
          <p:cNvPr id="3" name="Resim 2" descr="poz, saç içeren bir resim&#10;&#10;Açıklama otomatik olarak oluşturuldu">
            <a:extLst>
              <a:ext uri="{FF2B5EF4-FFF2-40B4-BE49-F238E27FC236}">
                <a16:creationId xmlns:a16="http://schemas.microsoft.com/office/drawing/2014/main" id="{BBE5956F-1B8A-4E8B-BBDD-BF84E7A1E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951" y="1422400"/>
            <a:ext cx="1699490" cy="2543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20389" y="2473688"/>
            <a:ext cx="6551221" cy="191062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KeyFinder</a:t>
            </a:r>
            <a:r>
              <a: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is a solution for the laundry problem.</a:t>
            </a:r>
            <a:endParaRPr lang="en-US" sz="2000" b="1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C8F5E1-7221-4837-811B-E07DCB41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1037"/>
            <a:ext cx="10896600" cy="7016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6389175E-F22E-4F82-B499-A18FB86F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tx2"/>
                </a:solidFill>
              </a:rPr>
              <a:t>People in </a:t>
            </a:r>
            <a:r>
              <a:rPr lang="tr-TR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Dormitory suffer from a major problem.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The laundry room key is being taken from certain residents and these residents don’t return the keys on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Because they don’t return the keys on time, people who have to do their laundry can’t take the keys. People lose lots of time for the search of the keys.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This is a challenge for the residents of the </a:t>
            </a:r>
            <a:r>
              <a:rPr lang="en-US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and this requires a solution.</a:t>
            </a:r>
          </a:p>
          <a:p>
            <a:pPr marL="525780" indent="-342900" 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1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3305" r="28204" b="2534"/>
          <a:stretch/>
        </p:blipFill>
        <p:spPr>
          <a:xfrm>
            <a:off x="4335060" y="3295641"/>
            <a:ext cx="3521880" cy="29859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52" y="1447637"/>
            <a:ext cx="12134334" cy="160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algn="ctr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57A1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a management software for better key allocation.   </a:t>
            </a:r>
            <a:endParaRPr lang="en-US" sz="4800" b="1" dirty="0">
              <a:solidFill>
                <a:srgbClr val="F57A16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 is quite simple and promising efficiency.</a:t>
            </a: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971EE4B2-4CA7-4620-A6CA-DD1A2CAF1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443199"/>
              </p:ext>
            </p:extLst>
          </p:nvPr>
        </p:nvGraphicFramePr>
        <p:xfrm>
          <a:off x="2032000" y="11376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9154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B5E0D6-A1AE-4920-9328-D14F445AE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</p:spTree>
    <p:extLst>
      <p:ext uri="{BB962C8B-B14F-4D97-AF65-F5344CB8AC3E}">
        <p14:creationId xmlns:p14="http://schemas.microsoft.com/office/powerpoint/2010/main" val="186824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yagram 4">
            <a:extLst>
              <a:ext uri="{FF2B5EF4-FFF2-40B4-BE49-F238E27FC236}">
                <a16:creationId xmlns:a16="http://schemas.microsoft.com/office/drawing/2014/main" id="{0CE36CF2-62F7-43B5-92CB-525E590B8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774792"/>
              </p:ext>
            </p:extLst>
          </p:nvPr>
        </p:nvGraphicFramePr>
        <p:xfrm>
          <a:off x="457200" y="311943"/>
          <a:ext cx="10896600" cy="117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İçerik Yer Tutucusu 3">
            <a:extLst>
              <a:ext uri="{FF2B5EF4-FFF2-40B4-BE49-F238E27FC236}">
                <a16:creationId xmlns:a16="http://schemas.microsoft.com/office/drawing/2014/main" id="{FC3D3740-02C0-4191-9C2A-2E11315B9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624921"/>
              </p:ext>
            </p:extLst>
          </p:nvPr>
        </p:nvGraphicFramePr>
        <p:xfrm>
          <a:off x="457200" y="1600200"/>
          <a:ext cx="10896600" cy="4576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253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10800000" flipV="1">
            <a:off x="5143500" y="1562100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0800000" flipV="1">
            <a:off x="4676775" y="1095375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Shape 240"/>
          <p:cNvSpPr txBox="1">
            <a:spLocks noGrp="1"/>
          </p:cNvSpPr>
          <p:nvPr>
            <p:ph type="ctrTitle"/>
          </p:nvPr>
        </p:nvSpPr>
        <p:spPr>
          <a:xfrm>
            <a:off x="1524000" y="4445794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Business Model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50" y="1654780"/>
            <a:ext cx="1637446" cy="1637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058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2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FI_PPT_Template2016">
  <a:themeElements>
    <a:clrScheme name="Custom 1">
      <a:dk1>
        <a:srgbClr val="132E57"/>
      </a:dk1>
      <a:lt1>
        <a:srgbClr val="FFFFFF"/>
      </a:lt1>
      <a:dk2>
        <a:srgbClr val="132E57"/>
      </a:dk2>
      <a:lt2>
        <a:srgbClr val="FFFFFF"/>
      </a:lt2>
      <a:accent1>
        <a:srgbClr val="ED9423"/>
      </a:accent1>
      <a:accent2>
        <a:srgbClr val="F57A16"/>
      </a:accent2>
      <a:accent3>
        <a:srgbClr val="FA621C"/>
      </a:accent3>
      <a:accent4>
        <a:srgbClr val="1E8496"/>
      </a:accent4>
      <a:accent5>
        <a:srgbClr val="1E2A39"/>
      </a:accent5>
      <a:accent6>
        <a:srgbClr val="676767"/>
      </a:accent6>
      <a:hlink>
        <a:srgbClr val="ED9423"/>
      </a:hlink>
      <a:folHlink>
        <a:srgbClr val="1E84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FI_PPT_Template2016" id="{62F73663-4969-433C-ACC7-E04B43F45609}" vid="{9BA6B010-48BE-4C9D-92DE-E627DA9F963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CFI_PPT_Template2016</Template>
  <TotalTime>3650</TotalTime>
  <Words>291</Words>
  <Application>Microsoft Office PowerPoint</Application>
  <PresentationFormat>Geniş ekran</PresentationFormat>
  <Paragraphs>50</Paragraphs>
  <Slides>12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0" baseType="lpstr">
      <vt:lpstr>Open Sans Semibold</vt:lpstr>
      <vt:lpstr>Calibri</vt:lpstr>
      <vt:lpstr>Open Sans Light</vt:lpstr>
      <vt:lpstr>Open Sans</vt:lpstr>
      <vt:lpstr>Wingdings</vt:lpstr>
      <vt:lpstr>Open Sans Semibold Italic</vt:lpstr>
      <vt:lpstr>Arial</vt:lpstr>
      <vt:lpstr>CFI_PPT_Template2016</vt:lpstr>
      <vt:lpstr>KeyFinder</vt:lpstr>
      <vt:lpstr>PowerPoint Sunusu</vt:lpstr>
      <vt:lpstr>PowerPoint Sunusu</vt:lpstr>
      <vt:lpstr>Problem</vt:lpstr>
      <vt:lpstr>PowerPoint Sunusu</vt:lpstr>
      <vt:lpstr>PowerPoint Sunusu</vt:lpstr>
      <vt:lpstr>Our Services</vt:lpstr>
      <vt:lpstr>PowerPoint Sunusu</vt:lpstr>
      <vt:lpstr>Business Model</vt:lpstr>
      <vt:lpstr>PowerPoint Sunusu</vt:lpstr>
      <vt:lpstr>Q&amp;A</vt:lpstr>
      <vt:lpstr>Thanks for your time and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Duvet Business</dc:title>
  <dc:creator>CFI</dc:creator>
  <cp:lastModifiedBy>EYÜP BARLAS</cp:lastModifiedBy>
  <cp:revision>174</cp:revision>
  <dcterms:modified xsi:type="dcterms:W3CDTF">2021-12-23T12:33:34Z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50EBF1F6-C5FF-4E2E-B6D4-AB011D0F5E2E</vt:lpwstr>
  </property>
  <property fmtid="{D5CDD505-2E9C-101B-9397-08002B2CF9AE}" pid="3" name="ArticulatePath">
    <vt:lpwstr>CFI_MVC</vt:lpwstr>
  </property>
</Properties>
</file>