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4"/>
    <p:restoredTop sz="79694"/>
  </p:normalViewPr>
  <p:slideViewPr>
    <p:cSldViewPr snapToGrid="0">
      <p:cViewPr varScale="1">
        <p:scale>
          <a:sx n="103" d="100"/>
          <a:sy n="103" d="100"/>
        </p:scale>
        <p:origin x="1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C87D-1C3D-4F40-B545-AE67C10DCAE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940B-9CF4-7A4E-A9CE-F1E1E6311A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085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7670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84270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5422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6331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35387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242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oldaki grafikte,</a:t>
            </a:r>
          </a:p>
          <a:p>
            <a:r>
              <a:rPr lang="en-TR" dirty="0"/>
              <a:t>Sağda gruplanmış kırmızı bir “cevap” kümesi var</a:t>
            </a:r>
          </a:p>
          <a:p>
            <a:r>
              <a:rPr lang="en-TR" dirty="0"/>
              <a:t>Bazı cevaplar çok benzer, tekrar eden yapıda olabilir. </a:t>
            </a:r>
          </a:p>
          <a:p>
            <a:r>
              <a:rPr lang="en-TR" dirty="0"/>
              <a:t>Ya da model bu cevapları ayırt edememiş olabilir.</a:t>
            </a:r>
          </a:p>
          <a:p>
            <a:endParaRPr lang="en-TR" dirty="0"/>
          </a:p>
          <a:p>
            <a:r>
              <a:rPr lang="en-TR" dirty="0"/>
              <a:t>Sağdaki grafikte</a:t>
            </a:r>
          </a:p>
          <a:p>
            <a:r>
              <a:rPr lang="en-TR" dirty="0"/>
              <a:t>Daha homojen bir dağılım var. Gruplanma az.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42158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oldaki grafikte,</a:t>
            </a:r>
          </a:p>
          <a:p>
            <a:r>
              <a:rPr lang="en-TR" dirty="0"/>
              <a:t>Solda gruplanmış kırmızı bir “cevap” kümesi var</a:t>
            </a:r>
          </a:p>
          <a:p>
            <a:r>
              <a:rPr lang="en-TR" dirty="0"/>
              <a:t>Ayrıda sağ üste yakın orta kısımda da benzer şekilde kırmızı bir cevap kümesi mevcut.</a:t>
            </a:r>
          </a:p>
          <a:p>
            <a:r>
              <a:rPr lang="en-TR" dirty="0"/>
              <a:t>Bazı cevaplar çok benzer, tekrar eden yapıda olabilir. </a:t>
            </a:r>
          </a:p>
          <a:p>
            <a:r>
              <a:rPr lang="en-TR" dirty="0"/>
              <a:t>Ya da model bu cevapları ayırt edememiş olabilir.</a:t>
            </a:r>
          </a:p>
          <a:p>
            <a:endParaRPr lang="en-TR" dirty="0"/>
          </a:p>
          <a:p>
            <a:r>
              <a:rPr lang="en-US" dirty="0"/>
              <a:t>S</a:t>
            </a:r>
            <a:r>
              <a:rPr lang="en-TR" dirty="0"/>
              <a:t>ağdaki grafikte,</a:t>
            </a:r>
          </a:p>
          <a:p>
            <a:r>
              <a:rPr lang="en-TR" dirty="0"/>
              <a:t>Belli kümelenmeler yok. Soru ve cevaplar semantik olarak tamamen ayrışmamış olabilir.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804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Soldaki grafikte</a:t>
            </a:r>
          </a:p>
          <a:p>
            <a:endParaRPr lang="en-TR" dirty="0"/>
          </a:p>
          <a:p>
            <a:r>
              <a:rPr lang="en-TR" dirty="0"/>
              <a:t>Sağdaki grafikte</a:t>
            </a:r>
          </a:p>
          <a:p>
            <a:r>
              <a:rPr lang="en-TR" dirty="0"/>
              <a:t>Kümelenmeler daha çok, bunlar muhtemelen aynı konudaki soru ve cevaplar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644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BC70-8E87-8EA7-76BE-B5769C65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3691-3BC8-0519-EFBB-536032D0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8389-B1EC-5105-CEAC-0FA38F3F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A745-F4B9-A701-1F28-B259503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6150-63FA-C829-7F8B-C94DFC9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465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5B6-95C5-BA06-10A0-801DFDE5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ADCE0-3E81-210B-AAD6-2A9FC06D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A493-5CF0-0645-B143-B07C477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855A-7112-FA1F-11D8-6430B775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124C-B1D7-E54F-2F77-8AC3B997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81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CC5D-4947-27A3-D015-4ACB8ADFC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FCE1C-752B-4E83-D0C9-47E723C7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54BA-9F37-339C-F6AC-B11A9520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D3FB-1281-C45B-F57E-CCA25D9E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44C8-FB4E-CBE2-6198-5880837A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518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BEF-EACE-74B3-12D7-DCAE4452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2A6A-7F86-8967-8507-0DA9A6FA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959C-3961-07F2-183B-2BBB3F94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CD3E-1BE3-A7CB-4EC6-5D7B771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0662-D60C-9E41-02B1-43C2C7A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3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878-FE93-9720-40B5-EFF10ACA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E7B4-2068-5D57-6CDE-4B468D36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E1DD-2712-0FFD-7DA0-D37539C3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4C5B-17D5-3605-380E-35B9CC64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02F6-EB79-5E8B-D782-3F1E1F9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42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7223-A042-8D79-5722-8F2E093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694C-B34D-7F30-3184-0716EF559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1CA1-B578-B236-3E75-22C54F98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8D7B-7078-843B-1810-AD2C800F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432-28FC-D20A-33A0-CC4FEE26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CDC9-E996-9FA6-3BA6-26B4B19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3891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064-EF49-FDE0-7AAE-9EEE970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DFB4-746C-C5A1-CC2C-2F4DDB84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D848-C7D9-9A44-C252-9CFA534E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ECA4-A3FC-219C-7964-90608C90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ACC6-A569-5810-4A1F-C3736E31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DF5A6-E291-0FA6-B6A7-5540F9CA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C6A19-96A5-2467-EA16-47667704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84080-532A-8115-B77C-A3DD91B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66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164F-31BD-5532-3A3F-F65FC26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D02D8-978E-A546-D612-2DC942FA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0DCF-EE2A-6243-9AC4-97AAE529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B260-16A8-6285-BFE1-D0E1306E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729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B3B9-272B-E5F7-90AF-5B1FC0CB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89C8-D5F7-2D3C-CF8F-196A14C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9BE8-56F1-5EA3-AD1A-F5E4D7C9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16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CC5-3C84-1CB3-5E01-4223F3A7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6428-931D-425D-8B14-740EBDB1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CF0E-8CD5-4569-DF20-F689CEB1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7400-75CE-B2AC-0A35-26893A83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D425-8DB9-83D9-D724-46E47DAC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C1931-49D0-FF43-1128-C5001CF2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14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FE1A-9333-AC3E-0295-FD14847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1E23B-2EDB-A7E3-FB33-EE8024E23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57FCC-64B9-2274-7352-7BBE59EC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96BE-F29A-8D4E-494A-F7FC1464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8FC7-5DC9-4D9C-BB61-5C7A0C95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A10E-96D5-39B0-91D3-04532B06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3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83704-807D-F33C-2DA2-9FA8DC64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23FB-7F62-BB51-7822-BDC35387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A09B-B55D-A654-9813-0B8139757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6BF1-BD49-982D-81D3-539D85223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AAA0-2343-1D1D-A851-09D4A10A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21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D104-B4AF-8E79-484E-41190B7D2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Hesaplamalı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Anlambilim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Dersi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1.Ödevi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6942-CC13-54C3-D232-EB26B8F7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Konusu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Sorular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Cevaplar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6DD5B-3A95-4FB5-3DB2-4FF315E799AE}"/>
              </a:ext>
            </a:extLst>
          </p:cNvPr>
          <p:cNvSpPr txBox="1"/>
          <p:nvPr/>
        </p:nvSpPr>
        <p:spPr>
          <a:xfrm>
            <a:off x="5301049" y="4955059"/>
            <a:ext cx="1230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Eyüp Dalan</a:t>
            </a:r>
          </a:p>
        </p:txBody>
      </p:sp>
    </p:spTree>
    <p:extLst>
      <p:ext uri="{BB962C8B-B14F-4D97-AF65-F5344CB8AC3E}">
        <p14:creationId xmlns:p14="http://schemas.microsoft.com/office/powerpoint/2010/main" val="258483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207F-DA26-936A-6DFD-20EF41F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top-1 sonuçları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88A1FC-4DC3-3D0B-2508-E17504E3D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98854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8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4F48-90F4-A4D9-252A-C864F009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top-1 sonuçları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3C1791D-AC9C-F221-3C4C-16AE711A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6583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9EF-6483-58AC-0517-B2589B0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F1B47-CF4C-E6BC-945C-E9AFEF86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1" y="2021660"/>
            <a:ext cx="5741981" cy="4471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FD87E4-719B-6FC8-420F-0C3E68F1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1397"/>
            <a:ext cx="5918868" cy="42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8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378B-A3DC-7193-6C98-AB152E13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ACE98-1F2A-20A6-5BE2-27239D99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" y="1798595"/>
            <a:ext cx="5772671" cy="4495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409F9-85A9-850E-25AF-3189D43F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1798595"/>
            <a:ext cx="5772671" cy="44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332-DF1D-6DAA-5CE8-5F481DB0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4A1D1-DBC0-8EA0-34E0-45199318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" y="1690688"/>
            <a:ext cx="6038196" cy="4701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A6E58-3909-FBCC-BC40-575C5F15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26" y="1749167"/>
            <a:ext cx="5963097" cy="4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B6C1-6F24-DD71-CD24-25E1FC8D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8CB2-BFE5-1309-6057-93EE776A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Kullanılacak dataset: 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/datasets/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ytu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-cosmos/gsm8k_tr</a:t>
            </a:r>
          </a:p>
          <a:p>
            <a:r>
              <a:rPr lang="en-TR" dirty="0"/>
              <a:t>Bu dataset’ten rasgele seçilen 1000 soru ve bunların cevaplarının 6 farklı model için karşılaştırılması</a:t>
            </a:r>
          </a:p>
          <a:p>
            <a:r>
              <a:rPr lang="en-TR" dirty="0"/>
              <a:t>Kullanılacak modeller: </a:t>
            </a:r>
          </a:p>
          <a:p>
            <a:pPr lvl="1"/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/spaces/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mteb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/leaderboard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adresinde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ilk 100’e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girmiş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B4CB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multilingual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milyar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parametreden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küçük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 model</a:t>
            </a:r>
          </a:p>
          <a:p>
            <a:pPr lvl="1"/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ytu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-cosmos/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turkish-colbert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modeli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52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41F-95CC-5D7F-1307-397B32D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Seçilen modeller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E853-ABEA-D03B-B682-EB2585DC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intfloat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/multilingual-e5-large-instruct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sentence-transformers/paraphrase-multilingual-mpnet-base-v2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HIT-TMG/KaLM-embedding-multilingual-mini-v1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jinaai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/jina-embeddings-v3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BAAI/bge-m3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ECBE-90E9-8611-5800-26DC5289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top-5 sonuçları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7C42A5-5531-AA63-B38B-B769CBCA3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76888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AA1-B6E7-B8E0-648F-0D702A3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top-5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3770C7-6279-68AF-2F73-E722CDDF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14381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417EED-9D9C-D5AE-31A7-30FEA807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R" dirty="0"/>
              <a:t>Bir soruya en benzeyen cevap top-1 sonuçları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5D3C3BB-64D9-22F2-D63F-E93D73342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4596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2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1026-CE98-70C3-3F5E-149A6BF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top-1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EFA9AA8-6A80-649D-1063-D1E4EF2D6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34077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F550-DFD9-1E18-4105-734F30A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top-5 sonuçları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3E07-5392-283A-0A66-A2B12348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3CFC29-BF1F-8BB0-1276-30130676C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09007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F92-0F23-23D2-059F-460CD9F5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top-5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11E6A9-937E-2694-0990-2BBB0AD95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201993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396</Words>
  <Application>Microsoft Macintosh PowerPoint</Application>
  <PresentationFormat>Widescreen</PresentationFormat>
  <Paragraphs>110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Hesaplamalı Anlambilim Dersi 1.Ödevi</vt:lpstr>
      <vt:lpstr>Konu</vt:lpstr>
      <vt:lpstr>Seçilen modeller</vt:lpstr>
      <vt:lpstr>Bir soruya en benzeyen cevap top-5 sonuçları</vt:lpstr>
      <vt:lpstr>Bir soruya en benzeyen cevap top-5 sonuçları</vt:lpstr>
      <vt:lpstr>Bir soruya en benzeyen cevap top-1 sonuçları</vt:lpstr>
      <vt:lpstr>Bir soruya en benzeyen cevap top-1 sonuçları</vt:lpstr>
      <vt:lpstr>Bir cevaba en benzeyen soru top-5 sonuçları</vt:lpstr>
      <vt:lpstr>Bir cevaba en benzeyen soru top-5 sonuçları</vt:lpstr>
      <vt:lpstr>Bir cevaba en benzeyen soru top-1 sonuçları</vt:lpstr>
      <vt:lpstr>Bir cevaba en benzeyen soru top-1 sonuçları</vt:lpstr>
      <vt:lpstr>tsna görselleştirmeleri</vt:lpstr>
      <vt:lpstr>tsna görselleştirmeleri</vt:lpstr>
      <vt:lpstr>tsna görselleştirmeleri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Hesaplamalı Anlambilim Dersi 1.Ödevi</dc:title>
  <dc:creator>Eyüp Dalan</dc:creator>
  <cp:lastModifiedBy>Eyüp Dalan</cp:lastModifiedBy>
  <cp:revision>26</cp:revision>
  <dcterms:created xsi:type="dcterms:W3CDTF">2025-03-24T04:06:40Z</dcterms:created>
  <dcterms:modified xsi:type="dcterms:W3CDTF">2025-03-24T06:53:32Z</dcterms:modified>
</cp:coreProperties>
</file>