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10.08.2018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32" name="Dikdörtgen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Dikdörtgen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Dikdörtgen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Dikdörtgen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Dikdörtgen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56" name="Dikdörtgen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Dikdörtgen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Dikdörtgen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Dikdörtgen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10.08.2018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10.08.2018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10.08.2018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rbest 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Serbest 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Serbest 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Serbest 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Serbest 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Serbest 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Serbest 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Serbest 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Serbest 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Serbest 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Serbest 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Serbest 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Serbest 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Serbest 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Serbest 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10.08.2018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Dikdörtgen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Dikdörtgen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ikdörtgen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Dikdörtgen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10.08.2018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ikdörtgen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10.08.2018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Dikdörtgen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Dikdörtgen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Dikdörtgen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Dikdörtgen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Dikdörtgen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Dikdörtgen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Dikdörtgen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Dikdörtgen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Dikdörtgen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10.08.2018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10.08.2018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10.08.2018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Düz Bağlayıcı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Düz Bağlayıcı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Bağlayıcı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r-TR" smtClean="0"/>
              <a:t>Resim eklemek için simgeyi tıklatın</a:t>
            </a:r>
            <a:endParaRPr kumimoji="0"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grpSp>
        <p:nvGrpSpPr>
          <p:cNvPr id="14" name="Gr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Düz Bağlayıcı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Düz Bağlayıcı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Bağlayıcı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Düz Bağlayıcı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10.08.2018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Dikdörtgen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ikdörtgen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Dikdörtgen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Dikdörtgen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Dikdörtgen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Dikdörtgen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23720DD-5B6D-40BF-8493-A6B52D484E6B}" type="datetimeFigureOut">
              <a:rPr lang="tr-TR" smtClean="0"/>
              <a:t>10.08.2018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872208"/>
          </a:xfrm>
        </p:spPr>
        <p:txBody>
          <a:bodyPr>
            <a:normAutofit fontScale="90000"/>
          </a:bodyPr>
          <a:lstStyle/>
          <a:p>
            <a:r>
              <a:rPr lang="tr-TR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Türksat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Staj</a:t>
            </a:r>
            <a:b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Stajyer: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Eyüp Furkan ARIKAN</a:t>
            </a:r>
            <a:br>
              <a:rPr lang="tr-TR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Okul: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Bilecik Şeyh Edebali Üniversitesi</a:t>
            </a:r>
            <a:br>
              <a:rPr lang="tr-TR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Bölüm: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Bilgisayar Mühendisliği</a:t>
            </a:r>
            <a:br>
              <a:rPr lang="tr-TR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Sınıf: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4. Sınıf</a:t>
            </a:r>
            <a:br>
              <a:rPr lang="tr-TR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Staj: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Staj 2</a:t>
            </a:r>
            <a:endParaRPr lang="tr-TR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87624" y="3356992"/>
            <a:ext cx="6400800" cy="3096344"/>
          </a:xfrm>
        </p:spPr>
        <p:txBody>
          <a:bodyPr>
            <a:normAutofit/>
          </a:bodyPr>
          <a:lstStyle/>
          <a:p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Yapılan Projeler</a:t>
            </a:r>
          </a:p>
          <a:p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1: </a:t>
            </a:r>
            <a:r>
              <a:rPr lang="tr-T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Hastane Yönetim ve Randevu Sistemi Otomasyon </a:t>
            </a:r>
            <a:r>
              <a:rPr lang="tr-T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Projesi</a:t>
            </a:r>
          </a:p>
          <a:p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2: </a:t>
            </a:r>
            <a:r>
              <a:rPr lang="tr-TR" sz="2000" dirty="0">
                <a:solidFill>
                  <a:schemeClr val="tx1"/>
                </a:solidFill>
              </a:rPr>
              <a:t>Soket Programlama Türü Chat Programlama </a:t>
            </a:r>
            <a:r>
              <a:rPr lang="tr-TR" sz="2000" dirty="0" smtClean="0">
                <a:solidFill>
                  <a:schemeClr val="tx1"/>
                </a:solidFill>
              </a:rPr>
              <a:t>Yapımı</a:t>
            </a:r>
          </a:p>
          <a:p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3: </a:t>
            </a:r>
            <a:r>
              <a:rPr lang="tr-TR" sz="2000" dirty="0">
                <a:solidFill>
                  <a:schemeClr val="tx1"/>
                </a:solidFill>
              </a:rPr>
              <a:t>Türkiye Para Birimine Göre Veri Tabanı </a:t>
            </a:r>
            <a:r>
              <a:rPr lang="tr-TR" sz="2000" dirty="0" smtClean="0">
                <a:solidFill>
                  <a:schemeClr val="tx1"/>
                </a:solidFill>
              </a:rPr>
              <a:t>İşlemleri</a:t>
            </a:r>
          </a:p>
          <a:p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4: </a:t>
            </a:r>
            <a:r>
              <a:rPr lang="tr-TR" sz="2000" dirty="0">
                <a:solidFill>
                  <a:schemeClr val="tx1"/>
                </a:solidFill>
              </a:rPr>
              <a:t>Rest Servis ve Onun için 2. Bir Client (Müşteri) </a:t>
            </a:r>
            <a:r>
              <a:rPr lang="tr-TR" sz="2000" dirty="0" smtClean="0">
                <a:solidFill>
                  <a:schemeClr val="tx1"/>
                </a:solidFill>
              </a:rPr>
              <a:t>Yazma</a:t>
            </a:r>
          </a:p>
          <a:p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5: </a:t>
            </a:r>
            <a:r>
              <a:rPr lang="tr-TR" sz="2000" dirty="0">
                <a:solidFill>
                  <a:schemeClr val="tx1"/>
                </a:solidFill>
              </a:rPr>
              <a:t>CRUD İşlemleri Yapan Rest Servis ve Kimlik </a:t>
            </a:r>
            <a:r>
              <a:rPr lang="tr-TR" sz="2000" dirty="0" smtClean="0">
                <a:solidFill>
                  <a:schemeClr val="tx1"/>
                </a:solidFill>
              </a:rPr>
              <a:t>Doğrulama</a:t>
            </a:r>
          </a:p>
          <a:p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6: </a:t>
            </a:r>
            <a:r>
              <a:rPr lang="tr-TR" sz="2000" dirty="0" err="1">
                <a:solidFill>
                  <a:schemeClr val="tx1"/>
                </a:solidFill>
              </a:rPr>
              <a:t>Soap</a:t>
            </a:r>
            <a:r>
              <a:rPr lang="tr-TR" sz="2000" dirty="0">
                <a:solidFill>
                  <a:schemeClr val="tx1"/>
                </a:solidFill>
              </a:rPr>
              <a:t> Servisi Örneği Yazma</a:t>
            </a:r>
            <a:endParaRPr lang="tr-TR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543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491880" y="512064"/>
            <a:ext cx="5194920" cy="914400"/>
          </a:xfrm>
        </p:spPr>
        <p:txBody>
          <a:bodyPr/>
          <a:lstStyle/>
          <a:p>
            <a:r>
              <a:rPr lang="tr-TR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Soap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Rest Farkı</a:t>
            </a:r>
            <a:endParaRPr lang="tr-TR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1600" dirty="0">
                <a:solidFill>
                  <a:srgbClr val="FF0000"/>
                </a:solidFill>
              </a:rPr>
              <a:t>SOAP(Simple Object Access Protocol)</a:t>
            </a:r>
          </a:p>
          <a:p>
            <a:r>
              <a:rPr lang="tr-TR" sz="1600" b="1" dirty="0"/>
              <a:t>SOAP</a:t>
            </a:r>
            <a:r>
              <a:rPr lang="tr-TR" sz="1600" i="1" dirty="0"/>
              <a:t>(tr: Basit Nesne Erişim </a:t>
            </a:r>
            <a:r>
              <a:rPr lang="tr-TR" sz="1600" i="1" dirty="0" err="1"/>
              <a:t>Protokolu</a:t>
            </a:r>
            <a:r>
              <a:rPr lang="tr-TR" sz="1600" i="1" dirty="0"/>
              <a:t>)</a:t>
            </a:r>
            <a:r>
              <a:rPr lang="tr-TR" sz="1600" dirty="0"/>
              <a:t> en temel anlamda, internet üzerinden küçük miktarda bilgileri yada mesajları aktarma </a:t>
            </a:r>
            <a:r>
              <a:rPr lang="tr-TR" sz="1600" dirty="0" err="1"/>
              <a:t>protokoludur</a:t>
            </a:r>
            <a:r>
              <a:rPr lang="tr-TR" sz="1600" dirty="0"/>
              <a:t>. </a:t>
            </a:r>
            <a:r>
              <a:rPr lang="tr-TR" sz="1600" b="1" dirty="0"/>
              <a:t>SOAP </a:t>
            </a:r>
            <a:r>
              <a:rPr lang="tr-TR" sz="1600" dirty="0"/>
              <a:t>mesajları </a:t>
            </a:r>
            <a:r>
              <a:rPr lang="tr-TR" sz="1600" b="1" dirty="0" err="1"/>
              <a:t>XML</a:t>
            </a:r>
            <a:r>
              <a:rPr lang="tr-TR" sz="1600" dirty="0" err="1"/>
              <a:t>formatındadırlar</a:t>
            </a:r>
            <a:r>
              <a:rPr lang="tr-TR" sz="1600" dirty="0"/>
              <a:t> ve  genellikle </a:t>
            </a:r>
            <a:r>
              <a:rPr lang="tr-TR" sz="1600" b="1" dirty="0"/>
              <a:t>HTTP</a:t>
            </a:r>
            <a:r>
              <a:rPr lang="tr-TR" sz="1600" dirty="0"/>
              <a:t>(</a:t>
            </a:r>
            <a:r>
              <a:rPr lang="tr-TR" sz="1600" dirty="0" err="1"/>
              <a:t>Hyper</a:t>
            </a:r>
            <a:r>
              <a:rPr lang="tr-TR" sz="1600" dirty="0"/>
              <a:t> </a:t>
            </a:r>
            <a:r>
              <a:rPr lang="tr-TR" sz="1600" dirty="0" err="1"/>
              <a:t>Text</a:t>
            </a:r>
            <a:r>
              <a:rPr lang="tr-TR" sz="1600" dirty="0"/>
              <a:t> Transfer Protocol) </a:t>
            </a:r>
            <a:r>
              <a:rPr lang="tr-TR" sz="1600" dirty="0" err="1"/>
              <a:t>protokolu</a:t>
            </a:r>
            <a:r>
              <a:rPr lang="tr-TR" sz="1600" dirty="0"/>
              <a:t>(</a:t>
            </a:r>
            <a:r>
              <a:rPr lang="tr-TR" sz="1600" dirty="0" err="1"/>
              <a:t>bazende</a:t>
            </a:r>
            <a:r>
              <a:rPr lang="tr-TR" sz="1600" dirty="0"/>
              <a:t> TCP/IP) kullanılarak gönderilirler. Burada dikkat edilmesi gereken en önemli durumlardan biri </a:t>
            </a:r>
            <a:r>
              <a:rPr lang="tr-TR" sz="1600" b="1" dirty="0"/>
              <a:t>SOAP </a:t>
            </a:r>
            <a:r>
              <a:rPr lang="tr-TR" sz="1600" dirty="0"/>
              <a:t>bizi </a:t>
            </a:r>
            <a:r>
              <a:rPr lang="tr-TR" sz="1600" b="1" dirty="0"/>
              <a:t>XML </a:t>
            </a:r>
            <a:r>
              <a:rPr lang="tr-TR" sz="1600" dirty="0"/>
              <a:t>tabanlı kullanıma mecbur bırakır. Bu konuda esnek değildir.</a:t>
            </a:r>
            <a:br>
              <a:rPr lang="tr-TR" sz="1600" dirty="0"/>
            </a:br>
            <a:r>
              <a:rPr lang="tr-TR" sz="1600" dirty="0"/>
              <a:t/>
            </a:r>
            <a:br>
              <a:rPr lang="tr-TR" sz="1600" dirty="0"/>
            </a:br>
            <a:endParaRPr lang="tr-TR" sz="1600" dirty="0"/>
          </a:p>
          <a:p>
            <a:r>
              <a:rPr lang="tr-TR" sz="1600" b="1" dirty="0" err="1" smtClean="0">
                <a:solidFill>
                  <a:srgbClr val="FF0000"/>
                </a:solidFill>
              </a:rPr>
              <a:t>Soap’ın</a:t>
            </a:r>
            <a:r>
              <a:rPr lang="tr-TR" sz="1600" b="1" dirty="0" smtClean="0">
                <a:solidFill>
                  <a:srgbClr val="FF0000"/>
                </a:solidFill>
              </a:rPr>
              <a:t> Kullanım Alanları</a:t>
            </a: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Buna verilebilecek en büyük örnek Google. </a:t>
            </a:r>
            <a:r>
              <a:rPr lang="tr-TR" sz="1600" dirty="0" err="1"/>
              <a:t>Blogger</a:t>
            </a:r>
            <a:r>
              <a:rPr lang="tr-TR" sz="1600" dirty="0"/>
              <a:t> dışında bir çok </a:t>
            </a:r>
            <a:r>
              <a:rPr lang="tr-TR" sz="1600" dirty="0" err="1"/>
              <a:t>uygulamasında</a:t>
            </a:r>
            <a:r>
              <a:rPr lang="tr-TR" sz="1600" b="1" dirty="0" err="1"/>
              <a:t>SOAP</a:t>
            </a:r>
            <a:r>
              <a:rPr lang="tr-TR" sz="1600" b="1" dirty="0"/>
              <a:t> </a:t>
            </a:r>
            <a:r>
              <a:rPr lang="tr-TR" sz="1600" dirty="0"/>
              <a:t>kullanıyor. Bir çok kurumsal yazılımda </a:t>
            </a:r>
            <a:r>
              <a:rPr lang="tr-TR" sz="1600" b="1" dirty="0"/>
              <a:t>SOAP </a:t>
            </a:r>
            <a:r>
              <a:rPr lang="tr-TR" sz="1600" dirty="0"/>
              <a:t>kullanıldığını görebilirsiniz.</a:t>
            </a: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>
                <a:solidFill>
                  <a:srgbClr val="FF0000"/>
                </a:solidFill>
              </a:rPr>
              <a:t>REST(</a:t>
            </a:r>
            <a:r>
              <a:rPr lang="tr-TR" sz="1600" dirty="0" err="1">
                <a:solidFill>
                  <a:srgbClr val="FF0000"/>
                </a:solidFill>
              </a:rPr>
              <a:t>REpresentational</a:t>
            </a:r>
            <a:r>
              <a:rPr lang="tr-TR" sz="1600" dirty="0">
                <a:solidFill>
                  <a:srgbClr val="FF0000"/>
                </a:solidFill>
              </a:rPr>
              <a:t> </a:t>
            </a:r>
            <a:r>
              <a:rPr lang="tr-TR" sz="1600" dirty="0" err="1">
                <a:solidFill>
                  <a:srgbClr val="FF0000"/>
                </a:solidFill>
              </a:rPr>
              <a:t>State</a:t>
            </a:r>
            <a:r>
              <a:rPr lang="tr-TR" sz="1600" dirty="0">
                <a:solidFill>
                  <a:srgbClr val="FF0000"/>
                </a:solidFill>
              </a:rPr>
              <a:t> Transfer)</a:t>
            </a:r>
          </a:p>
          <a:p>
            <a:r>
              <a:rPr lang="tr-TR" sz="1600" b="1" dirty="0"/>
              <a:t>REST</a:t>
            </a:r>
            <a:r>
              <a:rPr lang="tr-TR" sz="1600" i="1" dirty="0"/>
              <a:t>(tr: Temsili Durum Transferi)</a:t>
            </a:r>
            <a:r>
              <a:rPr lang="tr-TR" sz="1600" dirty="0"/>
              <a:t> en temel anlamda, İstemci ve Sunucu(Client-Server) arasında veri alış verişinin basit bir yoludur. </a:t>
            </a:r>
            <a:r>
              <a:rPr lang="tr-TR" sz="1600" b="1" dirty="0"/>
              <a:t>REST </a:t>
            </a:r>
            <a:r>
              <a:rPr lang="tr-TR" sz="1600" dirty="0"/>
              <a:t>mimarisi standart bir tanımlamaya ihtiyaç duymaz. </a:t>
            </a:r>
            <a:r>
              <a:rPr lang="tr-TR" sz="1600" b="1" dirty="0"/>
              <a:t>REST </a:t>
            </a:r>
            <a:r>
              <a:rPr lang="tr-TR" sz="1600" dirty="0"/>
              <a:t>ile veri alış verişini </a:t>
            </a:r>
            <a:r>
              <a:rPr lang="tr-TR" sz="1600" b="1" dirty="0"/>
              <a:t>JSON</a:t>
            </a:r>
            <a:r>
              <a:rPr lang="tr-TR" sz="1600" dirty="0"/>
              <a:t>, </a:t>
            </a:r>
            <a:r>
              <a:rPr lang="tr-TR" sz="1600" b="1" dirty="0"/>
              <a:t>XML </a:t>
            </a:r>
            <a:r>
              <a:rPr lang="tr-TR" sz="1600" dirty="0"/>
              <a:t>hatta </a:t>
            </a:r>
            <a:r>
              <a:rPr lang="tr-TR" sz="1600" b="1" dirty="0" err="1" smtClean="0"/>
              <a:t>Text</a:t>
            </a:r>
            <a:r>
              <a:rPr lang="tr-TR" sz="1600" b="1" dirty="0" smtClean="0"/>
              <a:t> </a:t>
            </a:r>
            <a:r>
              <a:rPr lang="tr-TR" sz="1600" dirty="0" smtClean="0"/>
              <a:t>formatında </a:t>
            </a:r>
            <a:r>
              <a:rPr lang="tr-TR" sz="1600" dirty="0"/>
              <a:t>bile yapabilirsiniz. Esnek bir yapıya sahiptir. </a:t>
            </a:r>
            <a:r>
              <a:rPr lang="tr-TR" sz="1600" b="1" dirty="0"/>
              <a:t>REST </a:t>
            </a:r>
            <a:r>
              <a:rPr lang="tr-TR" sz="1600" dirty="0"/>
              <a:t>mimarisinde </a:t>
            </a:r>
            <a:r>
              <a:rPr lang="tr-TR" sz="1600" b="1" dirty="0" smtClean="0"/>
              <a:t>HTTP </a:t>
            </a:r>
            <a:r>
              <a:rPr lang="tr-TR" sz="1600" dirty="0" err="1" smtClean="0"/>
              <a:t>metodlarından</a:t>
            </a:r>
            <a:r>
              <a:rPr lang="tr-TR" sz="1600" dirty="0" smtClean="0"/>
              <a:t> </a:t>
            </a:r>
            <a:r>
              <a:rPr lang="tr-TR" sz="1600" dirty="0"/>
              <a:t>yararlanılır. DELETE, GET, POST ve PUT </a:t>
            </a:r>
            <a:r>
              <a:rPr lang="tr-TR" sz="1600" dirty="0" err="1"/>
              <a:t>metodları</a:t>
            </a:r>
            <a:r>
              <a:rPr lang="tr-TR" sz="1600" dirty="0"/>
              <a:t> kullanılır.</a:t>
            </a:r>
          </a:p>
          <a:p>
            <a:endParaRPr lang="tr-TR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49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40672"/>
          </a:xfrm>
        </p:spPr>
        <p:txBody>
          <a:bodyPr/>
          <a:lstStyle/>
          <a:p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Hastane Yönetim ve Randevu Sistemi Otomasyon Projesi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5877272"/>
            <a:ext cx="7772400" cy="709336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Hasta bilgilerini güncelleyebilmektedir.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D:\Türksat Resimler\hastane1has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" y="904350"/>
            <a:ext cx="850582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36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68664"/>
          </a:xfrm>
        </p:spPr>
        <p:txBody>
          <a:bodyPr/>
          <a:lstStyle/>
          <a:p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Hastane Yönetim ve Randevu Sistemi Otomasyon Projesi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5517232"/>
            <a:ext cx="7772400" cy="1069376"/>
          </a:xfrm>
        </p:spPr>
        <p:txBody>
          <a:bodyPr>
            <a:normAutofit/>
          </a:bodyPr>
          <a:lstStyle/>
          <a:p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Doktor panelinden doktor ekle sil güncelle, branş panelinden branş ekle sil güncelle, Randevu listeden randevu listeleme, duyurular bölümünden duyuruları ve randevuyu kaydedip güncelleyebiliriz.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041964"/>
            <a:ext cx="8820473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7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68664"/>
          </a:xfrm>
        </p:spPr>
        <p:txBody>
          <a:bodyPr/>
          <a:lstStyle/>
          <a:p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Hastane Yönetim ve Randevu Sistemi Otomasyon Projesi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99592" y="5733256"/>
            <a:ext cx="7772400" cy="709336"/>
          </a:xfrm>
        </p:spPr>
        <p:txBody>
          <a:bodyPr>
            <a:normAutofit/>
          </a:bodyPr>
          <a:lstStyle/>
          <a:p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Doktor bilgisi düzenleyebiliyoruz. Doktor duyurulara bakabiliyor.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Çıkış’tan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da sistemi kapatıyor.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238250"/>
            <a:ext cx="75057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00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68664"/>
          </a:xfrm>
        </p:spPr>
        <p:txBody>
          <a:bodyPr/>
          <a:lstStyle/>
          <a:p>
            <a:r>
              <a:rPr lang="tr-TR" sz="2000" dirty="0">
                <a:solidFill>
                  <a:srgbClr val="FF0000"/>
                </a:solidFill>
              </a:rPr>
              <a:t>Soket Programlama Türü Chat Programlama Yapımı</a:t>
            </a:r>
            <a:r>
              <a:rPr lang="tr-TR" sz="2000" dirty="0">
                <a:solidFill>
                  <a:schemeClr val="tx1"/>
                </a:solidFill>
              </a:rPr>
              <a:t/>
            </a:r>
            <a:br>
              <a:rPr lang="tr-TR" sz="2000" dirty="0">
                <a:solidFill>
                  <a:schemeClr val="tx1"/>
                </a:solidFill>
              </a:rPr>
            </a:b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11560" y="6021288"/>
            <a:ext cx="7772400" cy="493312"/>
          </a:xfrm>
        </p:spPr>
        <p:txBody>
          <a:bodyPr>
            <a:normAutofit/>
          </a:bodyPr>
          <a:lstStyle/>
          <a:p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Server ve Client üzerinden mesajlaşma yapılmaktadır.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Türksat Resimler\ch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52525"/>
            <a:ext cx="8748464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45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396656"/>
          </a:xfrm>
        </p:spPr>
        <p:txBody>
          <a:bodyPr/>
          <a:lstStyle/>
          <a:p>
            <a:r>
              <a:rPr lang="tr-TR" sz="2000" dirty="0">
                <a:solidFill>
                  <a:srgbClr val="FF0000"/>
                </a:solidFill>
              </a:rPr>
              <a:t>Türkiye Para Birimine Göre Veri Tabanı İşlemleri</a:t>
            </a:r>
            <a:endParaRPr lang="tr-TR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5085184"/>
            <a:ext cx="7772400" cy="1656184"/>
          </a:xfrm>
        </p:spPr>
        <p:txBody>
          <a:bodyPr>
            <a:normAutofit/>
          </a:bodyPr>
          <a:lstStyle/>
          <a:p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Veri tabanına Türkiye para formatına göre para miktarını kaydediyor. Tam ve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ondalıklı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kısımlara ayırarak getiriyor.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Ondalıklı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kısmı en fazla 3 basamak alıyor. Sadece sayı girişini kabul ediyor olup sağ, sol,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, geri silme tuşlarına da basılabiliyor. İmleç rakam girerken daima sondadır.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:\Türksat Resimler\pa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72" y="1196752"/>
            <a:ext cx="70770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84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68664"/>
          </a:xfrm>
        </p:spPr>
        <p:txBody>
          <a:bodyPr/>
          <a:lstStyle/>
          <a:p>
            <a:r>
              <a:rPr lang="tr-TR" sz="2000" dirty="0">
                <a:solidFill>
                  <a:srgbClr val="FF0000"/>
                </a:solidFill>
              </a:rPr>
              <a:t>Rest Servis ve Onun için 2. Bir Client (Müşteri) Yazma</a:t>
            </a:r>
            <a:r>
              <a:rPr lang="tr-TR" sz="2000" dirty="0">
                <a:solidFill>
                  <a:schemeClr val="tx1"/>
                </a:solidFill>
              </a:rPr>
              <a:t/>
            </a:r>
            <a:br>
              <a:rPr lang="tr-TR" sz="2000" dirty="0">
                <a:solidFill>
                  <a:schemeClr val="tx1"/>
                </a:solidFill>
              </a:rPr>
            </a:b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55576" y="5661248"/>
            <a:ext cx="7772400" cy="781344"/>
          </a:xfrm>
        </p:spPr>
        <p:txBody>
          <a:bodyPr>
            <a:normAutofit fontScale="85000" lnSpcReduction="10000"/>
          </a:bodyPr>
          <a:lstStyle/>
          <a:p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ÖğrenciListele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bölümünde bir öğrencimiz başlangıçta listelenmektedir.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ÖğrenciEkle’den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öğrenci eklenmektedir. Ayrıca rest servis için yeni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yazdım.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D:\Türksat Resimler\res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0" y="1556792"/>
            <a:ext cx="337731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Türksat Resimler\rest1_cli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710" y="1196752"/>
            <a:ext cx="4782691" cy="450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08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68664"/>
          </a:xfrm>
        </p:spPr>
        <p:txBody>
          <a:bodyPr/>
          <a:lstStyle/>
          <a:p>
            <a:r>
              <a:rPr lang="tr-TR" sz="2000" dirty="0">
                <a:solidFill>
                  <a:srgbClr val="FF0000"/>
                </a:solidFill>
              </a:rPr>
              <a:t>CRUD İşlemleri Yapan Rest Servis ve Kimlik Doğrulama</a:t>
            </a:r>
            <a:r>
              <a:rPr lang="tr-TR" sz="2000" dirty="0">
                <a:solidFill>
                  <a:schemeClr val="tx1"/>
                </a:solidFill>
              </a:rPr>
              <a:t/>
            </a:r>
            <a:br>
              <a:rPr lang="tr-TR" sz="2000" dirty="0">
                <a:solidFill>
                  <a:schemeClr val="tx1"/>
                </a:solidFill>
              </a:rPr>
            </a:b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5949280"/>
            <a:ext cx="7772400" cy="709336"/>
          </a:xfrm>
        </p:spPr>
        <p:txBody>
          <a:bodyPr>
            <a:normAutofit/>
          </a:bodyPr>
          <a:lstStyle/>
          <a:p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Crud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işlemleri yapan bir servis yazdım. Kimlik doğrulama da yapmaktadır.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D:\Türksat Resimler\crudr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619250"/>
            <a:ext cx="43434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06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40672"/>
          </a:xfrm>
        </p:spPr>
        <p:txBody>
          <a:bodyPr/>
          <a:lstStyle/>
          <a:p>
            <a:r>
              <a:rPr lang="tr-TR" sz="2000" dirty="0" err="1">
                <a:solidFill>
                  <a:srgbClr val="FF0000"/>
                </a:solidFill>
              </a:rPr>
              <a:t>Soap</a:t>
            </a:r>
            <a:r>
              <a:rPr lang="tr-TR" sz="2000" dirty="0">
                <a:solidFill>
                  <a:srgbClr val="FF0000"/>
                </a:solidFill>
              </a:rPr>
              <a:t> Servisi Örneği Yazma</a:t>
            </a:r>
            <a:r>
              <a:rPr lang="tr-T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tr-TR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5445224"/>
            <a:ext cx="7772400" cy="1285400"/>
          </a:xfrm>
        </p:spPr>
        <p:txBody>
          <a:bodyPr>
            <a:normAutofit lnSpcReduction="10000"/>
          </a:bodyPr>
          <a:lstStyle/>
          <a:p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Hello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world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yazan,  kimsin ile isim girildiğinde merhaba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furkan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yazan,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kişigetir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ile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id’ye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göre kişi getiren,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kişiListesi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ile kişileri listeleyen ,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Uyekontrol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ile kullanıcı adı ve şifreyle doğru değeri döndüren bir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soap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uygulamasıdır.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D:\Türksat Resimler\soa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379913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Türksat Resimler\soap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51310"/>
            <a:ext cx="369892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93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205</TotalTime>
  <Words>303</Words>
  <Application>Microsoft Office PowerPoint</Application>
  <PresentationFormat>Ekran Gösterisi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Metro</vt:lpstr>
      <vt:lpstr>Türksat Staj  Stajyer: Eyüp Furkan ARIKAN Okul: Bilecik Şeyh Edebali Üniversitesi Bölüm: Bilgisayar Mühendisliği Sınıf: 4. Sınıf Staj: Staj 2</vt:lpstr>
      <vt:lpstr>Hastane Yönetim ve Randevu Sistemi Otomasyon Projesi</vt:lpstr>
      <vt:lpstr>Hastane Yönetim ve Randevu Sistemi Otomasyon Projesi</vt:lpstr>
      <vt:lpstr>Hastane Yönetim ve Randevu Sistemi Otomasyon Projesi</vt:lpstr>
      <vt:lpstr>Soket Programlama Türü Chat Programlama Yapımı </vt:lpstr>
      <vt:lpstr>Türkiye Para Birimine Göre Veri Tabanı İşlemleri</vt:lpstr>
      <vt:lpstr>Rest Servis ve Onun için 2. Bir Client (Müşteri) Yazma </vt:lpstr>
      <vt:lpstr>CRUD İşlemleri Yapan Rest Servis ve Kimlik Doğrulama </vt:lpstr>
      <vt:lpstr>Soap Servisi Örneği Yazma </vt:lpstr>
      <vt:lpstr>Soap Rest Farkı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Türksat Staj  Stajer: Eyüp Furkan ARIKAN Okul: Bilecik Şeyh Edebali Üniversitesi Bölüm: Bilgisayar Mühendisliği Sınıf: 4. Sınıf</dc:title>
  <dc:creator>Furkan ARIKAN</dc:creator>
  <cp:lastModifiedBy>Furkan ARIKAN</cp:lastModifiedBy>
  <cp:revision>14</cp:revision>
  <dcterms:created xsi:type="dcterms:W3CDTF">2018-08-09T12:27:20Z</dcterms:created>
  <dcterms:modified xsi:type="dcterms:W3CDTF">2018-08-10T12:30:26Z</dcterms:modified>
</cp:coreProperties>
</file>