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A23720DD-5B6D-40BF-8493-A6B52D484E6B}" type="datetimeFigureOut">
              <a:rPr lang="tr-TR" smtClean="0"/>
              <a:t>30.01.2019</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30.01.2019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30.01.2019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A23720DD-5B6D-40BF-8493-A6B52D484E6B}" type="datetimeFigureOut">
              <a:rPr lang="tr-TR" smtClean="0"/>
              <a:t>30.01.2019</a:t>
            </a:fld>
            <a:endParaRPr lang="tr-TR"/>
          </a:p>
        </p:txBody>
      </p:sp>
      <p:sp>
        <p:nvSpPr>
          <p:cNvPr id="9" name="Slayt Numarası Yer Tutucusu 8"/>
          <p:cNvSpPr>
            <a:spLocks noGrp="1"/>
          </p:cNvSpPr>
          <p:nvPr>
            <p:ph type="sldNum" sz="quarter" idx="15"/>
          </p:nvPr>
        </p:nvSpPr>
        <p:spPr/>
        <p:txBody>
          <a:bodyPr rtlCol="0"/>
          <a:lstStyle/>
          <a:p>
            <a:fld id="{F302176B-0E47-46AC-8F43-DAB4B8A37D06}"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A23720DD-5B6D-40BF-8493-A6B52D484E6B}" type="datetimeFigureOut">
              <a:rPr lang="tr-TR" smtClean="0"/>
              <a:t>30.01.2019</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30.01.2019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A23720DD-5B6D-40BF-8493-A6B52D484E6B}" type="datetimeFigureOut">
              <a:rPr lang="tr-TR" smtClean="0"/>
              <a:t>30.01.2019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A23720DD-5B6D-40BF-8493-A6B52D484E6B}" type="datetimeFigureOut">
              <a:rPr lang="tr-TR" smtClean="0"/>
              <a:t>30.01.2019</a:t>
            </a:fld>
            <a:endParaRPr lang="tr-TR"/>
          </a:p>
        </p:txBody>
      </p:sp>
      <p:sp>
        <p:nvSpPr>
          <p:cNvPr id="7" name="Slayt Numarası Yer Tutucusu 6"/>
          <p:cNvSpPr>
            <a:spLocks noGrp="1"/>
          </p:cNvSpPr>
          <p:nvPr>
            <p:ph type="sldNum" sz="quarter" idx="11"/>
          </p:nvPr>
        </p:nvSpPr>
        <p:spPr/>
        <p:txBody>
          <a:bodyPr rtlCol="0"/>
          <a:lstStyle/>
          <a:p>
            <a:fld id="{F302176B-0E47-46AC-8F43-DAB4B8A37D06}"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30.01.2019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A23720DD-5B6D-40BF-8493-A6B52D484E6B}" type="datetimeFigureOut">
              <a:rPr lang="tr-TR" smtClean="0"/>
              <a:t>30.01.2019</a:t>
            </a:fld>
            <a:endParaRPr lang="tr-TR"/>
          </a:p>
        </p:txBody>
      </p:sp>
      <p:sp>
        <p:nvSpPr>
          <p:cNvPr id="22" name="Slayt Numarası Yer Tutucusu 21"/>
          <p:cNvSpPr>
            <a:spLocks noGrp="1"/>
          </p:cNvSpPr>
          <p:nvPr>
            <p:ph type="sldNum" sz="quarter" idx="15"/>
          </p:nvPr>
        </p:nvSpPr>
        <p:spPr/>
        <p:txBody>
          <a:bodyPr rtlCol="0"/>
          <a:lstStyle/>
          <a:p>
            <a:fld id="{F302176B-0E47-46AC-8F43-DAB4B8A37D06}"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A23720DD-5B6D-40BF-8493-A6B52D484E6B}" type="datetimeFigureOut">
              <a:rPr lang="tr-TR" smtClean="0"/>
              <a:t>30.01.2019</a:t>
            </a:fld>
            <a:endParaRPr lang="tr-TR"/>
          </a:p>
        </p:txBody>
      </p:sp>
      <p:sp>
        <p:nvSpPr>
          <p:cNvPr id="18" name="Slayt Numarası Yer Tutucusu 17"/>
          <p:cNvSpPr>
            <a:spLocks noGrp="1"/>
          </p:cNvSpPr>
          <p:nvPr>
            <p:ph type="sldNum" sz="quarter" idx="11"/>
          </p:nvPr>
        </p:nvSpPr>
        <p:spPr/>
        <p:txBody>
          <a:bodyPr rtlCol="0"/>
          <a:lstStyle/>
          <a:p>
            <a:fld id="{F302176B-0E47-46AC-8F43-DAB4B8A37D06}"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3720DD-5B6D-40BF-8493-A6B52D484E6B}" type="datetimeFigureOut">
              <a:rPr lang="tr-TR" smtClean="0"/>
              <a:t>30.01.2019</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835696" y="188640"/>
            <a:ext cx="6172200" cy="908720"/>
          </a:xfrm>
        </p:spPr>
        <p:txBody>
          <a:bodyPr>
            <a:normAutofit fontScale="90000"/>
          </a:bodyPr>
          <a:lstStyle/>
          <a:p>
            <a:r>
              <a:rPr lang="tr-TR" dirty="0" smtClean="0"/>
              <a:t>Hastane yönetim ve randevu otomasyon projesi</a:t>
            </a:r>
            <a:endParaRPr lang="tr-TR" dirty="0"/>
          </a:p>
        </p:txBody>
      </p:sp>
      <p:sp>
        <p:nvSpPr>
          <p:cNvPr id="3" name="Alt Başlık 2"/>
          <p:cNvSpPr>
            <a:spLocks noGrp="1"/>
          </p:cNvSpPr>
          <p:nvPr>
            <p:ph type="subTitle" idx="1"/>
          </p:nvPr>
        </p:nvSpPr>
        <p:spPr>
          <a:xfrm>
            <a:off x="1907704" y="1196752"/>
            <a:ext cx="6550496" cy="5178170"/>
          </a:xfrm>
        </p:spPr>
        <p:txBody>
          <a:bodyPr>
            <a:normAutofit/>
          </a:bodyPr>
          <a:lstStyle/>
          <a:p>
            <a:r>
              <a:rPr lang="tr-TR" dirty="0"/>
              <a:t>Bu proje çalışmasında, hastane bazında yönetici tarafından yönetici, branş, doktor ve sekreter kaydını kaydetmesi, silmesi ve güncellemesi yapılması, hastanın kendini sisteme kaydetmesini sağlaması, hasta ve yöneticinin bilgilerini düzenlemesini sağlaması, sekreter tarafından pasif yani alınmamış randevu açılmasını sağlaması, güncellemesi ve silmesi, hasta ve müşteri hizmetleri tarafından hastanın şikayetini yazabilerek randevu alması ve randevu iptal etmesi, alınmış veya alınmamış randevuları ilgili koşullara göre ayrı ayrı listelemesi, doktor tarafından işi biten randevuları silmesi, sekreter tarafından duyuru oluşturması, doktor, sekreter ve yönetici tarafından duyurulara bakması ve sekreter tarafından alınmamış randevu oluştururken doktor ve branşlara bakması, kaydolurken TC </a:t>
            </a:r>
            <a:r>
              <a:rPr lang="tr-TR" dirty="0" err="1"/>
              <a:t>kontolü</a:t>
            </a:r>
            <a:r>
              <a:rPr lang="tr-TR" dirty="0"/>
              <a:t> gerçekleştirilmiştir.</a:t>
            </a:r>
          </a:p>
        </p:txBody>
      </p:sp>
    </p:spTree>
    <p:extLst>
      <p:ext uri="{BB962C8B-B14F-4D97-AF65-F5344CB8AC3E}">
        <p14:creationId xmlns:p14="http://schemas.microsoft.com/office/powerpoint/2010/main" val="235611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67544" y="5949280"/>
            <a:ext cx="7467600" cy="481264"/>
          </a:xfrm>
        </p:spPr>
        <p:txBody>
          <a:bodyPr>
            <a:normAutofit/>
          </a:bodyPr>
          <a:lstStyle/>
          <a:p>
            <a:r>
              <a:rPr lang="tr-TR" sz="2000" dirty="0" smtClean="0"/>
              <a:t>Doktor ve branşlar listelenmektedir.</a:t>
            </a:r>
            <a:endParaRPr lang="tr-TR" sz="2000" dirty="0"/>
          </a:p>
        </p:txBody>
      </p:sp>
      <p:pic>
        <p:nvPicPr>
          <p:cNvPr id="9218" name="Picture 2" descr="C:\Users\FurkanARIKAN\Desktop\sunum\yeni latex'e ekle\8doktor ve branş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 y="1104900"/>
            <a:ext cx="89439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3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7467600" cy="778098"/>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93296"/>
            <a:ext cx="7467600" cy="380656"/>
          </a:xfrm>
        </p:spPr>
        <p:txBody>
          <a:bodyPr>
            <a:normAutofit lnSpcReduction="10000"/>
          </a:bodyPr>
          <a:lstStyle/>
          <a:p>
            <a:r>
              <a:rPr lang="tr-TR" sz="2000" dirty="0" smtClean="0"/>
              <a:t>Hasta TC’lere göre randevu getirmektedir.</a:t>
            </a:r>
            <a:endParaRPr lang="tr-TR" sz="2000" dirty="0"/>
          </a:p>
        </p:txBody>
      </p:sp>
      <p:pic>
        <p:nvPicPr>
          <p:cNvPr id="10242" name="Picture 2" descr="C:\Users\FurkanARIKAN\Desktop\sunum\yeni latex'e ekle\9__1_musteri_hizmetleri_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2364"/>
            <a:ext cx="8928992" cy="375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467600" cy="634082"/>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21288"/>
            <a:ext cx="7467600" cy="452664"/>
          </a:xfrm>
        </p:spPr>
        <p:txBody>
          <a:bodyPr>
            <a:normAutofit/>
          </a:bodyPr>
          <a:lstStyle/>
          <a:p>
            <a:r>
              <a:rPr lang="tr-TR" sz="2000" dirty="0" smtClean="0"/>
              <a:t>Müşteri hizmetleri randevu alıp iptal edebilmektedir.</a:t>
            </a:r>
            <a:endParaRPr lang="tr-TR" sz="2000" dirty="0"/>
          </a:p>
        </p:txBody>
      </p:sp>
      <p:pic>
        <p:nvPicPr>
          <p:cNvPr id="11266" name="Picture 2" descr="C:\Users\FurkanARIKAN\Desktop\sunum\yeni latex'e ekle\9_2_musteri_hizmetleri_Br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9683"/>
            <a:ext cx="8496944" cy="373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80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539552" y="5517232"/>
            <a:ext cx="7467600" cy="964704"/>
          </a:xfrm>
        </p:spPr>
        <p:txBody>
          <a:bodyPr>
            <a:noAutofit/>
          </a:bodyPr>
          <a:lstStyle/>
          <a:p>
            <a:r>
              <a:rPr lang="tr-TR" sz="2000" dirty="0" smtClean="0"/>
              <a:t>Doktor bilgilerini düzenleyebilmektedir. Yönetici, sekreter, doktor ve branş ekleyip, silip, güncelleyebilmektedir.  Randevu listesi ve duyurulara bakabilmektedir.</a:t>
            </a:r>
            <a:endParaRPr lang="tr-TR" sz="2000" dirty="0"/>
          </a:p>
        </p:txBody>
      </p:sp>
      <p:pic>
        <p:nvPicPr>
          <p:cNvPr id="12290" name="Picture 2" descr="C:\Users\FurkanARIKAN\Desktop\sunum\yeni latex'e ekle\10_yönetici det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19287"/>
            <a:ext cx="51435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81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7467600" cy="778098"/>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21288"/>
            <a:ext cx="7467600" cy="452664"/>
          </a:xfrm>
        </p:spPr>
        <p:txBody>
          <a:bodyPr>
            <a:normAutofit/>
          </a:bodyPr>
          <a:lstStyle/>
          <a:p>
            <a:r>
              <a:rPr lang="tr-TR" sz="2000" dirty="0" smtClean="0"/>
              <a:t>Yönetici bilgisini güncelleyebilmektedir.</a:t>
            </a:r>
            <a:endParaRPr lang="tr-TR" sz="2000" dirty="0"/>
          </a:p>
        </p:txBody>
      </p:sp>
      <p:pic>
        <p:nvPicPr>
          <p:cNvPr id="13314" name="Picture 2" descr="C:\Users\FurkanARIKAN\Desktop\sunum\yeni latex'e ekle\11_yönetici bilgi düzen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819275"/>
            <a:ext cx="35623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0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7467600" cy="850106"/>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21288"/>
            <a:ext cx="7467600" cy="452664"/>
          </a:xfrm>
        </p:spPr>
        <p:txBody>
          <a:bodyPr>
            <a:normAutofit/>
          </a:bodyPr>
          <a:lstStyle/>
          <a:p>
            <a:r>
              <a:rPr lang="tr-TR" sz="2000" dirty="0" smtClean="0"/>
              <a:t>Yönetici ekleyip, silip, güncelleyebilmektedir.</a:t>
            </a:r>
            <a:endParaRPr lang="tr-TR" sz="2000" dirty="0"/>
          </a:p>
        </p:txBody>
      </p:sp>
      <p:pic>
        <p:nvPicPr>
          <p:cNvPr id="14338" name="Picture 2" descr="C:\Users\FurkanARIKAN\Desktop\sunum\yeni latex'e ekle\12_yönetici_ekl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905000"/>
            <a:ext cx="79057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3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21288"/>
            <a:ext cx="7467600" cy="452664"/>
          </a:xfrm>
        </p:spPr>
        <p:txBody>
          <a:bodyPr>
            <a:normAutofit/>
          </a:bodyPr>
          <a:lstStyle/>
          <a:p>
            <a:r>
              <a:rPr lang="tr-TR" sz="2000" dirty="0" smtClean="0"/>
              <a:t>Sekreter ekleyip, silip, güncelleyebilmektedir.</a:t>
            </a:r>
            <a:endParaRPr lang="tr-TR" sz="2000" dirty="0"/>
          </a:p>
        </p:txBody>
      </p:sp>
      <p:pic>
        <p:nvPicPr>
          <p:cNvPr id="15362" name="Picture 2" descr="C:\Users\FurkanARIKAN\Desktop\sunum\yeni latex'e ekle\13 sekreter ek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2" y="1947862"/>
            <a:ext cx="62769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1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5949280"/>
            <a:ext cx="7467600" cy="524672"/>
          </a:xfrm>
        </p:spPr>
        <p:txBody>
          <a:bodyPr/>
          <a:lstStyle/>
          <a:p>
            <a:r>
              <a:rPr lang="tr-TR" dirty="0" smtClean="0"/>
              <a:t>Doktor ekleyip, silip, güncelleyebilmektedir.</a:t>
            </a:r>
            <a:endParaRPr lang="tr-TR" dirty="0"/>
          </a:p>
        </p:txBody>
      </p:sp>
      <p:pic>
        <p:nvPicPr>
          <p:cNvPr id="16386" name="Picture 2" descr="C:\Users\FurkanARIKAN\Desktop\sunum\yeni latex'e ekle\14 doktor panel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49740"/>
            <a:ext cx="8640960" cy="335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345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634082"/>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93296"/>
            <a:ext cx="7467600" cy="380656"/>
          </a:xfrm>
        </p:spPr>
        <p:txBody>
          <a:bodyPr>
            <a:normAutofit fontScale="92500" lnSpcReduction="20000"/>
          </a:bodyPr>
          <a:lstStyle/>
          <a:p>
            <a:r>
              <a:rPr lang="tr-TR" dirty="0" smtClean="0"/>
              <a:t>Branş ekleyip, silip, güncelleyebilmektedir.</a:t>
            </a:r>
            <a:endParaRPr lang="tr-TR" dirty="0"/>
          </a:p>
        </p:txBody>
      </p:sp>
      <p:pic>
        <p:nvPicPr>
          <p:cNvPr id="17410" name="Picture 2" descr="C:\Users\FurkanARIKAN\Desktop\sunum\yeni latex'e ekle\15 branş panel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76487"/>
            <a:ext cx="76962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4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21288"/>
            <a:ext cx="7467600" cy="452664"/>
          </a:xfrm>
        </p:spPr>
        <p:txBody>
          <a:bodyPr>
            <a:normAutofit lnSpcReduction="10000"/>
          </a:bodyPr>
          <a:lstStyle/>
          <a:p>
            <a:r>
              <a:rPr lang="tr-TR" dirty="0" smtClean="0"/>
              <a:t>Veri tabanı </a:t>
            </a:r>
            <a:r>
              <a:rPr lang="tr-TR" dirty="0" err="1" smtClean="0"/>
              <a:t>diagramıdır</a:t>
            </a:r>
            <a:r>
              <a:rPr lang="tr-TR" dirty="0" smtClean="0"/>
              <a:t>.</a:t>
            </a:r>
            <a:endParaRPr lang="tr-TR" dirty="0"/>
          </a:p>
        </p:txBody>
      </p:sp>
      <p:pic>
        <p:nvPicPr>
          <p:cNvPr id="18435" name="Picture 3" descr="C:\Users\FurkanARIKAN\Desktop\sunum\yeni latex'e ekle\database_diagramı.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118" y="1196752"/>
            <a:ext cx="6396097" cy="473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2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5733256"/>
            <a:ext cx="7467600" cy="740696"/>
          </a:xfrm>
        </p:spPr>
        <p:txBody>
          <a:bodyPr>
            <a:normAutofit/>
          </a:bodyPr>
          <a:lstStyle/>
          <a:p>
            <a:r>
              <a:rPr lang="tr-TR" sz="2000" dirty="0" smtClean="0"/>
              <a:t>Hasta üye olup giriş yapabilir. Seçilen seçeneğe göre giriş yapmaktadır.</a:t>
            </a:r>
            <a:endParaRPr lang="tr-TR" sz="2000" dirty="0"/>
          </a:p>
        </p:txBody>
      </p:sp>
      <p:pic>
        <p:nvPicPr>
          <p:cNvPr id="2050" name="Picture 2" descr="C:\Users\FurkanARIKAN\Desktop\sunum\yeni latex'e ekle\1_gir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676400"/>
            <a:ext cx="50006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171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7467600" cy="778098"/>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1600200"/>
            <a:ext cx="7467600" cy="1972816"/>
          </a:xfrm>
        </p:spPr>
        <p:txBody>
          <a:bodyPr>
            <a:normAutofit/>
          </a:bodyPr>
          <a:lstStyle/>
          <a:p>
            <a:r>
              <a:rPr lang="tr-TR" sz="2000" dirty="0"/>
              <a:t>Bu proje bir hastane sisteminde yönetim işlemleri ve randevu alma veya iptal etme </a:t>
            </a:r>
            <a:r>
              <a:rPr lang="tr-TR" sz="2000" dirty="0" smtClean="0"/>
              <a:t>ve silme işlemleri </a:t>
            </a:r>
            <a:r>
              <a:rPr lang="tr-TR" sz="2000" dirty="0"/>
              <a:t>için kullanılabilir. Ancak bu projede hastane bazında işlem yapmaktadır. İnsanların tüm hastanelerden randevu alabileceği bir randevu sistemi yapılabilir.</a:t>
            </a:r>
          </a:p>
        </p:txBody>
      </p:sp>
    </p:spTree>
    <p:extLst>
      <p:ext uri="{BB962C8B-B14F-4D97-AF65-F5344CB8AC3E}">
        <p14:creationId xmlns:p14="http://schemas.microsoft.com/office/powerpoint/2010/main" val="11184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7467600" cy="739774"/>
          </a:xfrm>
        </p:spPr>
        <p:txBody>
          <a:bodyPr>
            <a:normAutofit fontScale="90000"/>
          </a:bodyPr>
          <a:lstStyle/>
          <a:p>
            <a:r>
              <a:rPr lang="tr-TR" dirty="0"/>
              <a:t>Hastane yönetim ve randevu </a:t>
            </a:r>
            <a:r>
              <a:rPr lang="tr-TR" dirty="0" smtClean="0"/>
              <a:t>otomasyon  </a:t>
            </a:r>
            <a:r>
              <a:rPr lang="tr-TR" sz="2200" dirty="0"/>
              <a:t>SİSTEMİ</a:t>
            </a:r>
          </a:p>
        </p:txBody>
      </p:sp>
      <p:sp>
        <p:nvSpPr>
          <p:cNvPr id="3" name="İçerik Yer Tutucusu 2"/>
          <p:cNvSpPr>
            <a:spLocks noGrp="1"/>
          </p:cNvSpPr>
          <p:nvPr>
            <p:ph sz="quarter" idx="1"/>
          </p:nvPr>
        </p:nvSpPr>
        <p:spPr>
          <a:xfrm>
            <a:off x="539552" y="5733256"/>
            <a:ext cx="7467600" cy="792088"/>
          </a:xfrm>
        </p:spPr>
        <p:txBody>
          <a:bodyPr>
            <a:normAutofit/>
          </a:bodyPr>
          <a:lstStyle/>
          <a:p>
            <a:r>
              <a:rPr lang="tr-TR" sz="2000" dirty="0" smtClean="0">
                <a:latin typeface="Times New Roman" pitchFamily="18" charset="0"/>
                <a:cs typeface="Times New Roman" pitchFamily="18" charset="0"/>
              </a:rPr>
              <a:t>Hasta randevu alabilir, iptal edebilir, aldığı ve alabileceği randevuları doktor ve branşa göre listelemektedir</a:t>
            </a:r>
            <a:endParaRPr lang="tr-TR" sz="2000" dirty="0">
              <a:latin typeface="Times New Roman" pitchFamily="18" charset="0"/>
              <a:cs typeface="Times New Roman" pitchFamily="18" charset="0"/>
            </a:endParaRPr>
          </a:p>
        </p:txBody>
      </p:sp>
      <p:pic>
        <p:nvPicPr>
          <p:cNvPr id="1026" name="Picture 2" descr="C:\Users\FurkanARIKAN\Desktop\sunum\yeni latex'e ekle\1hasta det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1014412"/>
            <a:ext cx="8715375"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90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6093296"/>
            <a:ext cx="7467600" cy="380656"/>
          </a:xfrm>
        </p:spPr>
        <p:txBody>
          <a:bodyPr>
            <a:normAutofit lnSpcReduction="10000"/>
          </a:bodyPr>
          <a:lstStyle/>
          <a:p>
            <a:r>
              <a:rPr lang="tr-TR" sz="2000" dirty="0" smtClean="0"/>
              <a:t>Hasta bilgisini güncellemektedir.</a:t>
            </a:r>
            <a:endParaRPr lang="tr-TR" sz="2000" dirty="0"/>
          </a:p>
        </p:txBody>
      </p:sp>
      <p:pic>
        <p:nvPicPr>
          <p:cNvPr id="3074" name="Picture 2" descr="C:\Users\FurkanARIKAN\Desktop\sunum\yeni latex'e ekle\2hasta bilgi güncell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19225"/>
            <a:ext cx="47625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5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467600" cy="778098"/>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5949280"/>
            <a:ext cx="7467600" cy="524672"/>
          </a:xfrm>
        </p:spPr>
        <p:txBody>
          <a:bodyPr/>
          <a:lstStyle/>
          <a:p>
            <a:r>
              <a:rPr lang="tr-TR" dirty="0" smtClean="0"/>
              <a:t>Hasta kaydolabilmektedir.</a:t>
            </a:r>
            <a:endParaRPr lang="tr-TR" dirty="0"/>
          </a:p>
        </p:txBody>
      </p:sp>
      <p:pic>
        <p:nvPicPr>
          <p:cNvPr id="4098" name="Picture 2" descr="C:\Users\FurkanARIKAN\Desktop\sunum\yeni latex'e ekle\3 hasta kayd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1419225"/>
            <a:ext cx="34099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94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7467600" cy="850106"/>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67544" y="5661248"/>
            <a:ext cx="7467600" cy="820688"/>
          </a:xfrm>
        </p:spPr>
        <p:txBody>
          <a:bodyPr>
            <a:normAutofit/>
          </a:bodyPr>
          <a:lstStyle/>
          <a:p>
            <a:r>
              <a:rPr lang="tr-TR" sz="2000" dirty="0" err="1" smtClean="0"/>
              <a:t>Dokora</a:t>
            </a:r>
            <a:r>
              <a:rPr lang="tr-TR" sz="2000" dirty="0" smtClean="0"/>
              <a:t> göre randevu listesi gelmektedir. Randevuyu işi bitince silebilmektedir. Duyurulara bakabilmektedir.</a:t>
            </a:r>
            <a:endParaRPr lang="tr-TR" sz="2000" dirty="0"/>
          </a:p>
        </p:txBody>
      </p:sp>
      <p:pic>
        <p:nvPicPr>
          <p:cNvPr id="5122" name="Picture 2" descr="C:\Users\FurkanARIKAN\Desktop\sunum\yeni latex'e ekle\4 doktor det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214437"/>
            <a:ext cx="766762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80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7467600" cy="706090"/>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5949280"/>
            <a:ext cx="7467600" cy="524672"/>
          </a:xfrm>
        </p:spPr>
        <p:txBody>
          <a:bodyPr/>
          <a:lstStyle/>
          <a:p>
            <a:r>
              <a:rPr lang="tr-TR" dirty="0" smtClean="0"/>
              <a:t>Duyurular listelenir.</a:t>
            </a:r>
            <a:endParaRPr lang="tr-TR" dirty="0"/>
          </a:p>
        </p:txBody>
      </p:sp>
      <p:pic>
        <p:nvPicPr>
          <p:cNvPr id="6146" name="Picture 2" descr="C:\Users\FurkanARIKAN\Desktop\sunum\yeni latex'e ekle\5Duyuru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620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467600" cy="850106"/>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539552" y="5157192"/>
            <a:ext cx="7467600" cy="1324744"/>
          </a:xfrm>
        </p:spPr>
        <p:txBody>
          <a:bodyPr>
            <a:normAutofit/>
          </a:bodyPr>
          <a:lstStyle/>
          <a:p>
            <a:r>
              <a:rPr lang="tr-TR" sz="2000" dirty="0" smtClean="0"/>
              <a:t>Sekreter randevu ekleyip, silip, tarih ve saati de güncelleyebilmektedir. Duyuru oluşturabilmektedir. Randevu listesi, doktor ve branşlara, duyurulara bakabilmektedir.</a:t>
            </a:r>
            <a:endParaRPr lang="tr-TR" sz="2000" dirty="0"/>
          </a:p>
        </p:txBody>
      </p:sp>
      <p:pic>
        <p:nvPicPr>
          <p:cNvPr id="7170" name="Picture 2" descr="C:\Users\FurkanARIKAN\Desktop\sunum\yeni latex'e ekle\6 sekreter det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 y="1052736"/>
            <a:ext cx="9144000" cy="395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9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116632"/>
            <a:ext cx="7467600" cy="850106"/>
          </a:xfrm>
        </p:spPr>
        <p:txBody>
          <a:bodyPr>
            <a:normAutofit fontScale="90000"/>
          </a:bodyPr>
          <a:lstStyle/>
          <a:p>
            <a:r>
              <a:rPr lang="tr-TR" dirty="0"/>
              <a:t>Hastane yönetim ve randevu otomasyon  </a:t>
            </a:r>
            <a:r>
              <a:rPr lang="tr-TR" sz="2200" dirty="0"/>
              <a:t>SİSTEMİ</a:t>
            </a:r>
            <a:endParaRPr lang="tr-TR" dirty="0"/>
          </a:p>
        </p:txBody>
      </p:sp>
      <p:sp>
        <p:nvSpPr>
          <p:cNvPr id="3" name="İçerik Yer Tutucusu 2"/>
          <p:cNvSpPr>
            <a:spLocks noGrp="1"/>
          </p:cNvSpPr>
          <p:nvPr>
            <p:ph sz="quarter" idx="1"/>
          </p:nvPr>
        </p:nvSpPr>
        <p:spPr>
          <a:xfrm>
            <a:off x="457200" y="5877272"/>
            <a:ext cx="7467600" cy="596680"/>
          </a:xfrm>
        </p:spPr>
        <p:txBody>
          <a:bodyPr/>
          <a:lstStyle/>
          <a:p>
            <a:r>
              <a:rPr lang="tr-TR" dirty="0" smtClean="0"/>
              <a:t>Randevu listelenmektedir.</a:t>
            </a:r>
            <a:endParaRPr lang="tr-TR" dirty="0"/>
          </a:p>
        </p:txBody>
      </p:sp>
      <p:pic>
        <p:nvPicPr>
          <p:cNvPr id="8194" name="Picture 2" descr="C:\Users\FurkanARIKAN\Desktop\sunum\yeni latex'e ekle\7randevuliste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328737"/>
            <a:ext cx="76390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639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TotalTime>
  <Words>425</Words>
  <Application>Microsoft Office PowerPoint</Application>
  <PresentationFormat>Ekran Gösterisi (4:3)</PresentationFormat>
  <Paragraphs>40</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Cumba</vt:lpstr>
      <vt:lpstr>Hastane yönetim ve randevu otomasyon projesi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lpstr>Hastane yönetim ve randevu otomasyon  SİSTEMİ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Hastane yönetim ve randevu otomasyon projesi</dc:title>
  <dc:creator>FurkanARIKAN</dc:creator>
  <cp:lastModifiedBy>FurkanARIKAN</cp:lastModifiedBy>
  <cp:revision>6</cp:revision>
  <dcterms:created xsi:type="dcterms:W3CDTF">2019-01-30T10:26:04Z</dcterms:created>
  <dcterms:modified xsi:type="dcterms:W3CDTF">2019-01-30T11:27:41Z</dcterms:modified>
</cp:coreProperties>
</file>