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 sz="3000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84250" y="1841500"/>
            <a:ext cx="7285038" cy="2451100"/>
            <a:chOff x="620" y="1160"/>
            <a:chExt cx="4589" cy="15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0" y="1317"/>
              <a:ext cx="4589" cy="116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3000">
                <a:solidFill>
                  <a:srgbClr val="000000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white">
            <a:xfrm>
              <a:off x="861" y="1160"/>
              <a:ext cx="4107" cy="1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300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"/>
            <a:ext cx="9144000" cy="17446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white"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fontAlgn="base" latinLnBrk="0" hangingPunct="1">
              <a:spcBef>
                <a:spcPct val="20000"/>
              </a:spcBef>
              <a:spcAft>
                <a:spcPct val="0"/>
              </a:spcAft>
            </a:pPr>
            <a:endParaRPr lang="ko-KR" altLang="ko-KR" sz="1350" b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6553200"/>
            <a:ext cx="25415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FFFFFF"/>
                </a:solidFill>
                <a:latin typeface="굴림" panose="020B0600000101010101" pitchFamily="50" charset="-127"/>
              </a:rPr>
              <a:t>Handong Global University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white">
          <a:xfrm>
            <a:off x="6862763" y="1074738"/>
            <a:ext cx="1885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fontAlgn="base" latinLnBrk="0" hangingPunct="1">
              <a:spcBef>
                <a:spcPct val="20000"/>
              </a:spcBef>
              <a:spcAft>
                <a:spcPct val="0"/>
              </a:spcAft>
            </a:pPr>
            <a:endParaRPr lang="ko-KR" altLang="ko-KR" sz="1350" b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438400"/>
            <a:ext cx="5943600" cy="1295400"/>
          </a:xfrm>
        </p:spPr>
        <p:txBody>
          <a:bodyPr/>
          <a:lstStyle>
            <a:lvl1pPr algn="ctr">
              <a:defRPr>
                <a:latin typeface="돋움" pitchFamily="50" charset="-127"/>
                <a:ea typeface="돋움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29400" y="6553200"/>
            <a:ext cx="1905000" cy="304800"/>
          </a:xfrm>
          <a:noFill/>
        </p:spPr>
        <p:txBody>
          <a:bodyPr/>
          <a:lstStyle>
            <a:lvl1pPr>
              <a:defRPr/>
            </a:lvl1pPr>
          </a:lstStyle>
          <a:p>
            <a:fld id="{2A5A05DF-9DC5-4A6D-907D-EB950AE6780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8DE29-3826-4F6F-88CC-D5A14260074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43496-C5FF-4491-8CE0-300E8A7F5BB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1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447800"/>
            <a:ext cx="81534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38779-4C39-4909-BCF7-A715DC85444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9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60C0F-B573-42C2-9DDB-89F2A7DC97F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35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715E2-E769-4201-A055-27E56321C44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98790-3587-409C-84A2-31000006BF6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969A4-5DC8-46E6-9969-32D34655FC5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EE1BF-DC3C-457C-82BF-4DAC0C3ACF0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262D9-722C-4328-97B3-19CE75F8FF1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44583-DAC9-406E-BE5A-562D9E81DE1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459F7-0F97-4A1B-9935-05D54378945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A4C84-4FFD-4143-984B-FC41D735D5D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740650" y="404813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53200"/>
            <a:ext cx="1905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75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76D847AD-ED36-4EC8-9FC7-024E2F83FF1C}" type="slidenum">
              <a:rPr kumimoji="1" lang="en-US" altLang="ko-KR"/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srgbClr val="FFFFFF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553200"/>
            <a:ext cx="25415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FFFFFF"/>
                </a:solidFill>
                <a:latin typeface="굴림" panose="020B0600000101010101" pitchFamily="50" charset="-127"/>
              </a:rPr>
              <a:t>Handong Global University</a:t>
            </a:r>
          </a:p>
        </p:txBody>
      </p:sp>
    </p:spTree>
    <p:extLst>
      <p:ext uri="{BB962C8B-B14F-4D97-AF65-F5344CB8AC3E}">
        <p14:creationId xmlns:p14="http://schemas.microsoft.com/office/powerpoint/2010/main" val="20492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kumimoji="1" sz="12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kumimoji="1" sz="105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-Assignment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그리고 조도를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단위로 측정하여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출력하는 회로를 구성하라</a:t>
            </a:r>
            <a:endParaRPr lang="en-US" altLang="ko-KR" dirty="0" smtClean="0"/>
          </a:p>
          <a:p>
            <a:r>
              <a:rPr lang="ko-KR" altLang="en-US" dirty="0" smtClean="0"/>
              <a:t>제출할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완성된 회로 사진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조도가 출력되는 </a:t>
            </a:r>
            <a:r>
              <a:rPr lang="en-US" altLang="ko-KR" dirty="0" smtClean="0"/>
              <a:t>Terminal screen shot.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마감일</a:t>
            </a:r>
            <a:r>
              <a:rPr lang="en-US" altLang="ko-KR" dirty="0" smtClean="0"/>
              <a:t>: 2018-11-03 (</a:t>
            </a:r>
            <a:r>
              <a:rPr lang="ko-KR" altLang="en-US" dirty="0" smtClean="0"/>
              <a:t>토</a:t>
            </a:r>
            <a:r>
              <a:rPr lang="en-US" altLang="ko-KR" dirty="0" smtClean="0"/>
              <a:t>), 11:59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29000"/>
            <a:ext cx="151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출력화면 </a:t>
            </a:r>
            <a:r>
              <a:rPr lang="ko-KR" altLang="en-US" sz="2000"/>
              <a:t>예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259632" y="3805516"/>
            <a:ext cx="5904656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22, 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45, 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조도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</a:p>
          <a:p>
            <a:pPr algn="l"/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조도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521 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조도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510 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조도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498 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22,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조도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523 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0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마스터_shkim">
      <a:majorFont>
        <a:latin typeface="굴림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" pitchFamily="50" charset="-127"/>
          </a:defRPr>
        </a:defPPr>
      </a:lstStyle>
    </a:lnDef>
  </a:objectDefaults>
  <a:extraClrSchemeLst>
    <a:extraClrScheme>
      <a:clrScheme name="마스터_shkim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_shkim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_shkim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_shkim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_shkim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돋움</vt:lpstr>
      <vt:lpstr>맑은 고딕</vt:lpstr>
      <vt:lpstr>Arial</vt:lpstr>
      <vt:lpstr>Trebuchet MS</vt:lpstr>
      <vt:lpstr>Wingdings</vt:lpstr>
      <vt:lpstr>마스터_shkim</vt:lpstr>
      <vt:lpstr>IoT-Assignment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IoT-Assignment 1</dc:title>
  <dc:creator>minkyu Ahn</dc:creator>
  <cp:lastModifiedBy>minkyu Ahn</cp:lastModifiedBy>
  <cp:revision>3</cp:revision>
  <dcterms:created xsi:type="dcterms:W3CDTF">2018-10-30T12:38:20Z</dcterms:created>
  <dcterms:modified xsi:type="dcterms:W3CDTF">2018-10-30T12:39:04Z</dcterms:modified>
</cp:coreProperties>
</file>