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4d2f860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4d2f860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4d2f860b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4d2f860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4d2f860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4d2f860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299f796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299f796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299f796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299f796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299f796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299f796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299f796d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299f796d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4d2f860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4d2f860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4d2f860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4d2f860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4d2f860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4d2f860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4d2f860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4d2f860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data.poltekkes-smg.ac.id/dataset/lung-cancer-datas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6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Lung Cancer Incidence from Health and Behavioral Risk Factors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Brice Howe and Valyn Grebe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6: Visa Issuances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Title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Avoid using yellow as a color for the top 5 countries line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Place your graphs/visualizations in a subgroup called Visualization/Data 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Include limitations on data/models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Summarize the background research more </a:t>
            </a:r>
            <a:r>
              <a:rPr lang="en"/>
              <a:t>concisely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Thought the plots highlighting visa issuances over presidential terms were really impactful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7: Covid Vaccinations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Explain why you used the ANOVA testing as opposed to other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Avoid having to switch tabs between the slideshow and your excel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Include limitations on data/models as well as key takeaways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Liked the presentation theme/aesthetic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Feedback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 graphs on 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Highlight main takeaways (add text)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Explain why we chose each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concise in statistical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Clarify the comparison between the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Explain 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Dataset </a:t>
            </a:r>
            <a:endParaRPr sz="282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050" y="1066113"/>
            <a:ext cx="5148348" cy="250102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60100" y="1168825"/>
            <a:ext cx="34719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Predictor/Response Variables: 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Character: Gender (M or F)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Numeric: Age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Binary: Smoking, yellow fingers, anxiety, peer pressure, allergies, fatigue, chronic disease, wheezing, alcohol consumption, coughing, shortness of breath, swallowing difficulty, chest pain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Target/Response Variable: 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Lung Cancer (Yes or No)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995700" y="3615525"/>
            <a:ext cx="51483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Sources: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Health Data Hub - Poltekkes Kemenkes Semarang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Research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Past research from the CDC and Endalie et al. have found air pollution, coughing of blood, and smoking to have the highest correlation with lung cancer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Possible high correlations in our dataset include coughing and smoking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Previous work from Endalie et al. and Pathan et al. have used many model types, some being decision trees, neural networks, random forests, k-nearest neighbors, etc.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820" y="3375100"/>
            <a:ext cx="5428353" cy="17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4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Importance/Motivation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13550" y="986163"/>
            <a:ext cx="8916900" cy="21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230,000</a:t>
            </a:r>
            <a:r>
              <a:rPr lang="en" sz="1665"/>
              <a:t> new patients in the US are diagnosed with lung cancer each year, and 73% of them die within five years of diagnosis</a:t>
            </a:r>
            <a:endParaRPr sz="1665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Leading cause of cancer deaths worldwide comprising ~20% of all deaths due to cancer </a:t>
            </a:r>
            <a:endParaRPr sz="1665"/>
          </a:p>
          <a:p>
            <a:pPr indent="-3235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5"/>
              <a:buChar char="-"/>
            </a:pPr>
            <a:r>
              <a:rPr lang="en" sz="1495"/>
              <a:t>Second leading cause is colon cancer comprising 9% of cancer deaths</a:t>
            </a:r>
            <a:endParaRPr sz="1665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Cancer will cost the global economy over 25 trillion dollars between 2020 and 2050 with lung cancer costing the greatest proportion across all cancer types</a:t>
            </a:r>
            <a:endParaRPr sz="1665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Largest costs compared to all other cancers in the United States</a:t>
            </a:r>
            <a:endParaRPr sz="1665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550" y="3067750"/>
            <a:ext cx="6810900" cy="19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Today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7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Cleaning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Converting NO and YES into 0 and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Converting 1 and 2 into 0 and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Assess initial </a:t>
            </a:r>
            <a:r>
              <a:rPr lang="en"/>
              <a:t>correlation between explanatory variables and the response through a boxplot and histogram for age and bar charts for binary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Visualize distribution of lung cancer prevalence using pie chart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Narrow down ML model choice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K-Nearest Means, Random Forest, Decision Trees, Gradient Boosting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 Hospital Readmission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Mention more about data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cool interactive state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Include limitations on data/models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Alcohol Consumption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Explained everything very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state graphs were a little small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Explain how limitations were accounted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4: Harry Potter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recap and explanation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Book 1 vs Actual Book 7 plot was missing some blue points → maybe explain these missing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Include limitations on data/models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5: Medicaid Enrollment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Graphs were insightful and easy to read with good explanations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</a:t>
            </a:r>
            <a:r>
              <a:rPr lang="en"/>
              <a:t>ry to refrain from using light yellow as a color for the bar 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graph, easy to read, good </a:t>
            </a:r>
            <a:r>
              <a:rPr lang="en"/>
              <a:t>explanations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Like how you went beyond physical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Consolidate some of the explanations of the graphs (slides were a little wordy)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