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99f79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99f796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299f796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299f796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299f796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299f796d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299f796d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299f796d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.poltekkes-smg.ac.id/dataset/lung-cancer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864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Lung Cancer Incidence from Health and Behavioral Risk Factors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9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Brice Howe and Valyn Grebe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Dataset </a:t>
            </a:r>
            <a:endParaRPr sz="28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50" y="1066113"/>
            <a:ext cx="5148348" cy="25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60100" y="1168825"/>
            <a:ext cx="3471900" cy="22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Predictor/Response Variables: </a:t>
            </a:r>
            <a:endParaRPr sz="1600" b="1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Character: Gender (M or F)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Numeric: Age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Binary: Smoking, yellow fingers, anxiety, peer pressure, allergies, fatigue, chronic disease, wheezing, alcohol consumption, coughing, shortness of breath, swallowing difficulty, chest pain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Target/Response Variable: </a:t>
            </a:r>
            <a:endParaRPr sz="1600" b="1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Lung Cancer (Yes or No)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95700" y="3615525"/>
            <a:ext cx="51483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</a:rPr>
              <a:t>Sources: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Health Data Hub - Poltekkes Kemenkes Semarang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Research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Past research from the CDC and Endalie et al. have found air pollution, coughing of blood, and smoking to have the highest correlation with lung cancer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Possible high correlations in our dataset include coughing and smoking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 work from Endalie et al. and Pathan et al. have used many model types, some being decision trees, neural networks, random forests, k-nearest neighbors, etc.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820" y="3375100"/>
            <a:ext cx="5428353" cy="17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34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Importance/Motivation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13550" y="986163"/>
            <a:ext cx="8916900" cy="21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230,000 new patients in the US are diagnosed with lung cancer each year, and 73% of them die within five years of diagnosis</a:t>
            </a:r>
            <a:endParaRPr sz="1665"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Leading cause of cancer deaths worldwide comprising ~20% of all deaths due to cancer </a:t>
            </a:r>
            <a:endParaRPr sz="1665"/>
          </a:p>
          <a:p>
            <a:pPr marL="914400" lvl="1" indent="-3235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" sz="1495"/>
              <a:t>Second leading cause is colon cancer comprising 9% of cancer deaths</a:t>
            </a:r>
            <a:endParaRPr sz="1665"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Cancer will cost the global economy over 25 trillion dollars between 2020 and 2050 with lung cancer costing the greatest proportion across all cancer types</a:t>
            </a:r>
            <a:endParaRPr sz="1665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Largest costs compared to all other cancers in the United States</a:t>
            </a:r>
            <a:endParaRPr sz="1665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50" y="3067750"/>
            <a:ext cx="6810900" cy="19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Today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7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Cleaning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NO and YES into 0 and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1 and 2 into 0 and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Assess initial correlation between explanatory variables and the response through a boxplot and histogram for age and bar charts for binary 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Visualize distribution of lung cancer prevalence using pie chart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Narrow down ML model choice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K-Nearest Means, Random Forest, Decision Trees, Gradient Boosting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Predicting Lung Cancer Incidence from Health and Behavioral Risk Factors</vt:lpstr>
      <vt:lpstr>Dataset </vt:lpstr>
      <vt:lpstr>Prior Research</vt:lpstr>
      <vt:lpstr>Importance/Motivation</vt:lpstr>
      <vt:lpstr>Plans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Brice Howe</dc:creator>
  <cp:lastModifiedBy>Brice Howe</cp:lastModifiedBy>
  <cp:revision>1</cp:revision>
  <dcterms:modified xsi:type="dcterms:W3CDTF">2025-01-06T19:02:13Z</dcterms:modified>
</cp:coreProperties>
</file>