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2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3123-FFB7-43EB-93FA-B52337EA71C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40B0-6F67-491B-9DDF-327B16F57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3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3123-FFB7-43EB-93FA-B52337EA71C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40B0-6F67-491B-9DDF-327B16F57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7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3123-FFB7-43EB-93FA-B52337EA71C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40B0-6F67-491B-9DDF-327B16F57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0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3123-FFB7-43EB-93FA-B52337EA71C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40B0-6F67-491B-9DDF-327B16F57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9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3123-FFB7-43EB-93FA-B52337EA71C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40B0-6F67-491B-9DDF-327B16F57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4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3123-FFB7-43EB-93FA-B52337EA71C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40B0-6F67-491B-9DDF-327B16F57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3123-FFB7-43EB-93FA-B52337EA71C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40B0-6F67-491B-9DDF-327B16F57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3123-FFB7-43EB-93FA-B52337EA71C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40B0-6F67-491B-9DDF-327B16F57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3123-FFB7-43EB-93FA-B52337EA71C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40B0-6F67-491B-9DDF-327B16F57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8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3123-FFB7-43EB-93FA-B52337EA71C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40B0-6F67-491B-9DDF-327B16F57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7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3123-FFB7-43EB-93FA-B52337EA71C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40B0-6F67-491B-9DDF-327B16F57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3123-FFB7-43EB-93FA-B52337EA71C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D40B0-6F67-491B-9DDF-327B16F57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3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13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95168" y="1749880"/>
            <a:ext cx="60495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erlin Sans FB Demi" panose="020E0802020502020306" pitchFamily="34" charset="0"/>
              </a:rPr>
              <a:t>Problem: </a:t>
            </a:r>
          </a:p>
          <a:p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Citation process for research is time consuming and may lead to erroneous references</a:t>
            </a:r>
          </a:p>
          <a:p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Solution: </a:t>
            </a:r>
          </a:p>
          <a:p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To make the citation process for research papers faster, more accurate, and more easily manageable </a:t>
            </a:r>
          </a:p>
          <a:p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25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95168" y="1352315"/>
            <a:ext cx="60495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How: </a:t>
            </a:r>
            <a:b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1) Select citation method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2) Scan a barcode or put link / DOI 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	to get identifier for source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3) Click 'GENERATE'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4) Citation is produced for you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5) Manage various citations for projects</a:t>
            </a:r>
          </a:p>
          <a:p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6) Export the copy to yourself and friends! </a:t>
            </a:r>
          </a:p>
        </p:txBody>
      </p:sp>
    </p:spTree>
    <p:extLst>
      <p:ext uri="{BB962C8B-B14F-4D97-AF65-F5344CB8AC3E}">
        <p14:creationId xmlns:p14="http://schemas.microsoft.com/office/powerpoint/2010/main" val="203402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507" y="1470487"/>
            <a:ext cx="2044935" cy="39793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885" y="1470487"/>
            <a:ext cx="2044935" cy="39793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631" y="1470489"/>
            <a:ext cx="2044935" cy="397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843" y="2027584"/>
            <a:ext cx="6758609" cy="408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2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64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36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Berlin Sans FB Demi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</dc:creator>
  <cp:lastModifiedBy>Eva</cp:lastModifiedBy>
  <cp:revision>15</cp:revision>
  <dcterms:created xsi:type="dcterms:W3CDTF">2016-10-07T18:06:05Z</dcterms:created>
  <dcterms:modified xsi:type="dcterms:W3CDTF">2016-10-07T21:51:11Z</dcterms:modified>
</cp:coreProperties>
</file>