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328e3f0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328e3f0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328e3f0e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328e3f0e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28e3f0e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328e3f0e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28e3f0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28e3f0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28e3f0e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28e3f0e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328e3f0e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328e3f0e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328e3f0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328e3f0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328e3f0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328e3f0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drive.google.com/file/d/1GsAQS3HPvs7Rl9a_rZWzSnlQ4buqgVAu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6360: Online Auction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Mike, Eric, Utsav, Antoine, Nadhiya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auction database system for users to buy or sell items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Sellers put Items up for </a:t>
            </a:r>
            <a:r>
              <a:rPr lang="en"/>
              <a:t>auction</a:t>
            </a:r>
            <a:r>
              <a:rPr lang="en"/>
              <a:t> with starting bid price and bid increment.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Buyers searches for these items and bid for them.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Buyer with the highest bid wins, and transactions are done off site.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Buyers and sellers then provide feedback.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93800" cy="4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Users can login and logout of their accounts, and create new accounts.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Usernames are unique to all account types (buyer, seller, admin)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Browsing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Users can search for products that are for auction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Users can search by item name and item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Requirements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Buyers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Buyers can bid on products after item auction starts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Buyers can make bids that are at least the current bid plus seller’s bid increment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Sellers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Sellers can list items to be auctioned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Sellers will provide information about the items to be auctioned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Admin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Can delete and search any products.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Can delete buyer and seller accounts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6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Diagram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450" y="95975"/>
            <a:ext cx="4236475" cy="48678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320825" y="1542025"/>
            <a:ext cx="34773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full resolution diagram: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 Diagram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-50" l="0" r="0" t="50"/>
          <a:stretch/>
        </p:blipFill>
        <p:spPr>
          <a:xfrm>
            <a:off x="4054025" y="279425"/>
            <a:ext cx="4457025" cy="47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Procedure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Install MySQL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Run schema.sql to initialize the database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Install Python 3 and Pip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Run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-r requirements.txt</a:t>
            </a:r>
            <a:r>
              <a:rPr lang="en" sz="1300">
                <a:solidFill>
                  <a:schemeClr val="dk1"/>
                </a:solidFill>
              </a:rPr>
              <a:t> to install dependencies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Create a configuration file called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config.json</a:t>
            </a:r>
            <a:r>
              <a:rPr lang="en" sz="1300">
                <a:solidFill>
                  <a:schemeClr val="dk1"/>
                </a:solidFill>
              </a:rPr>
              <a:t>, based off of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config.example.json</a:t>
            </a:r>
            <a:r>
              <a:rPr lang="en" sz="1300">
                <a:solidFill>
                  <a:schemeClr val="dk1"/>
                </a:solidFill>
              </a:rPr>
              <a:t> (included in the source code) and populate its values with your database’s setup. The database should be ONLINE_AUCTION.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Run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main.py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Navigate to http://localhost:5000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152400" y="152400"/>
            <a:ext cx="8801100" cy="492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 and Libraries and Tools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875" y="3679163"/>
            <a:ext cx="28575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208" y="1423513"/>
            <a:ext cx="2549375" cy="9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6875" y="1323938"/>
            <a:ext cx="28575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4200" y="2959734"/>
            <a:ext cx="2549376" cy="1319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276100" y="59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725" y="1498775"/>
            <a:ext cx="3963317" cy="350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