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57" r:id="rId3"/>
    <p:sldId id="259" r:id="rId4"/>
    <p:sldId id="273" r:id="rId5"/>
    <p:sldId id="274" r:id="rId6"/>
    <p:sldId id="260" r:id="rId7"/>
    <p:sldId id="261" r:id="rId8"/>
    <p:sldId id="262" r:id="rId9"/>
    <p:sldId id="264" r:id="rId10"/>
    <p:sldId id="263" r:id="rId11"/>
    <p:sldId id="272" r:id="rId12"/>
    <p:sldId id="300" r:id="rId13"/>
    <p:sldId id="265" r:id="rId14"/>
    <p:sldId id="266" r:id="rId15"/>
    <p:sldId id="267" r:id="rId16"/>
    <p:sldId id="271" r:id="rId17"/>
    <p:sldId id="275" r:id="rId18"/>
    <p:sldId id="277" r:id="rId19"/>
    <p:sldId id="285" r:id="rId20"/>
    <p:sldId id="301" r:id="rId21"/>
    <p:sldId id="302" r:id="rId22"/>
    <p:sldId id="286" r:id="rId23"/>
    <p:sldId id="287" r:id="rId24"/>
    <p:sldId id="288" r:id="rId25"/>
    <p:sldId id="276" r:id="rId26"/>
    <p:sldId id="289" r:id="rId27"/>
    <p:sldId id="290" r:id="rId28"/>
    <p:sldId id="292" r:id="rId29"/>
    <p:sldId id="278" r:id="rId30"/>
    <p:sldId id="291" r:id="rId31"/>
    <p:sldId id="280" r:id="rId32"/>
    <p:sldId id="294" r:id="rId33"/>
    <p:sldId id="303" r:id="rId34"/>
    <p:sldId id="304" r:id="rId35"/>
    <p:sldId id="305" r:id="rId36"/>
    <p:sldId id="293" r:id="rId37"/>
    <p:sldId id="281" r:id="rId38"/>
    <p:sldId id="282" r:id="rId39"/>
    <p:sldId id="297" r:id="rId40"/>
    <p:sldId id="299" r:id="rId41"/>
    <p:sldId id="298" r:id="rId42"/>
    <p:sldId id="296" r:id="rId43"/>
    <p:sldId id="284" r:id="rId44"/>
    <p:sldId id="279" r:id="rId45"/>
    <p:sldId id="268" r:id="rId46"/>
    <p:sldId id="269" r:id="rId47"/>
    <p:sldId id="283" r:id="rId48"/>
    <p:sldId id="270" r:id="rId49"/>
    <p:sldId id="258" r:id="rId50"/>
  </p:sldIdLst>
  <p:sldSz cx="12192000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6311E97-BDEA-49B2-9289-FC34BE87FF5A}">
          <p14:sldIdLst>
            <p14:sldId id="256"/>
            <p14:sldId id="257"/>
            <p14:sldId id="259"/>
            <p14:sldId id="273"/>
            <p14:sldId id="274"/>
            <p14:sldId id="260"/>
            <p14:sldId id="261"/>
            <p14:sldId id="262"/>
            <p14:sldId id="264"/>
            <p14:sldId id="263"/>
            <p14:sldId id="272"/>
            <p14:sldId id="300"/>
            <p14:sldId id="265"/>
            <p14:sldId id="266"/>
            <p14:sldId id="267"/>
            <p14:sldId id="271"/>
            <p14:sldId id="275"/>
            <p14:sldId id="277"/>
            <p14:sldId id="285"/>
            <p14:sldId id="301"/>
            <p14:sldId id="302"/>
            <p14:sldId id="286"/>
            <p14:sldId id="287"/>
            <p14:sldId id="288"/>
            <p14:sldId id="276"/>
            <p14:sldId id="289"/>
            <p14:sldId id="290"/>
            <p14:sldId id="292"/>
            <p14:sldId id="278"/>
            <p14:sldId id="291"/>
            <p14:sldId id="280"/>
            <p14:sldId id="294"/>
            <p14:sldId id="303"/>
            <p14:sldId id="304"/>
            <p14:sldId id="305"/>
            <p14:sldId id="293"/>
            <p14:sldId id="281"/>
            <p14:sldId id="282"/>
            <p14:sldId id="297"/>
            <p14:sldId id="299"/>
            <p14:sldId id="298"/>
            <p14:sldId id="296"/>
            <p14:sldId id="284"/>
            <p14:sldId id="279"/>
            <p14:sldId id="268"/>
            <p14:sldId id="269"/>
            <p14:sldId id="283"/>
            <p14:sldId id="270"/>
          </p14:sldIdLst>
        </p14:section>
        <p14:section name="调色盘" id="{F219C78C-63A3-46B0-B927-77D926844DA0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B7D7"/>
    <a:srgbClr val="705697"/>
    <a:srgbClr val="F5F5F5"/>
    <a:srgbClr val="C0C0C0"/>
    <a:srgbClr val="D00000"/>
    <a:srgbClr val="EE0000"/>
    <a:srgbClr val="FDEBDD"/>
    <a:srgbClr val="B7D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075EA-CAD0-46ED-91A7-E09FAF8491AC}" type="datetimeFigureOut">
              <a:rPr lang="zh-CN" altLang="en-US" smtClean="0"/>
              <a:t>2021-05-24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06713" y="1143000"/>
            <a:ext cx="104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DD363-8349-4667-826A-3074ACDED8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684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6713" y="1143000"/>
            <a:ext cx="10445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DD363-8349-4667-826A-3074ACDED8D4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023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891626"/>
            <a:ext cx="10363200" cy="1253324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08198"/>
            <a:ext cx="9144000" cy="869160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16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0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916653"/>
            <a:ext cx="2628900" cy="3050811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916653"/>
            <a:ext cx="7734300" cy="3050811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82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5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8974945"/>
            <a:ext cx="10515600" cy="1497488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24091502"/>
            <a:ext cx="10515600" cy="787494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27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583264"/>
            <a:ext cx="5181600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583264"/>
            <a:ext cx="5181600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03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16661"/>
            <a:ext cx="10515600" cy="6958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824938"/>
            <a:ext cx="5157787" cy="432496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149904"/>
            <a:ext cx="5157787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8824938"/>
            <a:ext cx="5183188" cy="432496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3149904"/>
            <a:ext cx="5183188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483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8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95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99982"/>
            <a:ext cx="3932237" cy="839993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183304"/>
            <a:ext cx="6172200" cy="2558314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0799922"/>
            <a:ext cx="3932237" cy="2000819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734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99982"/>
            <a:ext cx="3932237" cy="839993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183304"/>
            <a:ext cx="6172200" cy="2558314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0799922"/>
            <a:ext cx="3932237" cy="2000819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1203-5B9D-4602-98E5-5368AAB74C7B}" type="datetimeFigureOut">
              <a:rPr lang="zh-CN" altLang="en-US" smtClean="0"/>
              <a:t>2021-05-24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36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16661"/>
            <a:ext cx="10515600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583264"/>
            <a:ext cx="10515600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366432"/>
            <a:ext cx="274320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21203-5B9D-4602-98E5-5368AAB74C7B}" type="datetimeFigureOut">
              <a:rPr lang="zh-CN" altLang="en-US" smtClean="0"/>
              <a:t>2021-05-24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366432"/>
            <a:ext cx="411480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366432"/>
            <a:ext cx="2743200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3A160-826B-4F85-A1CF-3329A2BA3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70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30611F1-D6E5-4EBC-A943-2E8AF34568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8"/>
          <a:stretch/>
        </p:blipFill>
        <p:spPr>
          <a:xfrm>
            <a:off x="-1" y="15723136"/>
            <a:ext cx="6177196" cy="419608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4C04743-0DB2-4359-8EAC-17B528F28B9E}"/>
              </a:ext>
            </a:extLst>
          </p:cNvPr>
          <p:cNvSpPr/>
          <p:nvPr/>
        </p:nvSpPr>
        <p:spPr>
          <a:xfrm>
            <a:off x="6012227" y="19291208"/>
            <a:ext cx="329939" cy="416560"/>
          </a:xfrm>
          <a:prstGeom prst="rect">
            <a:avLst/>
          </a:prstGeom>
          <a:solidFill>
            <a:srgbClr val="B7DD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1489C58-35FB-46D8-85DC-0F3628DB291D}"/>
              </a:ext>
            </a:extLst>
          </p:cNvPr>
          <p:cNvGrpSpPr/>
          <p:nvPr/>
        </p:nvGrpSpPr>
        <p:grpSpPr>
          <a:xfrm>
            <a:off x="8934452" y="15221106"/>
            <a:ext cx="1536612" cy="2032002"/>
            <a:chOff x="454748" y="883918"/>
            <a:chExt cx="1536612" cy="2032002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8061C8D-DA30-41BF-A274-0E639EB825DD}"/>
                </a:ext>
              </a:extLst>
            </p:cNvPr>
            <p:cNvSpPr/>
            <p:nvPr/>
          </p:nvSpPr>
          <p:spPr>
            <a:xfrm>
              <a:off x="454748" y="883919"/>
              <a:ext cx="1536612" cy="2032001"/>
            </a:xfrm>
            <a:prstGeom prst="rect">
              <a:avLst/>
            </a:prstGeom>
            <a:solidFill>
              <a:srgbClr val="FDEB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AFCA3F0-11AB-4D8D-AB00-4A7C57126E44}"/>
                </a:ext>
              </a:extLst>
            </p:cNvPr>
            <p:cNvSpPr/>
            <p:nvPr/>
          </p:nvSpPr>
          <p:spPr>
            <a:xfrm>
              <a:off x="454748" y="88391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D5B550B-8887-4E7C-A931-78B716C63B64}"/>
                </a:ext>
              </a:extLst>
            </p:cNvPr>
            <p:cNvSpPr/>
            <p:nvPr/>
          </p:nvSpPr>
          <p:spPr>
            <a:xfrm>
              <a:off x="454748" y="132079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A02E4F1-070E-457C-A89E-21B54413E9F1}"/>
                </a:ext>
              </a:extLst>
            </p:cNvPr>
            <p:cNvSpPr/>
            <p:nvPr/>
          </p:nvSpPr>
          <p:spPr>
            <a:xfrm>
              <a:off x="454748" y="1757679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840D77D-1A39-4F9B-A4EC-FB0ED4979AE0}"/>
              </a:ext>
            </a:extLst>
          </p:cNvPr>
          <p:cNvGrpSpPr/>
          <p:nvPr/>
        </p:nvGrpSpPr>
        <p:grpSpPr>
          <a:xfrm>
            <a:off x="8934452" y="18766951"/>
            <a:ext cx="1536612" cy="2032002"/>
            <a:chOff x="8934452" y="4196082"/>
            <a:chExt cx="1536612" cy="203200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2FA87BD-EA91-46E3-82FD-698C3E726A19}"/>
                </a:ext>
              </a:extLst>
            </p:cNvPr>
            <p:cNvGrpSpPr/>
            <p:nvPr/>
          </p:nvGrpSpPr>
          <p:grpSpPr>
            <a:xfrm>
              <a:off x="8934452" y="4196082"/>
              <a:ext cx="1536612" cy="2032002"/>
              <a:chOff x="454748" y="883918"/>
              <a:chExt cx="1536612" cy="2032002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91F983D-9019-4018-B418-1153F3A10A0E}"/>
                  </a:ext>
                </a:extLst>
              </p:cNvPr>
              <p:cNvSpPr/>
              <p:nvPr/>
            </p:nvSpPr>
            <p:spPr>
              <a:xfrm>
                <a:off x="454748" y="883919"/>
                <a:ext cx="1536612" cy="2032001"/>
              </a:xfrm>
              <a:prstGeom prst="rect">
                <a:avLst/>
              </a:prstGeom>
              <a:solidFill>
                <a:srgbClr val="FDEB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DDECE83-3E5E-40C2-91FB-96F1C976B1DF}"/>
                  </a:ext>
                </a:extLst>
              </p:cNvPr>
              <p:cNvSpPr/>
              <p:nvPr/>
            </p:nvSpPr>
            <p:spPr>
              <a:xfrm>
                <a:off x="454748" y="88391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35908C2-11CB-40CF-9D33-7FDA22F1DFA1}"/>
                  </a:ext>
                </a:extLst>
              </p:cNvPr>
              <p:cNvSpPr/>
              <p:nvPr/>
            </p:nvSpPr>
            <p:spPr>
              <a:xfrm>
                <a:off x="454748" y="132079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B040914-697C-49DA-9610-69781CB6F378}"/>
                  </a:ext>
                </a:extLst>
              </p:cNvPr>
              <p:cNvSpPr/>
              <p:nvPr/>
            </p:nvSpPr>
            <p:spPr>
              <a:xfrm>
                <a:off x="454748" y="1757679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9091895-AD44-462F-AA72-18B0A3BDB592}"/>
                </a:ext>
              </a:extLst>
            </p:cNvPr>
            <p:cNvSpPr/>
            <p:nvPr/>
          </p:nvSpPr>
          <p:spPr>
            <a:xfrm>
              <a:off x="8934452" y="5506723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970DF66D-CA8C-4BEA-A8C7-CFFF7675C645}"/>
              </a:ext>
            </a:extLst>
          </p:cNvPr>
          <p:cNvSpPr txBox="1"/>
          <p:nvPr/>
        </p:nvSpPr>
        <p:spPr>
          <a:xfrm>
            <a:off x="8651198" y="14751960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C1EE580-8C54-4A0A-8AB4-79F5C5018A76}"/>
              </a:ext>
            </a:extLst>
          </p:cNvPr>
          <p:cNvSpPr txBox="1"/>
          <p:nvPr/>
        </p:nvSpPr>
        <p:spPr>
          <a:xfrm>
            <a:off x="8651198" y="18145405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6FB037E-5FF6-4B60-9C2A-E75947BE781B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702758" y="17496949"/>
            <a:ext cx="0" cy="6484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642956-8C4A-4CDF-9D9F-F74D5FC8E45E}"/>
              </a:ext>
            </a:extLst>
          </p:cNvPr>
          <p:cNvSpPr txBox="1"/>
          <p:nvPr/>
        </p:nvSpPr>
        <p:spPr>
          <a:xfrm>
            <a:off x="10136174" y="17665203"/>
            <a:ext cx="114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AE778EB7-77DB-4EDD-BB3A-9859DBD9B7FD}"/>
              </a:ext>
            </a:extLst>
          </p:cNvPr>
          <p:cNvSpPr/>
          <p:nvPr/>
        </p:nvSpPr>
        <p:spPr>
          <a:xfrm>
            <a:off x="4000695" y="19141795"/>
            <a:ext cx="715387" cy="7153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836BC7F-1F63-4096-9D3E-6B49CC5CE371}"/>
              </a:ext>
            </a:extLst>
          </p:cNvPr>
          <p:cNvCxnSpPr>
            <a:cxnSpLocks/>
            <a:stCxn id="26" idx="1"/>
          </p:cNvCxnSpPr>
          <p:nvPr/>
        </p:nvCxnSpPr>
        <p:spPr>
          <a:xfrm flipV="1">
            <a:off x="4105462" y="14570871"/>
            <a:ext cx="4828991" cy="46756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D959870-9C4D-49FB-B4F2-50A0C562F91E}"/>
              </a:ext>
            </a:extLst>
          </p:cNvPr>
          <p:cNvCxnSpPr>
            <a:stCxn id="26" idx="5"/>
          </p:cNvCxnSpPr>
          <p:nvPr/>
        </p:nvCxnSpPr>
        <p:spPr>
          <a:xfrm flipV="1">
            <a:off x="4611317" y="17496949"/>
            <a:ext cx="4486965" cy="22554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FE7B722-AE12-4B19-ACBB-FB3F77D42F9F}"/>
              </a:ext>
            </a:extLst>
          </p:cNvPr>
          <p:cNvGrpSpPr/>
          <p:nvPr/>
        </p:nvGrpSpPr>
        <p:grpSpPr>
          <a:xfrm>
            <a:off x="254721" y="14649744"/>
            <a:ext cx="6343747" cy="10583739"/>
            <a:chOff x="254720" y="78874"/>
            <a:chExt cx="6343747" cy="5207438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43B726B-F1E2-4661-87F1-1995971C19BB}"/>
                </a:ext>
              </a:extLst>
            </p:cNvPr>
            <p:cNvSpPr/>
            <p:nvPr/>
          </p:nvSpPr>
          <p:spPr>
            <a:xfrm>
              <a:off x="3084762" y="4570925"/>
              <a:ext cx="715387" cy="71538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AC63AFBC-D99B-4A86-9164-FA4AFC5D8750}"/>
                </a:ext>
              </a:extLst>
            </p:cNvPr>
            <p:cNvSpPr/>
            <p:nvPr/>
          </p:nvSpPr>
          <p:spPr>
            <a:xfrm>
              <a:off x="2173035" y="4570925"/>
              <a:ext cx="715387" cy="71538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00EFEC1-CC62-477D-9FC9-5CE4458C1964}"/>
                </a:ext>
              </a:extLst>
            </p:cNvPr>
            <p:cNvSpPr/>
            <p:nvPr/>
          </p:nvSpPr>
          <p:spPr>
            <a:xfrm>
              <a:off x="254720" y="4928618"/>
              <a:ext cx="1457257" cy="2529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47838FF-3183-4086-98E2-BF065FE63E73}"/>
                </a:ext>
              </a:extLst>
            </p:cNvPr>
            <p:cNvSpPr/>
            <p:nvPr/>
          </p:nvSpPr>
          <p:spPr>
            <a:xfrm>
              <a:off x="278446" y="1305289"/>
              <a:ext cx="1457257" cy="2529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426A0544-1A94-4F0F-BCFB-F0A57289543A}"/>
                </a:ext>
              </a:extLst>
            </p:cNvPr>
            <p:cNvGrpSpPr/>
            <p:nvPr/>
          </p:nvGrpSpPr>
          <p:grpSpPr>
            <a:xfrm>
              <a:off x="2580032" y="92597"/>
              <a:ext cx="1307286" cy="994520"/>
              <a:chOff x="2580032" y="92597"/>
              <a:chExt cx="1307286" cy="994520"/>
            </a:xfrm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3F62831-8D04-4CBA-891E-22E28FD03266}"/>
                  </a:ext>
                </a:extLst>
              </p:cNvPr>
              <p:cNvSpPr txBox="1"/>
              <p:nvPr/>
            </p:nvSpPr>
            <p:spPr>
              <a:xfrm>
                <a:off x="2580032" y="391468"/>
                <a:ext cx="1307286" cy="18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inode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map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8ECAEB40-F3EB-4E7B-A432-CF40A89B0733}"/>
                  </a:ext>
                </a:extLst>
              </p:cNvPr>
              <p:cNvSpPr/>
              <p:nvPr/>
            </p:nvSpPr>
            <p:spPr>
              <a:xfrm>
                <a:off x="2608524" y="92597"/>
                <a:ext cx="1060651" cy="9945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BEBDD791-B5F6-4277-A548-39E430C726A5}"/>
                </a:ext>
              </a:extLst>
            </p:cNvPr>
            <p:cNvCxnSpPr>
              <a:cxnSpLocks/>
              <a:stCxn id="40" idx="1"/>
              <a:endCxn id="39" idx="0"/>
            </p:cNvCxnSpPr>
            <p:nvPr/>
          </p:nvCxnSpPr>
          <p:spPr>
            <a:xfrm rot="10800000" flipV="1">
              <a:off x="1007076" y="482328"/>
              <a:ext cx="1572957" cy="82296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3528AA2-6B9D-45D2-A74B-C8E96FCAA125}"/>
                </a:ext>
              </a:extLst>
            </p:cNvPr>
            <p:cNvGrpSpPr/>
            <p:nvPr/>
          </p:nvGrpSpPr>
          <p:grpSpPr>
            <a:xfrm>
              <a:off x="5537816" y="78874"/>
              <a:ext cx="1060651" cy="994520"/>
              <a:chOff x="5412745" y="78873"/>
              <a:chExt cx="1060651" cy="994520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219E51DF-5509-4E5A-B24D-F0C1E74C0FFB}"/>
                  </a:ext>
                </a:extLst>
              </p:cNvPr>
              <p:cNvSpPr/>
              <p:nvPr/>
            </p:nvSpPr>
            <p:spPr>
              <a:xfrm>
                <a:off x="5412745" y="78873"/>
                <a:ext cx="1060651" cy="9945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D2B8B20-20E7-4521-8FDF-D1CDA0616B93}"/>
                  </a:ext>
                </a:extLst>
              </p:cNvPr>
              <p:cNvSpPr txBox="1"/>
              <p:nvPr/>
            </p:nvSpPr>
            <p:spPr>
              <a:xfrm>
                <a:off x="5692154" y="402535"/>
                <a:ext cx="557550" cy="181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D6404955-AD35-4A25-9BCD-9570BC196209}"/>
                </a:ext>
              </a:extLst>
            </p:cNvPr>
            <p:cNvCxnSpPr>
              <a:stCxn id="46" idx="1"/>
              <a:endCxn id="41" idx="3"/>
            </p:cNvCxnSpPr>
            <p:nvPr/>
          </p:nvCxnSpPr>
          <p:spPr>
            <a:xfrm flipH="1">
              <a:off x="3669175" y="576134"/>
              <a:ext cx="1868641" cy="137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8CEEE45F-6C3D-413C-A125-F296E028F1AC}"/>
              </a:ext>
            </a:extLst>
          </p:cNvPr>
          <p:cNvSpPr txBox="1"/>
          <p:nvPr/>
        </p:nvSpPr>
        <p:spPr>
          <a:xfrm>
            <a:off x="5994106" y="19921472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0F5C7FF-2F61-47A7-AFD7-12CDF2411E0C}"/>
              </a:ext>
            </a:extLst>
          </p:cNvPr>
          <p:cNvSpPr txBox="1"/>
          <p:nvPr/>
        </p:nvSpPr>
        <p:spPr>
          <a:xfrm>
            <a:off x="9254667" y="17642830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4D3F343-1452-4E4D-BDCF-133779A8AF4C}"/>
              </a:ext>
            </a:extLst>
          </p:cNvPr>
          <p:cNvSpPr txBox="1"/>
          <p:nvPr/>
        </p:nvSpPr>
        <p:spPr>
          <a:xfrm>
            <a:off x="3259830" y="19926700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③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D1B1B51-8119-436A-8117-BB19061AB7E2}"/>
              </a:ext>
            </a:extLst>
          </p:cNvPr>
          <p:cNvSpPr txBox="1"/>
          <p:nvPr/>
        </p:nvSpPr>
        <p:spPr>
          <a:xfrm>
            <a:off x="2347640" y="19919218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④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26BC9D3-3E05-4E0C-9911-28B22493092B}"/>
              </a:ext>
            </a:extLst>
          </p:cNvPr>
          <p:cNvSpPr txBox="1"/>
          <p:nvPr/>
        </p:nvSpPr>
        <p:spPr>
          <a:xfrm>
            <a:off x="785924" y="19926700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⑤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AE12B23-AB35-44CA-8EDF-B3B23D6D885F}"/>
              </a:ext>
            </a:extLst>
          </p:cNvPr>
          <p:cNvSpPr txBox="1"/>
          <p:nvPr/>
        </p:nvSpPr>
        <p:spPr>
          <a:xfrm>
            <a:off x="405429" y="15495759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⑥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5A6135A-4882-49EA-8B89-21A68245272C}"/>
              </a:ext>
            </a:extLst>
          </p:cNvPr>
          <p:cNvSpPr txBox="1"/>
          <p:nvPr/>
        </p:nvSpPr>
        <p:spPr>
          <a:xfrm>
            <a:off x="2955761" y="15725535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⑦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002CFCC-FF46-42F5-B32A-6A1D2056E6BA}"/>
              </a:ext>
            </a:extLst>
          </p:cNvPr>
          <p:cNvSpPr txBox="1"/>
          <p:nvPr/>
        </p:nvSpPr>
        <p:spPr>
          <a:xfrm>
            <a:off x="6654184" y="14976061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⑧</a:t>
            </a:r>
          </a:p>
        </p:txBody>
      </p:sp>
    </p:spTree>
    <p:extLst>
      <p:ext uri="{BB962C8B-B14F-4D97-AF65-F5344CB8AC3E}">
        <p14:creationId xmlns:p14="http://schemas.microsoft.com/office/powerpoint/2010/main" val="220518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5" grpId="0"/>
      <p:bldP spid="54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流程图: 决策 57">
            <a:extLst>
              <a:ext uri="{FF2B5EF4-FFF2-40B4-BE49-F238E27FC236}">
                <a16:creationId xmlns:a16="http://schemas.microsoft.com/office/drawing/2014/main" id="{33C323CA-F52A-44AC-8BE4-1220D8DCAD85}"/>
              </a:ext>
            </a:extLst>
          </p:cNvPr>
          <p:cNvSpPr/>
          <p:nvPr/>
        </p:nvSpPr>
        <p:spPr>
          <a:xfrm>
            <a:off x="4345760" y="16523789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是否写入全部内容？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705B187-6297-4BF6-9167-C6F3DA2536BF}"/>
              </a:ext>
            </a:extLst>
          </p:cNvPr>
          <p:cNvSpPr/>
          <p:nvPr/>
        </p:nvSpPr>
        <p:spPr>
          <a:xfrm>
            <a:off x="4545290" y="17717853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计算本次写入内容、偏移以及大小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3799168-3148-4397-98AA-D3D6214748AA}"/>
              </a:ext>
            </a:extLst>
          </p:cNvPr>
          <p:cNvCxnSpPr>
            <a:cxnSpLocks/>
            <a:stCxn id="58" idx="2"/>
            <a:endCxn id="28" idx="0"/>
          </p:cNvCxnSpPr>
          <p:nvPr/>
        </p:nvCxnSpPr>
        <p:spPr>
          <a:xfrm>
            <a:off x="5747208" y="17381627"/>
            <a:ext cx="0" cy="33622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87C1C9A-81B5-4ADB-A8FA-CD8F84B35029}"/>
              </a:ext>
            </a:extLst>
          </p:cNvPr>
          <p:cNvCxnSpPr>
            <a:cxnSpLocks/>
            <a:stCxn id="28" idx="2"/>
            <a:endCxn id="48" idx="0"/>
          </p:cNvCxnSpPr>
          <p:nvPr/>
        </p:nvCxnSpPr>
        <p:spPr>
          <a:xfrm>
            <a:off x="5747208" y="18217474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流程图: 决策 35">
            <a:extLst>
              <a:ext uri="{FF2B5EF4-FFF2-40B4-BE49-F238E27FC236}">
                <a16:creationId xmlns:a16="http://schemas.microsoft.com/office/drawing/2014/main" id="{E0FF492D-CD12-4038-955F-6A825325D588}"/>
              </a:ext>
            </a:extLst>
          </p:cNvPr>
          <p:cNvSpPr/>
          <p:nvPr/>
        </p:nvSpPr>
        <p:spPr>
          <a:xfrm>
            <a:off x="4345760" y="19389544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写入选项？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4E3C270-E718-4FFE-BF5C-BED7F55A1F4D}"/>
              </a:ext>
            </a:extLst>
          </p:cNvPr>
          <p:cNvCxnSpPr>
            <a:cxnSpLocks/>
            <a:stCxn id="36" idx="1"/>
            <a:endCxn id="63" idx="3"/>
          </p:cNvCxnSpPr>
          <p:nvPr/>
        </p:nvCxnSpPr>
        <p:spPr>
          <a:xfrm flipH="1" flipV="1">
            <a:off x="3645036" y="19818463"/>
            <a:ext cx="700724" cy="1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A400112-19A3-47F8-828A-B4DFFD5113E4}"/>
              </a:ext>
            </a:extLst>
          </p:cNvPr>
          <p:cNvCxnSpPr>
            <a:cxnSpLocks/>
            <a:stCxn id="36" idx="3"/>
            <a:endCxn id="66" idx="1"/>
          </p:cNvCxnSpPr>
          <p:nvPr/>
        </p:nvCxnSpPr>
        <p:spPr>
          <a:xfrm flipV="1">
            <a:off x="7148658" y="19818461"/>
            <a:ext cx="751005" cy="2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C357E41E-CB56-4F0E-8642-17D1BC81DCCE}"/>
              </a:ext>
            </a:extLst>
          </p:cNvPr>
          <p:cNvSpPr txBox="1"/>
          <p:nvPr/>
        </p:nvSpPr>
        <p:spPr>
          <a:xfrm>
            <a:off x="7192669" y="19479908"/>
            <a:ext cx="7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覆盖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0C961CF-0EEA-4A74-83B9-CFBC87B2A7AB}"/>
              </a:ext>
            </a:extLst>
          </p:cNvPr>
          <p:cNvSpPr/>
          <p:nvPr/>
        </p:nvSpPr>
        <p:spPr>
          <a:xfrm>
            <a:off x="4545290" y="18553698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检查是否需要擦除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5A4B4B3-1D66-4446-936B-D7825B8C6AB3}"/>
              </a:ext>
            </a:extLst>
          </p:cNvPr>
          <p:cNvCxnSpPr>
            <a:cxnSpLocks/>
            <a:stCxn id="48" idx="2"/>
            <a:endCxn id="36" idx="0"/>
          </p:cNvCxnSpPr>
          <p:nvPr/>
        </p:nvCxnSpPr>
        <p:spPr>
          <a:xfrm>
            <a:off x="5747208" y="19053319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E092449-A5E1-4B2A-920E-44A690FBC137}"/>
              </a:ext>
            </a:extLst>
          </p:cNvPr>
          <p:cNvSpPr txBox="1"/>
          <p:nvPr/>
        </p:nvSpPr>
        <p:spPr>
          <a:xfrm>
            <a:off x="3673352" y="19479908"/>
            <a:ext cx="7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保留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6EA167E-8861-49E0-AEBB-9492F4CD6D0B}"/>
              </a:ext>
            </a:extLst>
          </p:cNvPr>
          <p:cNvSpPr/>
          <p:nvPr/>
        </p:nvSpPr>
        <p:spPr>
          <a:xfrm>
            <a:off x="4545290" y="-919123"/>
            <a:ext cx="2403836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0E8921F-BB9B-4DA2-9A3C-14D4B73B0880}"/>
              </a:ext>
            </a:extLst>
          </p:cNvPr>
          <p:cNvCxnSpPr>
            <a:cxnSpLocks/>
            <a:stCxn id="52" idx="2"/>
            <a:endCxn id="54" idx="0"/>
          </p:cNvCxnSpPr>
          <p:nvPr/>
        </p:nvCxnSpPr>
        <p:spPr>
          <a:xfrm>
            <a:off x="5747208" y="-419503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流程图: 决策 53">
            <a:extLst>
              <a:ext uri="{FF2B5EF4-FFF2-40B4-BE49-F238E27FC236}">
                <a16:creationId xmlns:a16="http://schemas.microsoft.com/office/drawing/2014/main" id="{ED2BDF28-1B50-4864-BCC7-8C68EF2B5DA5}"/>
              </a:ext>
            </a:extLst>
          </p:cNvPr>
          <p:cNvSpPr/>
          <p:nvPr/>
        </p:nvSpPr>
        <p:spPr>
          <a:xfrm>
            <a:off x="4345760" y="14487592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检查写入地址合法性？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C4BDF74-F32D-43D1-866E-1C0FB486A688}"/>
              </a:ext>
            </a:extLst>
          </p:cNvPr>
          <p:cNvSpPr/>
          <p:nvPr/>
        </p:nvSpPr>
        <p:spPr>
          <a:xfrm>
            <a:off x="4545290" y="15681655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将欲写入的内容分段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8D16F48-E93F-4842-92FC-2DE31C65619E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5747208" y="15345431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0A97D4C4-9AA9-4BCB-AF90-5F3577FF94EF}"/>
              </a:ext>
            </a:extLst>
          </p:cNvPr>
          <p:cNvSpPr txBox="1"/>
          <p:nvPr/>
        </p:nvSpPr>
        <p:spPr>
          <a:xfrm>
            <a:off x="5869774" y="15312323"/>
            <a:ext cx="7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合法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975027A-4888-451B-A399-0237E1CDDC9A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>
            <a:off x="5747208" y="16181277"/>
            <a:ext cx="0" cy="342513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流程图: 决策 62">
            <a:extLst>
              <a:ext uri="{FF2B5EF4-FFF2-40B4-BE49-F238E27FC236}">
                <a16:creationId xmlns:a16="http://schemas.microsoft.com/office/drawing/2014/main" id="{563B34D9-41DC-42E2-B8AB-88152D8047E6}"/>
              </a:ext>
            </a:extLst>
          </p:cNvPr>
          <p:cNvSpPr/>
          <p:nvPr/>
        </p:nvSpPr>
        <p:spPr>
          <a:xfrm>
            <a:off x="842140" y="19389543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是否需要擦除？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32C26612-E0D7-4DD5-84A9-469A79F1B4CA}"/>
              </a:ext>
            </a:extLst>
          </p:cNvPr>
          <p:cNvSpPr/>
          <p:nvPr/>
        </p:nvSpPr>
        <p:spPr>
          <a:xfrm>
            <a:off x="1041670" y="18553698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读取相应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至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流程图: 决策 65">
            <a:extLst>
              <a:ext uri="{FF2B5EF4-FFF2-40B4-BE49-F238E27FC236}">
                <a16:creationId xmlns:a16="http://schemas.microsoft.com/office/drawing/2014/main" id="{5D26D043-2A8F-4B31-BF24-A7A75D3C6900}"/>
              </a:ext>
            </a:extLst>
          </p:cNvPr>
          <p:cNvSpPr/>
          <p:nvPr/>
        </p:nvSpPr>
        <p:spPr>
          <a:xfrm>
            <a:off x="7899661" y="19389542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是否需要擦除？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751A1F2-C958-47D2-B7E0-AB032E3413DF}"/>
              </a:ext>
            </a:extLst>
          </p:cNvPr>
          <p:cNvSpPr/>
          <p:nvPr/>
        </p:nvSpPr>
        <p:spPr>
          <a:xfrm>
            <a:off x="8099191" y="18553698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擦除相应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65853EB-88F9-436C-8885-95F6F2DBE27E}"/>
              </a:ext>
            </a:extLst>
          </p:cNvPr>
          <p:cNvSpPr/>
          <p:nvPr/>
        </p:nvSpPr>
        <p:spPr>
          <a:xfrm>
            <a:off x="1041670" y="17717853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计算本次写入内容相对该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的偏移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9B76A30-6481-4504-B9F0-73D0BED7DA61}"/>
              </a:ext>
            </a:extLst>
          </p:cNvPr>
          <p:cNvSpPr/>
          <p:nvPr/>
        </p:nvSpPr>
        <p:spPr>
          <a:xfrm>
            <a:off x="1041670" y="16702897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将内容写入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，并擦除相应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A0A30FE-5E2F-4DC6-9758-5A46F3D36DA5}"/>
              </a:ext>
            </a:extLst>
          </p:cNvPr>
          <p:cNvSpPr/>
          <p:nvPr/>
        </p:nvSpPr>
        <p:spPr>
          <a:xfrm>
            <a:off x="1041670" y="15676438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写入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59380A80-E3C1-49BF-81DD-3236B498DD85}"/>
              </a:ext>
            </a:extLst>
          </p:cNvPr>
          <p:cNvCxnSpPr>
            <a:stCxn id="63" idx="1"/>
            <a:endCxn id="71" idx="1"/>
          </p:cNvCxnSpPr>
          <p:nvPr/>
        </p:nvCxnSpPr>
        <p:spPr>
          <a:xfrm rot="10800000" flipH="1">
            <a:off x="842140" y="15926248"/>
            <a:ext cx="199530" cy="3892214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E885B6EE-F294-429E-944F-D722683C3E95}"/>
              </a:ext>
            </a:extLst>
          </p:cNvPr>
          <p:cNvCxnSpPr>
            <a:stCxn id="63" idx="0"/>
            <a:endCxn id="65" idx="2"/>
          </p:cNvCxnSpPr>
          <p:nvPr/>
        </p:nvCxnSpPr>
        <p:spPr>
          <a:xfrm flipV="1">
            <a:off x="2243588" y="19053318"/>
            <a:ext cx="0" cy="336224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CDE2BF50-555D-4CF7-BD00-094993775397}"/>
              </a:ext>
            </a:extLst>
          </p:cNvPr>
          <p:cNvCxnSpPr>
            <a:stCxn id="65" idx="0"/>
            <a:endCxn id="69" idx="2"/>
          </p:cNvCxnSpPr>
          <p:nvPr/>
        </p:nvCxnSpPr>
        <p:spPr>
          <a:xfrm flipV="1">
            <a:off x="2243588" y="18217474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C81A6FE4-ACFA-4855-914F-9C8C057889E8}"/>
              </a:ext>
            </a:extLst>
          </p:cNvPr>
          <p:cNvCxnSpPr>
            <a:stCxn id="69" idx="0"/>
            <a:endCxn id="70" idx="2"/>
          </p:cNvCxnSpPr>
          <p:nvPr/>
        </p:nvCxnSpPr>
        <p:spPr>
          <a:xfrm flipV="1">
            <a:off x="2243588" y="17202517"/>
            <a:ext cx="0" cy="51533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3E3F9064-834D-4C66-807C-E270EFBC9FCC}"/>
              </a:ext>
            </a:extLst>
          </p:cNvPr>
          <p:cNvCxnSpPr>
            <a:stCxn id="70" idx="0"/>
            <a:endCxn id="71" idx="2"/>
          </p:cNvCxnSpPr>
          <p:nvPr/>
        </p:nvCxnSpPr>
        <p:spPr>
          <a:xfrm flipV="1">
            <a:off x="2243588" y="16176059"/>
            <a:ext cx="0" cy="52683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28F51D75-6B70-453B-B686-6333022A031B}"/>
              </a:ext>
            </a:extLst>
          </p:cNvPr>
          <p:cNvCxnSpPr>
            <a:stCxn id="71" idx="3"/>
            <a:endCxn id="58" idx="1"/>
          </p:cNvCxnSpPr>
          <p:nvPr/>
        </p:nvCxnSpPr>
        <p:spPr>
          <a:xfrm>
            <a:off x="3445506" y="15926248"/>
            <a:ext cx="900254" cy="1026460"/>
          </a:xfrm>
          <a:prstGeom prst="bentConnector3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8D987457-E7E6-4367-A377-F9CDAC3FB8A8}"/>
              </a:ext>
            </a:extLst>
          </p:cNvPr>
          <p:cNvSpPr/>
          <p:nvPr/>
        </p:nvSpPr>
        <p:spPr>
          <a:xfrm>
            <a:off x="8099191" y="17713486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写入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4FE32C0F-6CBC-4FF5-99AF-F0DC1DEF8CB9}"/>
              </a:ext>
            </a:extLst>
          </p:cNvPr>
          <p:cNvCxnSpPr>
            <a:cxnSpLocks/>
            <a:stCxn id="84" idx="1"/>
            <a:endCxn id="58" idx="3"/>
          </p:cNvCxnSpPr>
          <p:nvPr/>
        </p:nvCxnSpPr>
        <p:spPr>
          <a:xfrm rot="10800000">
            <a:off x="7148659" y="16952708"/>
            <a:ext cx="950535" cy="1010588"/>
          </a:xfrm>
          <a:prstGeom prst="bentConnector3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9B6651E-AD82-4E5C-A307-94821E1C01EA}"/>
              </a:ext>
            </a:extLst>
          </p:cNvPr>
          <p:cNvCxnSpPr>
            <a:cxnSpLocks/>
            <a:stCxn id="66" idx="0"/>
            <a:endCxn id="68" idx="2"/>
          </p:cNvCxnSpPr>
          <p:nvPr/>
        </p:nvCxnSpPr>
        <p:spPr>
          <a:xfrm flipV="1">
            <a:off x="9301109" y="19053319"/>
            <a:ext cx="0" cy="336223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81D98CD-4460-43EF-8685-77C06BAF44D1}"/>
              </a:ext>
            </a:extLst>
          </p:cNvPr>
          <p:cNvCxnSpPr>
            <a:cxnSpLocks/>
            <a:stCxn id="68" idx="0"/>
            <a:endCxn id="84" idx="2"/>
          </p:cNvCxnSpPr>
          <p:nvPr/>
        </p:nvCxnSpPr>
        <p:spPr>
          <a:xfrm flipV="1">
            <a:off x="9301109" y="18213106"/>
            <a:ext cx="0" cy="340592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A4F3C2ED-3576-458C-91B7-5D6195710D4C}"/>
              </a:ext>
            </a:extLst>
          </p:cNvPr>
          <p:cNvCxnSpPr>
            <a:cxnSpLocks/>
            <a:stCxn id="66" idx="3"/>
            <a:endCxn id="84" idx="3"/>
          </p:cNvCxnSpPr>
          <p:nvPr/>
        </p:nvCxnSpPr>
        <p:spPr>
          <a:xfrm flipH="1" flipV="1">
            <a:off x="10503027" y="17963297"/>
            <a:ext cx="199530" cy="1855165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矩形 96">
            <a:extLst>
              <a:ext uri="{FF2B5EF4-FFF2-40B4-BE49-F238E27FC236}">
                <a16:creationId xmlns:a16="http://schemas.microsoft.com/office/drawing/2014/main" id="{41B99755-35CF-436A-891C-CCFB6D06AA04}"/>
              </a:ext>
            </a:extLst>
          </p:cNvPr>
          <p:cNvSpPr/>
          <p:nvPr/>
        </p:nvSpPr>
        <p:spPr>
          <a:xfrm>
            <a:off x="4545290" y="20561613"/>
            <a:ext cx="2403836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结束</a:t>
            </a:r>
          </a:p>
        </p:txBody>
      </p: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F2F4C360-D25C-4830-A2E7-79A4B1481680}"/>
              </a:ext>
            </a:extLst>
          </p:cNvPr>
          <p:cNvCxnSpPr>
            <a:cxnSpLocks/>
            <a:stCxn id="58" idx="3"/>
            <a:endCxn id="97" idx="3"/>
          </p:cNvCxnSpPr>
          <p:nvPr/>
        </p:nvCxnSpPr>
        <p:spPr>
          <a:xfrm flipH="1">
            <a:off x="6949126" y="16952710"/>
            <a:ext cx="199530" cy="3858715"/>
          </a:xfrm>
          <a:prstGeom prst="bentConnector3">
            <a:avLst>
              <a:gd name="adj1" fmla="val -102968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BCC1F088-E0EA-4680-B27A-485841EA49F0}"/>
              </a:ext>
            </a:extLst>
          </p:cNvPr>
          <p:cNvCxnSpPr>
            <a:cxnSpLocks/>
            <a:stCxn id="54" idx="3"/>
            <a:endCxn id="97" idx="3"/>
          </p:cNvCxnSpPr>
          <p:nvPr/>
        </p:nvCxnSpPr>
        <p:spPr>
          <a:xfrm flipH="1">
            <a:off x="6949126" y="14916511"/>
            <a:ext cx="199530" cy="5894912"/>
          </a:xfrm>
          <a:prstGeom prst="bentConnector3">
            <a:avLst>
              <a:gd name="adj1" fmla="val -2150711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79F28A86-4EDC-424A-A8A2-85903F0508F0}"/>
              </a:ext>
            </a:extLst>
          </p:cNvPr>
          <p:cNvSpPr txBox="1"/>
          <p:nvPr/>
        </p:nvSpPr>
        <p:spPr>
          <a:xfrm>
            <a:off x="7146718" y="14597159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不合法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0EAD190D-EFBF-4A9A-8B26-BB414CD1022E}"/>
              </a:ext>
            </a:extLst>
          </p:cNvPr>
          <p:cNvSpPr txBox="1"/>
          <p:nvPr/>
        </p:nvSpPr>
        <p:spPr>
          <a:xfrm>
            <a:off x="9318401" y="19079206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7FD43334-78DA-4030-B902-72F179C96D9C}"/>
              </a:ext>
            </a:extLst>
          </p:cNvPr>
          <p:cNvSpPr txBox="1"/>
          <p:nvPr/>
        </p:nvSpPr>
        <p:spPr>
          <a:xfrm>
            <a:off x="10503028" y="19426433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A9F7D7D-5040-4ED3-9125-166ED789EFD4}"/>
              </a:ext>
            </a:extLst>
          </p:cNvPr>
          <p:cNvSpPr txBox="1"/>
          <p:nvPr/>
        </p:nvSpPr>
        <p:spPr>
          <a:xfrm>
            <a:off x="629302" y="19417760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9816DD4-0226-4D52-97E1-A34B5B924E3F}"/>
              </a:ext>
            </a:extLst>
          </p:cNvPr>
          <p:cNvSpPr txBox="1"/>
          <p:nvPr/>
        </p:nvSpPr>
        <p:spPr>
          <a:xfrm>
            <a:off x="2330842" y="19079206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C7875686-30D0-42A9-BC29-1B94213D4D2D}"/>
              </a:ext>
            </a:extLst>
          </p:cNvPr>
          <p:cNvSpPr txBox="1"/>
          <p:nvPr/>
        </p:nvSpPr>
        <p:spPr>
          <a:xfrm>
            <a:off x="7043916" y="16575252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D14A5752-DB05-42FA-AE15-69B75A9FCDA4}"/>
              </a:ext>
            </a:extLst>
          </p:cNvPr>
          <p:cNvSpPr txBox="1"/>
          <p:nvPr/>
        </p:nvSpPr>
        <p:spPr>
          <a:xfrm>
            <a:off x="5754158" y="17346605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1267610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流程图: 决策 48">
            <a:extLst>
              <a:ext uri="{FF2B5EF4-FFF2-40B4-BE49-F238E27FC236}">
                <a16:creationId xmlns:a16="http://schemas.microsoft.com/office/drawing/2014/main" id="{3044E16E-3575-4972-B449-D026B3AAB3A0}"/>
              </a:ext>
            </a:extLst>
          </p:cNvPr>
          <p:cNvSpPr/>
          <p:nvPr/>
        </p:nvSpPr>
        <p:spPr>
          <a:xfrm>
            <a:off x="4311036" y="17442912"/>
            <a:ext cx="2802896" cy="857839"/>
          </a:xfrm>
          <a:prstGeom prst="flowChartDecision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是否写入全部内容？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EC01C6E-77FC-4037-B567-D231CE2DFD47}"/>
              </a:ext>
            </a:extLst>
          </p:cNvPr>
          <p:cNvSpPr/>
          <p:nvPr/>
        </p:nvSpPr>
        <p:spPr>
          <a:xfrm>
            <a:off x="4510566" y="18636976"/>
            <a:ext cx="2403836" cy="499620"/>
          </a:xfrm>
          <a:prstGeom prst="rect">
            <a:avLst/>
          </a:prstGeom>
          <a:solidFill>
            <a:srgbClr val="215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计算本次写入内容、偏移以及大小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0E1DFEC-BFC1-4AAE-B44F-1DAF1AF0700D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5712484" y="18300750"/>
            <a:ext cx="0" cy="33622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5E9E31A-2C9F-4EAF-AEA8-49F131E9E96C}"/>
              </a:ext>
            </a:extLst>
          </p:cNvPr>
          <p:cNvCxnSpPr>
            <a:cxnSpLocks/>
            <a:stCxn id="50" idx="2"/>
            <a:endCxn id="74" idx="0"/>
          </p:cNvCxnSpPr>
          <p:nvPr/>
        </p:nvCxnSpPr>
        <p:spPr>
          <a:xfrm>
            <a:off x="5712484" y="19136598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流程图: 决策 61">
            <a:extLst>
              <a:ext uri="{FF2B5EF4-FFF2-40B4-BE49-F238E27FC236}">
                <a16:creationId xmlns:a16="http://schemas.microsoft.com/office/drawing/2014/main" id="{66491175-0A83-41CA-8E43-87F8DF45493C}"/>
              </a:ext>
            </a:extLst>
          </p:cNvPr>
          <p:cNvSpPr/>
          <p:nvPr/>
        </p:nvSpPr>
        <p:spPr>
          <a:xfrm>
            <a:off x="4311036" y="20308667"/>
            <a:ext cx="2802896" cy="857839"/>
          </a:xfrm>
          <a:prstGeom prst="flowChartDecision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写入选项？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61DFA65-F9F3-4CE1-811A-DC7911AA6C4C}"/>
              </a:ext>
            </a:extLst>
          </p:cNvPr>
          <p:cNvCxnSpPr>
            <a:cxnSpLocks/>
            <a:stCxn id="62" idx="1"/>
            <a:endCxn id="93" idx="3"/>
          </p:cNvCxnSpPr>
          <p:nvPr/>
        </p:nvCxnSpPr>
        <p:spPr>
          <a:xfrm flipH="1" flipV="1">
            <a:off x="3610312" y="20737586"/>
            <a:ext cx="700724" cy="1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909F049-F927-4B41-BBC1-407CA66AA7B6}"/>
              </a:ext>
            </a:extLst>
          </p:cNvPr>
          <p:cNvCxnSpPr>
            <a:cxnSpLocks/>
            <a:stCxn id="62" idx="3"/>
            <a:endCxn id="96" idx="1"/>
          </p:cNvCxnSpPr>
          <p:nvPr/>
        </p:nvCxnSpPr>
        <p:spPr>
          <a:xfrm flipV="1">
            <a:off x="7113934" y="20737584"/>
            <a:ext cx="751005" cy="2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49E1AE5-9FE1-4088-A1EE-6C4B77F1481F}"/>
              </a:ext>
            </a:extLst>
          </p:cNvPr>
          <p:cNvSpPr txBox="1"/>
          <p:nvPr/>
        </p:nvSpPr>
        <p:spPr>
          <a:xfrm>
            <a:off x="7157945" y="20399031"/>
            <a:ext cx="7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覆盖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7967C44-1E8D-4891-AAAD-AC5914A49064}"/>
              </a:ext>
            </a:extLst>
          </p:cNvPr>
          <p:cNvSpPr/>
          <p:nvPr/>
        </p:nvSpPr>
        <p:spPr>
          <a:xfrm>
            <a:off x="4510566" y="19472821"/>
            <a:ext cx="2403836" cy="499620"/>
          </a:xfrm>
          <a:prstGeom prst="rect">
            <a:avLst/>
          </a:prstGeom>
          <a:solidFill>
            <a:srgbClr val="215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检查是否需要擦除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FF451173-75FC-46AF-B4A0-D7E384D97E7C}"/>
              </a:ext>
            </a:extLst>
          </p:cNvPr>
          <p:cNvCxnSpPr>
            <a:cxnSpLocks/>
            <a:stCxn id="74" idx="2"/>
            <a:endCxn id="62" idx="0"/>
          </p:cNvCxnSpPr>
          <p:nvPr/>
        </p:nvCxnSpPr>
        <p:spPr>
          <a:xfrm>
            <a:off x="5712484" y="19972443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1FAF07EA-062C-4EFE-A8AD-9473ECDB1103}"/>
              </a:ext>
            </a:extLst>
          </p:cNvPr>
          <p:cNvSpPr txBox="1"/>
          <p:nvPr/>
        </p:nvSpPr>
        <p:spPr>
          <a:xfrm>
            <a:off x="3638628" y="20399031"/>
            <a:ext cx="7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保留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AF42D60-3723-4FA4-997C-E1D9082E3B15}"/>
              </a:ext>
            </a:extLst>
          </p:cNvPr>
          <p:cNvSpPr/>
          <p:nvPr/>
        </p:nvSpPr>
        <p:spPr>
          <a:xfrm>
            <a:off x="4510566" y="14570869"/>
            <a:ext cx="2403836" cy="499620"/>
          </a:xfrm>
          <a:prstGeom prst="rect">
            <a:avLst/>
          </a:prstGeom>
          <a:solidFill>
            <a:srgbClr val="6DB0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6A0C104-9050-49B1-849C-86BB3E807AA8}"/>
              </a:ext>
            </a:extLst>
          </p:cNvPr>
          <p:cNvCxnSpPr>
            <a:cxnSpLocks/>
            <a:stCxn id="80" idx="2"/>
            <a:endCxn id="86" idx="0"/>
          </p:cNvCxnSpPr>
          <p:nvPr/>
        </p:nvCxnSpPr>
        <p:spPr>
          <a:xfrm>
            <a:off x="5712484" y="15070491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流程图: 决策 85">
            <a:extLst>
              <a:ext uri="{FF2B5EF4-FFF2-40B4-BE49-F238E27FC236}">
                <a16:creationId xmlns:a16="http://schemas.microsoft.com/office/drawing/2014/main" id="{22886C1A-A3D3-42AC-BD69-CC67D27CA71A}"/>
              </a:ext>
            </a:extLst>
          </p:cNvPr>
          <p:cNvSpPr/>
          <p:nvPr/>
        </p:nvSpPr>
        <p:spPr>
          <a:xfrm>
            <a:off x="4311036" y="15406715"/>
            <a:ext cx="2802896" cy="857839"/>
          </a:xfrm>
          <a:prstGeom prst="flowChartDecision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检查写入地址合法性？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BBE6BE51-0E2E-4828-9445-B3126E1DD559}"/>
              </a:ext>
            </a:extLst>
          </p:cNvPr>
          <p:cNvSpPr/>
          <p:nvPr/>
        </p:nvSpPr>
        <p:spPr>
          <a:xfrm>
            <a:off x="4510566" y="16600778"/>
            <a:ext cx="2403836" cy="499620"/>
          </a:xfrm>
          <a:prstGeom prst="rect">
            <a:avLst/>
          </a:prstGeom>
          <a:solidFill>
            <a:srgbClr val="215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将欲写入的内容分段</a:t>
            </a: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1A147714-076F-4133-BEFE-97CFF341774B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5712484" y="16264555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8AB125EC-C9BE-48DA-A1F4-938629E66E17}"/>
              </a:ext>
            </a:extLst>
          </p:cNvPr>
          <p:cNvSpPr txBox="1"/>
          <p:nvPr/>
        </p:nvSpPr>
        <p:spPr>
          <a:xfrm>
            <a:off x="5835050" y="16231446"/>
            <a:ext cx="7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合法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819562D3-87FD-45E9-AE7A-B864DF419A07}"/>
              </a:ext>
            </a:extLst>
          </p:cNvPr>
          <p:cNvCxnSpPr>
            <a:cxnSpLocks/>
            <a:stCxn id="87" idx="2"/>
            <a:endCxn id="49" idx="0"/>
          </p:cNvCxnSpPr>
          <p:nvPr/>
        </p:nvCxnSpPr>
        <p:spPr>
          <a:xfrm>
            <a:off x="5712484" y="17100400"/>
            <a:ext cx="0" cy="342513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流程图: 决策 92">
            <a:extLst>
              <a:ext uri="{FF2B5EF4-FFF2-40B4-BE49-F238E27FC236}">
                <a16:creationId xmlns:a16="http://schemas.microsoft.com/office/drawing/2014/main" id="{170B750A-ED2B-4002-8709-612DCA73DEC8}"/>
              </a:ext>
            </a:extLst>
          </p:cNvPr>
          <p:cNvSpPr/>
          <p:nvPr/>
        </p:nvSpPr>
        <p:spPr>
          <a:xfrm>
            <a:off x="807416" y="20308666"/>
            <a:ext cx="2802896" cy="857839"/>
          </a:xfrm>
          <a:prstGeom prst="flowChartDecision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是否需要擦除？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3C01B595-8913-444A-8AC5-6D832C2E7B23}"/>
              </a:ext>
            </a:extLst>
          </p:cNvPr>
          <p:cNvSpPr/>
          <p:nvPr/>
        </p:nvSpPr>
        <p:spPr>
          <a:xfrm>
            <a:off x="1006946" y="19472821"/>
            <a:ext cx="2403836" cy="499620"/>
          </a:xfrm>
          <a:prstGeom prst="rect">
            <a:avLst/>
          </a:prstGeom>
          <a:solidFill>
            <a:srgbClr val="215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读取相应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至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流程图: 决策 95">
            <a:extLst>
              <a:ext uri="{FF2B5EF4-FFF2-40B4-BE49-F238E27FC236}">
                <a16:creationId xmlns:a16="http://schemas.microsoft.com/office/drawing/2014/main" id="{2174F6B1-B4C1-466A-BC07-D1D8099FB70E}"/>
              </a:ext>
            </a:extLst>
          </p:cNvPr>
          <p:cNvSpPr/>
          <p:nvPr/>
        </p:nvSpPr>
        <p:spPr>
          <a:xfrm>
            <a:off x="7864937" y="20308665"/>
            <a:ext cx="2802896" cy="857839"/>
          </a:xfrm>
          <a:prstGeom prst="flowChartDecision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是否需要擦除？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AD2EDA36-F134-42B1-B501-54FB7BFEEDE6}"/>
              </a:ext>
            </a:extLst>
          </p:cNvPr>
          <p:cNvSpPr/>
          <p:nvPr/>
        </p:nvSpPr>
        <p:spPr>
          <a:xfrm>
            <a:off x="8064467" y="19472821"/>
            <a:ext cx="2403836" cy="499620"/>
          </a:xfrm>
          <a:prstGeom prst="rect">
            <a:avLst/>
          </a:prstGeom>
          <a:solidFill>
            <a:srgbClr val="215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擦除相应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2D1643EC-5C4F-40B0-B7FF-CB588F5987A1}"/>
              </a:ext>
            </a:extLst>
          </p:cNvPr>
          <p:cNvSpPr/>
          <p:nvPr/>
        </p:nvSpPr>
        <p:spPr>
          <a:xfrm>
            <a:off x="1006946" y="18636976"/>
            <a:ext cx="2403836" cy="499620"/>
          </a:xfrm>
          <a:prstGeom prst="rect">
            <a:avLst/>
          </a:prstGeom>
          <a:solidFill>
            <a:srgbClr val="215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计算本次写入内容相对该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的偏移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491207D-D002-43A2-A272-D5C2EB4284E6}"/>
              </a:ext>
            </a:extLst>
          </p:cNvPr>
          <p:cNvSpPr/>
          <p:nvPr/>
        </p:nvSpPr>
        <p:spPr>
          <a:xfrm>
            <a:off x="1006946" y="17622020"/>
            <a:ext cx="2403836" cy="499620"/>
          </a:xfrm>
          <a:prstGeom prst="rect">
            <a:avLst/>
          </a:prstGeom>
          <a:solidFill>
            <a:srgbClr val="215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将内容写入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，并擦除相应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62F21CD1-5CF8-494C-ADF2-9EA80F409E33}"/>
              </a:ext>
            </a:extLst>
          </p:cNvPr>
          <p:cNvSpPr/>
          <p:nvPr/>
        </p:nvSpPr>
        <p:spPr>
          <a:xfrm>
            <a:off x="1006946" y="16595561"/>
            <a:ext cx="2403836" cy="499620"/>
          </a:xfrm>
          <a:prstGeom prst="rect">
            <a:avLst/>
          </a:prstGeom>
          <a:solidFill>
            <a:srgbClr val="215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写入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zh-CN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连接符: 肘形 102">
            <a:extLst>
              <a:ext uri="{FF2B5EF4-FFF2-40B4-BE49-F238E27FC236}">
                <a16:creationId xmlns:a16="http://schemas.microsoft.com/office/drawing/2014/main" id="{E4B16F73-BB87-4B67-B22B-DC32F66C524F}"/>
              </a:ext>
            </a:extLst>
          </p:cNvPr>
          <p:cNvCxnSpPr>
            <a:cxnSpLocks/>
            <a:stCxn id="93" idx="1"/>
            <a:endCxn id="101" idx="1"/>
          </p:cNvCxnSpPr>
          <p:nvPr/>
        </p:nvCxnSpPr>
        <p:spPr>
          <a:xfrm rot="10800000" flipH="1">
            <a:off x="807416" y="16845371"/>
            <a:ext cx="199530" cy="3892214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00FCD-B0C0-4113-8EBF-3A1A465A75E6}"/>
              </a:ext>
            </a:extLst>
          </p:cNvPr>
          <p:cNvCxnSpPr>
            <a:cxnSpLocks/>
            <a:stCxn id="93" idx="0"/>
            <a:endCxn id="95" idx="2"/>
          </p:cNvCxnSpPr>
          <p:nvPr/>
        </p:nvCxnSpPr>
        <p:spPr>
          <a:xfrm flipV="1">
            <a:off x="2208864" y="19972441"/>
            <a:ext cx="0" cy="336224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49CED70-A9A7-469C-ADCE-E496726DFD09}"/>
              </a:ext>
            </a:extLst>
          </p:cNvPr>
          <p:cNvCxnSpPr>
            <a:cxnSpLocks/>
            <a:stCxn id="95" idx="0"/>
            <a:endCxn id="99" idx="2"/>
          </p:cNvCxnSpPr>
          <p:nvPr/>
        </p:nvCxnSpPr>
        <p:spPr>
          <a:xfrm flipV="1">
            <a:off x="2208864" y="19136597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A8AB4ED5-D358-4B11-AE91-D91A9E68162F}"/>
              </a:ext>
            </a:extLst>
          </p:cNvPr>
          <p:cNvCxnSpPr>
            <a:cxnSpLocks/>
            <a:stCxn id="99" idx="0"/>
            <a:endCxn id="100" idx="2"/>
          </p:cNvCxnSpPr>
          <p:nvPr/>
        </p:nvCxnSpPr>
        <p:spPr>
          <a:xfrm flipV="1">
            <a:off x="2208864" y="18121640"/>
            <a:ext cx="0" cy="51533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1575B5B-1835-44DB-8DAD-01F5562DC64F}"/>
              </a:ext>
            </a:extLst>
          </p:cNvPr>
          <p:cNvCxnSpPr>
            <a:cxnSpLocks/>
            <a:stCxn id="100" idx="0"/>
            <a:endCxn id="101" idx="2"/>
          </p:cNvCxnSpPr>
          <p:nvPr/>
        </p:nvCxnSpPr>
        <p:spPr>
          <a:xfrm flipV="1">
            <a:off x="2208864" y="17095182"/>
            <a:ext cx="0" cy="52683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DC3D3D92-03C9-4D1A-8438-D0063EB223F3}"/>
              </a:ext>
            </a:extLst>
          </p:cNvPr>
          <p:cNvCxnSpPr>
            <a:cxnSpLocks/>
            <a:stCxn id="101" idx="3"/>
            <a:endCxn id="49" idx="1"/>
          </p:cNvCxnSpPr>
          <p:nvPr/>
        </p:nvCxnSpPr>
        <p:spPr>
          <a:xfrm>
            <a:off x="3410782" y="16845371"/>
            <a:ext cx="900254" cy="1026460"/>
          </a:xfrm>
          <a:prstGeom prst="bentConnector3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B90D592D-8EC6-48C8-8B26-638DFAA10BEC}"/>
              </a:ext>
            </a:extLst>
          </p:cNvPr>
          <p:cNvSpPr/>
          <p:nvPr/>
        </p:nvSpPr>
        <p:spPr>
          <a:xfrm>
            <a:off x="8064467" y="18632609"/>
            <a:ext cx="2403836" cy="499620"/>
          </a:xfrm>
          <a:prstGeom prst="rect">
            <a:avLst/>
          </a:prstGeom>
          <a:solidFill>
            <a:srgbClr val="215CC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写入</a:t>
            </a: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zh-CN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3FAF30E1-D763-43B6-8C90-9A96FF98DA99}"/>
              </a:ext>
            </a:extLst>
          </p:cNvPr>
          <p:cNvCxnSpPr>
            <a:cxnSpLocks/>
            <a:stCxn id="110" idx="1"/>
            <a:endCxn id="49" idx="3"/>
          </p:cNvCxnSpPr>
          <p:nvPr/>
        </p:nvCxnSpPr>
        <p:spPr>
          <a:xfrm rot="10800000">
            <a:off x="7113935" y="17871831"/>
            <a:ext cx="950535" cy="1010588"/>
          </a:xfrm>
          <a:prstGeom prst="bentConnector3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194602BA-8050-44F7-B9AB-A18751C850C6}"/>
              </a:ext>
            </a:extLst>
          </p:cNvPr>
          <p:cNvCxnSpPr>
            <a:cxnSpLocks/>
            <a:stCxn id="96" idx="0"/>
            <a:endCxn id="98" idx="2"/>
          </p:cNvCxnSpPr>
          <p:nvPr/>
        </p:nvCxnSpPr>
        <p:spPr>
          <a:xfrm flipV="1">
            <a:off x="9266385" y="19972442"/>
            <a:ext cx="0" cy="336223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89FAD586-165B-43B1-AEA2-7B7823C42EA0}"/>
              </a:ext>
            </a:extLst>
          </p:cNvPr>
          <p:cNvCxnSpPr>
            <a:cxnSpLocks/>
            <a:stCxn id="98" idx="0"/>
            <a:endCxn id="110" idx="2"/>
          </p:cNvCxnSpPr>
          <p:nvPr/>
        </p:nvCxnSpPr>
        <p:spPr>
          <a:xfrm flipV="1">
            <a:off x="9266385" y="19132229"/>
            <a:ext cx="0" cy="340592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FD0C9F45-794F-4431-9CA5-668C2E501D4E}"/>
              </a:ext>
            </a:extLst>
          </p:cNvPr>
          <p:cNvCxnSpPr>
            <a:cxnSpLocks/>
            <a:stCxn id="96" idx="3"/>
            <a:endCxn id="110" idx="3"/>
          </p:cNvCxnSpPr>
          <p:nvPr/>
        </p:nvCxnSpPr>
        <p:spPr>
          <a:xfrm flipH="1" flipV="1">
            <a:off x="10468303" y="18882420"/>
            <a:ext cx="199530" cy="1855165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BAFCB83E-BF96-4AFF-A8A1-57437C99BD87}"/>
              </a:ext>
            </a:extLst>
          </p:cNvPr>
          <p:cNvSpPr/>
          <p:nvPr/>
        </p:nvSpPr>
        <p:spPr>
          <a:xfrm>
            <a:off x="4510566" y="36051605"/>
            <a:ext cx="2403836" cy="499620"/>
          </a:xfrm>
          <a:prstGeom prst="rect">
            <a:avLst/>
          </a:prstGeom>
          <a:solidFill>
            <a:srgbClr val="6DB0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结束</a:t>
            </a:r>
          </a:p>
        </p:txBody>
      </p: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0146770D-03F8-4F25-AE63-BF6DCE0B63E5}"/>
              </a:ext>
            </a:extLst>
          </p:cNvPr>
          <p:cNvCxnSpPr>
            <a:cxnSpLocks/>
            <a:stCxn id="49" idx="3"/>
            <a:endCxn id="122" idx="3"/>
          </p:cNvCxnSpPr>
          <p:nvPr/>
        </p:nvCxnSpPr>
        <p:spPr>
          <a:xfrm flipH="1">
            <a:off x="6914402" y="17871832"/>
            <a:ext cx="199530" cy="3858715"/>
          </a:xfrm>
          <a:prstGeom prst="bentConnector3">
            <a:avLst>
              <a:gd name="adj1" fmla="val -102968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A531DE62-2906-4ABF-A627-3EAC2DB005A2}"/>
              </a:ext>
            </a:extLst>
          </p:cNvPr>
          <p:cNvCxnSpPr>
            <a:cxnSpLocks/>
            <a:stCxn id="86" idx="3"/>
            <a:endCxn id="122" idx="3"/>
          </p:cNvCxnSpPr>
          <p:nvPr/>
        </p:nvCxnSpPr>
        <p:spPr>
          <a:xfrm flipH="1">
            <a:off x="6914402" y="15835634"/>
            <a:ext cx="199530" cy="5894912"/>
          </a:xfrm>
          <a:prstGeom prst="bentConnector3">
            <a:avLst>
              <a:gd name="adj1" fmla="val -2150711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1506B0B8-A514-4EB1-870C-22E062C3158B}"/>
              </a:ext>
            </a:extLst>
          </p:cNvPr>
          <p:cNvSpPr txBox="1"/>
          <p:nvPr/>
        </p:nvSpPr>
        <p:spPr>
          <a:xfrm>
            <a:off x="7111994" y="15516283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不合法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208548C4-A03A-4EB9-9708-E87C9989D650}"/>
              </a:ext>
            </a:extLst>
          </p:cNvPr>
          <p:cNvSpPr txBox="1"/>
          <p:nvPr/>
        </p:nvSpPr>
        <p:spPr>
          <a:xfrm>
            <a:off x="9283677" y="19998329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E6FEACB-D332-4C46-851F-6E903890A25F}"/>
              </a:ext>
            </a:extLst>
          </p:cNvPr>
          <p:cNvSpPr txBox="1"/>
          <p:nvPr/>
        </p:nvSpPr>
        <p:spPr>
          <a:xfrm>
            <a:off x="10468304" y="20345556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F3283657-7E13-4D5A-92DF-FEF644718368}"/>
              </a:ext>
            </a:extLst>
          </p:cNvPr>
          <p:cNvSpPr txBox="1"/>
          <p:nvPr/>
        </p:nvSpPr>
        <p:spPr>
          <a:xfrm>
            <a:off x="594578" y="20336883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02A0A742-5C3C-4C98-8670-C3D51779529F}"/>
              </a:ext>
            </a:extLst>
          </p:cNvPr>
          <p:cNvSpPr txBox="1"/>
          <p:nvPr/>
        </p:nvSpPr>
        <p:spPr>
          <a:xfrm>
            <a:off x="2296118" y="19998329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77B4D386-0F33-4F6E-9BFA-5AF9841C4DE3}"/>
              </a:ext>
            </a:extLst>
          </p:cNvPr>
          <p:cNvSpPr txBox="1"/>
          <p:nvPr/>
        </p:nvSpPr>
        <p:spPr>
          <a:xfrm>
            <a:off x="7009192" y="17494375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3BE24FE4-F3AA-4A3E-8BBA-AC7391F2DA4C}"/>
              </a:ext>
            </a:extLst>
          </p:cNvPr>
          <p:cNvSpPr txBox="1"/>
          <p:nvPr/>
        </p:nvSpPr>
        <p:spPr>
          <a:xfrm>
            <a:off x="5719434" y="18265728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4261373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流程图: 决策 48">
            <a:extLst>
              <a:ext uri="{FF2B5EF4-FFF2-40B4-BE49-F238E27FC236}">
                <a16:creationId xmlns:a16="http://schemas.microsoft.com/office/drawing/2014/main" id="{3044E16E-3575-4972-B449-D026B3AAB3A0}"/>
              </a:ext>
            </a:extLst>
          </p:cNvPr>
          <p:cNvSpPr/>
          <p:nvPr/>
        </p:nvSpPr>
        <p:spPr>
          <a:xfrm>
            <a:off x="4311036" y="17442912"/>
            <a:ext cx="2802896" cy="857839"/>
          </a:xfrm>
          <a:prstGeom prst="flowChartDecision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是否写入全部内容？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EC01C6E-77FC-4037-B567-D231CE2DFD47}"/>
              </a:ext>
            </a:extLst>
          </p:cNvPr>
          <p:cNvSpPr/>
          <p:nvPr/>
        </p:nvSpPr>
        <p:spPr>
          <a:xfrm>
            <a:off x="4510566" y="18636976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计算本次写入内容、偏移以及大小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0E1DFEC-BFC1-4AAE-B44F-1DAF1AF0700D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5712484" y="18300750"/>
            <a:ext cx="0" cy="33622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5E9E31A-2C9F-4EAF-AEA8-49F131E9E96C}"/>
              </a:ext>
            </a:extLst>
          </p:cNvPr>
          <p:cNvCxnSpPr>
            <a:cxnSpLocks/>
            <a:stCxn id="50" idx="2"/>
            <a:endCxn id="74" idx="0"/>
          </p:cNvCxnSpPr>
          <p:nvPr/>
        </p:nvCxnSpPr>
        <p:spPr>
          <a:xfrm>
            <a:off x="5712484" y="19136598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流程图: 决策 61">
            <a:extLst>
              <a:ext uri="{FF2B5EF4-FFF2-40B4-BE49-F238E27FC236}">
                <a16:creationId xmlns:a16="http://schemas.microsoft.com/office/drawing/2014/main" id="{66491175-0A83-41CA-8E43-87F8DF45493C}"/>
              </a:ext>
            </a:extLst>
          </p:cNvPr>
          <p:cNvSpPr/>
          <p:nvPr/>
        </p:nvSpPr>
        <p:spPr>
          <a:xfrm>
            <a:off x="4311036" y="20308667"/>
            <a:ext cx="2802896" cy="857839"/>
          </a:xfrm>
          <a:prstGeom prst="flowChartDecision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写入选项？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D61DFA65-F9F3-4CE1-811A-DC7911AA6C4C}"/>
              </a:ext>
            </a:extLst>
          </p:cNvPr>
          <p:cNvCxnSpPr>
            <a:cxnSpLocks/>
            <a:stCxn id="62" idx="1"/>
            <a:endCxn id="93" idx="3"/>
          </p:cNvCxnSpPr>
          <p:nvPr/>
        </p:nvCxnSpPr>
        <p:spPr>
          <a:xfrm flipH="1" flipV="1">
            <a:off x="3610312" y="20737586"/>
            <a:ext cx="700724" cy="1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909F049-F927-4B41-BBC1-407CA66AA7B6}"/>
              </a:ext>
            </a:extLst>
          </p:cNvPr>
          <p:cNvCxnSpPr>
            <a:cxnSpLocks/>
            <a:stCxn id="62" idx="3"/>
            <a:endCxn id="96" idx="1"/>
          </p:cNvCxnSpPr>
          <p:nvPr/>
        </p:nvCxnSpPr>
        <p:spPr>
          <a:xfrm flipV="1">
            <a:off x="7113934" y="20737584"/>
            <a:ext cx="751005" cy="2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49E1AE5-9FE1-4088-A1EE-6C4B77F1481F}"/>
              </a:ext>
            </a:extLst>
          </p:cNvPr>
          <p:cNvSpPr txBox="1"/>
          <p:nvPr/>
        </p:nvSpPr>
        <p:spPr>
          <a:xfrm>
            <a:off x="7157945" y="20399031"/>
            <a:ext cx="7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覆盖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37967C44-1E8D-4891-AAAD-AC5914A49064}"/>
              </a:ext>
            </a:extLst>
          </p:cNvPr>
          <p:cNvSpPr/>
          <p:nvPr/>
        </p:nvSpPr>
        <p:spPr>
          <a:xfrm>
            <a:off x="4510566" y="19472821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检查是否需要擦除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FF451173-75FC-46AF-B4A0-D7E384D97E7C}"/>
              </a:ext>
            </a:extLst>
          </p:cNvPr>
          <p:cNvCxnSpPr>
            <a:cxnSpLocks/>
            <a:stCxn id="74" idx="2"/>
            <a:endCxn id="62" idx="0"/>
          </p:cNvCxnSpPr>
          <p:nvPr/>
        </p:nvCxnSpPr>
        <p:spPr>
          <a:xfrm>
            <a:off x="5712484" y="19972443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1FAF07EA-062C-4EFE-A8AD-9473ECDB1103}"/>
              </a:ext>
            </a:extLst>
          </p:cNvPr>
          <p:cNvSpPr txBox="1"/>
          <p:nvPr/>
        </p:nvSpPr>
        <p:spPr>
          <a:xfrm>
            <a:off x="3638628" y="20399031"/>
            <a:ext cx="7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保留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AF42D60-3723-4FA4-997C-E1D9082E3B15}"/>
              </a:ext>
            </a:extLst>
          </p:cNvPr>
          <p:cNvSpPr/>
          <p:nvPr/>
        </p:nvSpPr>
        <p:spPr>
          <a:xfrm>
            <a:off x="4510566" y="14570869"/>
            <a:ext cx="2403836" cy="499620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write_nor</a:t>
            </a:r>
            <a:endParaRPr lang="zh-CN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6A0C104-9050-49B1-849C-86BB3E807AA8}"/>
              </a:ext>
            </a:extLst>
          </p:cNvPr>
          <p:cNvCxnSpPr>
            <a:cxnSpLocks/>
            <a:stCxn id="80" idx="2"/>
            <a:endCxn id="86" idx="0"/>
          </p:cNvCxnSpPr>
          <p:nvPr/>
        </p:nvCxnSpPr>
        <p:spPr>
          <a:xfrm>
            <a:off x="5712484" y="15070491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流程图: 决策 85">
            <a:extLst>
              <a:ext uri="{FF2B5EF4-FFF2-40B4-BE49-F238E27FC236}">
                <a16:creationId xmlns:a16="http://schemas.microsoft.com/office/drawing/2014/main" id="{22886C1A-A3D3-42AC-BD69-CC67D27CA71A}"/>
              </a:ext>
            </a:extLst>
          </p:cNvPr>
          <p:cNvSpPr/>
          <p:nvPr/>
        </p:nvSpPr>
        <p:spPr>
          <a:xfrm>
            <a:off x="4311036" y="15406715"/>
            <a:ext cx="2802896" cy="857839"/>
          </a:xfrm>
          <a:prstGeom prst="flowChartDecision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检查写入地址合法性？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BBE6BE51-0E2E-4828-9445-B3126E1DD559}"/>
              </a:ext>
            </a:extLst>
          </p:cNvPr>
          <p:cNvSpPr/>
          <p:nvPr/>
        </p:nvSpPr>
        <p:spPr>
          <a:xfrm>
            <a:off x="4510566" y="16600778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将欲写入的内容分段</a:t>
            </a: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1A147714-076F-4133-BEFE-97CFF341774B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5712484" y="16264555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8AB125EC-C9BE-48DA-A1F4-938629E66E17}"/>
              </a:ext>
            </a:extLst>
          </p:cNvPr>
          <p:cNvSpPr txBox="1"/>
          <p:nvPr/>
        </p:nvSpPr>
        <p:spPr>
          <a:xfrm>
            <a:off x="5835050" y="16231446"/>
            <a:ext cx="7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合法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819562D3-87FD-45E9-AE7A-B864DF419A07}"/>
              </a:ext>
            </a:extLst>
          </p:cNvPr>
          <p:cNvCxnSpPr>
            <a:cxnSpLocks/>
            <a:stCxn id="87" idx="2"/>
            <a:endCxn id="49" idx="0"/>
          </p:cNvCxnSpPr>
          <p:nvPr/>
        </p:nvCxnSpPr>
        <p:spPr>
          <a:xfrm>
            <a:off x="5712484" y="17100400"/>
            <a:ext cx="0" cy="342513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流程图: 决策 92">
            <a:extLst>
              <a:ext uri="{FF2B5EF4-FFF2-40B4-BE49-F238E27FC236}">
                <a16:creationId xmlns:a16="http://schemas.microsoft.com/office/drawing/2014/main" id="{170B750A-ED2B-4002-8709-612DCA73DEC8}"/>
              </a:ext>
            </a:extLst>
          </p:cNvPr>
          <p:cNvSpPr/>
          <p:nvPr/>
        </p:nvSpPr>
        <p:spPr>
          <a:xfrm>
            <a:off x="807416" y="20308666"/>
            <a:ext cx="2802896" cy="857839"/>
          </a:xfrm>
          <a:prstGeom prst="flowChartDecision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是否需要擦除？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3C01B595-8913-444A-8AC5-6D832C2E7B23}"/>
              </a:ext>
            </a:extLst>
          </p:cNvPr>
          <p:cNvSpPr/>
          <p:nvPr/>
        </p:nvSpPr>
        <p:spPr>
          <a:xfrm>
            <a:off x="1006946" y="19472821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读取相应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至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流程图: 决策 95">
            <a:extLst>
              <a:ext uri="{FF2B5EF4-FFF2-40B4-BE49-F238E27FC236}">
                <a16:creationId xmlns:a16="http://schemas.microsoft.com/office/drawing/2014/main" id="{2174F6B1-B4C1-466A-BC07-D1D8099FB70E}"/>
              </a:ext>
            </a:extLst>
          </p:cNvPr>
          <p:cNvSpPr/>
          <p:nvPr/>
        </p:nvSpPr>
        <p:spPr>
          <a:xfrm>
            <a:off x="7864937" y="20308665"/>
            <a:ext cx="2802896" cy="857839"/>
          </a:xfrm>
          <a:prstGeom prst="flowChartDecision">
            <a:avLst/>
          </a:prstGeom>
          <a:solidFill>
            <a:srgbClr val="C4B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是否需要擦除？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AD2EDA36-F134-42B1-B501-54FB7BFEEDE6}"/>
              </a:ext>
            </a:extLst>
          </p:cNvPr>
          <p:cNvSpPr/>
          <p:nvPr/>
        </p:nvSpPr>
        <p:spPr>
          <a:xfrm>
            <a:off x="8064467" y="19472821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擦除相应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2D1643EC-5C4F-40B0-B7FF-CB588F5987A1}"/>
              </a:ext>
            </a:extLst>
          </p:cNvPr>
          <p:cNvSpPr/>
          <p:nvPr/>
        </p:nvSpPr>
        <p:spPr>
          <a:xfrm>
            <a:off x="1006946" y="18636976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计算本次写入内容相对该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的偏移</a:t>
            </a: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491207D-D002-43A2-A272-D5C2EB4284E6}"/>
              </a:ext>
            </a:extLst>
          </p:cNvPr>
          <p:cNvSpPr/>
          <p:nvPr/>
        </p:nvSpPr>
        <p:spPr>
          <a:xfrm>
            <a:off x="1006946" y="17622020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将内容写入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，并擦除相应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62F21CD1-5CF8-494C-ADF2-9EA80F409E33}"/>
              </a:ext>
            </a:extLst>
          </p:cNvPr>
          <p:cNvSpPr/>
          <p:nvPr/>
        </p:nvSpPr>
        <p:spPr>
          <a:xfrm>
            <a:off x="1006946" y="16595561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写入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连接符: 肘形 102">
            <a:extLst>
              <a:ext uri="{FF2B5EF4-FFF2-40B4-BE49-F238E27FC236}">
                <a16:creationId xmlns:a16="http://schemas.microsoft.com/office/drawing/2014/main" id="{E4B16F73-BB87-4B67-B22B-DC32F66C524F}"/>
              </a:ext>
            </a:extLst>
          </p:cNvPr>
          <p:cNvCxnSpPr>
            <a:cxnSpLocks/>
            <a:stCxn id="93" idx="1"/>
            <a:endCxn id="101" idx="1"/>
          </p:cNvCxnSpPr>
          <p:nvPr/>
        </p:nvCxnSpPr>
        <p:spPr>
          <a:xfrm rot="10800000" flipH="1">
            <a:off x="807416" y="16845371"/>
            <a:ext cx="199530" cy="3892214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5300FCD-B0C0-4113-8EBF-3A1A465A75E6}"/>
              </a:ext>
            </a:extLst>
          </p:cNvPr>
          <p:cNvCxnSpPr>
            <a:cxnSpLocks/>
            <a:stCxn id="93" idx="0"/>
            <a:endCxn id="95" idx="2"/>
          </p:cNvCxnSpPr>
          <p:nvPr/>
        </p:nvCxnSpPr>
        <p:spPr>
          <a:xfrm flipV="1">
            <a:off x="2208864" y="19972441"/>
            <a:ext cx="0" cy="336224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49CED70-A9A7-469C-ADCE-E496726DFD09}"/>
              </a:ext>
            </a:extLst>
          </p:cNvPr>
          <p:cNvCxnSpPr>
            <a:cxnSpLocks/>
            <a:stCxn id="95" idx="0"/>
            <a:endCxn id="99" idx="2"/>
          </p:cNvCxnSpPr>
          <p:nvPr/>
        </p:nvCxnSpPr>
        <p:spPr>
          <a:xfrm flipV="1">
            <a:off x="2208864" y="19136597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A8AB4ED5-D358-4B11-AE91-D91A9E68162F}"/>
              </a:ext>
            </a:extLst>
          </p:cNvPr>
          <p:cNvCxnSpPr>
            <a:cxnSpLocks/>
            <a:stCxn id="99" idx="0"/>
            <a:endCxn id="100" idx="2"/>
          </p:cNvCxnSpPr>
          <p:nvPr/>
        </p:nvCxnSpPr>
        <p:spPr>
          <a:xfrm flipV="1">
            <a:off x="2208864" y="18121640"/>
            <a:ext cx="0" cy="51533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A1575B5B-1835-44DB-8DAD-01F5562DC64F}"/>
              </a:ext>
            </a:extLst>
          </p:cNvPr>
          <p:cNvCxnSpPr>
            <a:cxnSpLocks/>
            <a:stCxn id="100" idx="0"/>
            <a:endCxn id="101" idx="2"/>
          </p:cNvCxnSpPr>
          <p:nvPr/>
        </p:nvCxnSpPr>
        <p:spPr>
          <a:xfrm flipV="1">
            <a:off x="2208864" y="17095182"/>
            <a:ext cx="0" cy="52683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DC3D3D92-03C9-4D1A-8438-D0063EB223F3}"/>
              </a:ext>
            </a:extLst>
          </p:cNvPr>
          <p:cNvCxnSpPr>
            <a:cxnSpLocks/>
            <a:stCxn id="101" idx="3"/>
            <a:endCxn id="49" idx="1"/>
          </p:cNvCxnSpPr>
          <p:nvPr/>
        </p:nvCxnSpPr>
        <p:spPr>
          <a:xfrm>
            <a:off x="3410782" y="16845371"/>
            <a:ext cx="900254" cy="1026460"/>
          </a:xfrm>
          <a:prstGeom prst="bentConnector3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B90D592D-8EC6-48C8-8B26-638DFAA10BEC}"/>
              </a:ext>
            </a:extLst>
          </p:cNvPr>
          <p:cNvSpPr/>
          <p:nvPr/>
        </p:nvSpPr>
        <p:spPr>
          <a:xfrm>
            <a:off x="8064467" y="18632609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写入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3FAF30E1-D763-43B6-8C90-9A96FF98DA99}"/>
              </a:ext>
            </a:extLst>
          </p:cNvPr>
          <p:cNvCxnSpPr>
            <a:cxnSpLocks/>
            <a:stCxn id="110" idx="1"/>
            <a:endCxn id="49" idx="3"/>
          </p:cNvCxnSpPr>
          <p:nvPr/>
        </p:nvCxnSpPr>
        <p:spPr>
          <a:xfrm rot="10800000">
            <a:off x="7113935" y="17871831"/>
            <a:ext cx="950535" cy="1010588"/>
          </a:xfrm>
          <a:prstGeom prst="bentConnector3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194602BA-8050-44F7-B9AB-A18751C850C6}"/>
              </a:ext>
            </a:extLst>
          </p:cNvPr>
          <p:cNvCxnSpPr>
            <a:cxnSpLocks/>
            <a:stCxn id="96" idx="0"/>
            <a:endCxn id="98" idx="2"/>
          </p:cNvCxnSpPr>
          <p:nvPr/>
        </p:nvCxnSpPr>
        <p:spPr>
          <a:xfrm flipV="1">
            <a:off x="9266385" y="19972442"/>
            <a:ext cx="0" cy="336223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89FAD586-165B-43B1-AEA2-7B7823C42EA0}"/>
              </a:ext>
            </a:extLst>
          </p:cNvPr>
          <p:cNvCxnSpPr>
            <a:cxnSpLocks/>
            <a:stCxn id="98" idx="0"/>
            <a:endCxn id="110" idx="2"/>
          </p:cNvCxnSpPr>
          <p:nvPr/>
        </p:nvCxnSpPr>
        <p:spPr>
          <a:xfrm flipV="1">
            <a:off x="9266385" y="19132229"/>
            <a:ext cx="0" cy="340592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FD0C9F45-794F-4431-9CA5-668C2E501D4E}"/>
              </a:ext>
            </a:extLst>
          </p:cNvPr>
          <p:cNvCxnSpPr>
            <a:cxnSpLocks/>
            <a:stCxn id="96" idx="3"/>
            <a:endCxn id="110" idx="3"/>
          </p:cNvCxnSpPr>
          <p:nvPr/>
        </p:nvCxnSpPr>
        <p:spPr>
          <a:xfrm flipH="1" flipV="1">
            <a:off x="10468303" y="18882420"/>
            <a:ext cx="199530" cy="1855165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BAFCB83E-BF96-4AFF-A8A1-57437C99BD87}"/>
              </a:ext>
            </a:extLst>
          </p:cNvPr>
          <p:cNvSpPr/>
          <p:nvPr/>
        </p:nvSpPr>
        <p:spPr>
          <a:xfrm>
            <a:off x="4510566" y="36051605"/>
            <a:ext cx="2403836" cy="499620"/>
          </a:xfrm>
          <a:prstGeom prst="rect">
            <a:avLst/>
          </a:prstGeom>
          <a:solidFill>
            <a:srgbClr val="6DB0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结束</a:t>
            </a:r>
          </a:p>
        </p:txBody>
      </p: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0146770D-03F8-4F25-AE63-BF6DCE0B63E5}"/>
              </a:ext>
            </a:extLst>
          </p:cNvPr>
          <p:cNvCxnSpPr>
            <a:cxnSpLocks/>
            <a:stCxn id="49" idx="3"/>
            <a:endCxn id="122" idx="3"/>
          </p:cNvCxnSpPr>
          <p:nvPr/>
        </p:nvCxnSpPr>
        <p:spPr>
          <a:xfrm flipH="1">
            <a:off x="6914402" y="17871832"/>
            <a:ext cx="199530" cy="3858715"/>
          </a:xfrm>
          <a:prstGeom prst="bentConnector3">
            <a:avLst>
              <a:gd name="adj1" fmla="val -102968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A531DE62-2906-4ABF-A627-3EAC2DB005A2}"/>
              </a:ext>
            </a:extLst>
          </p:cNvPr>
          <p:cNvCxnSpPr>
            <a:cxnSpLocks/>
            <a:stCxn id="86" idx="3"/>
            <a:endCxn id="48" idx="3"/>
          </p:cNvCxnSpPr>
          <p:nvPr/>
        </p:nvCxnSpPr>
        <p:spPr>
          <a:xfrm flipH="1">
            <a:off x="6921352" y="15835635"/>
            <a:ext cx="192580" cy="5911259"/>
          </a:xfrm>
          <a:prstGeom prst="bentConnector3">
            <a:avLst>
              <a:gd name="adj1" fmla="val -222372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1506B0B8-A514-4EB1-870C-22E062C3158B}"/>
              </a:ext>
            </a:extLst>
          </p:cNvPr>
          <p:cNvSpPr txBox="1"/>
          <p:nvPr/>
        </p:nvSpPr>
        <p:spPr>
          <a:xfrm>
            <a:off x="7111994" y="15516283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不合法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208548C4-A03A-4EB9-9708-E87C9989D650}"/>
              </a:ext>
            </a:extLst>
          </p:cNvPr>
          <p:cNvSpPr txBox="1"/>
          <p:nvPr/>
        </p:nvSpPr>
        <p:spPr>
          <a:xfrm>
            <a:off x="9283677" y="19998329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E6FEACB-D332-4C46-851F-6E903890A25F}"/>
              </a:ext>
            </a:extLst>
          </p:cNvPr>
          <p:cNvSpPr txBox="1"/>
          <p:nvPr/>
        </p:nvSpPr>
        <p:spPr>
          <a:xfrm>
            <a:off x="10468304" y="20345556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F3283657-7E13-4D5A-92DF-FEF644718368}"/>
              </a:ext>
            </a:extLst>
          </p:cNvPr>
          <p:cNvSpPr txBox="1"/>
          <p:nvPr/>
        </p:nvSpPr>
        <p:spPr>
          <a:xfrm>
            <a:off x="594578" y="20336883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02A0A742-5C3C-4C98-8670-C3D51779529F}"/>
              </a:ext>
            </a:extLst>
          </p:cNvPr>
          <p:cNvSpPr txBox="1"/>
          <p:nvPr/>
        </p:nvSpPr>
        <p:spPr>
          <a:xfrm>
            <a:off x="2296118" y="19998329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77B4D386-0F33-4F6E-9BFA-5AF9841C4DE3}"/>
              </a:ext>
            </a:extLst>
          </p:cNvPr>
          <p:cNvSpPr txBox="1"/>
          <p:nvPr/>
        </p:nvSpPr>
        <p:spPr>
          <a:xfrm>
            <a:off x="7009192" y="17494375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3BE24FE4-F3AA-4A3E-8BBA-AC7391F2DA4C}"/>
              </a:ext>
            </a:extLst>
          </p:cNvPr>
          <p:cNvSpPr txBox="1"/>
          <p:nvPr/>
        </p:nvSpPr>
        <p:spPr>
          <a:xfrm>
            <a:off x="5719434" y="18265728"/>
            <a:ext cx="950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C62834B-E66E-4EAE-9826-B6F5B9BD8FB3}"/>
              </a:ext>
            </a:extLst>
          </p:cNvPr>
          <p:cNvSpPr/>
          <p:nvPr/>
        </p:nvSpPr>
        <p:spPr>
          <a:xfrm>
            <a:off x="4517516" y="21497084"/>
            <a:ext cx="2403836" cy="499620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write_nor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90D03442-B573-4926-8ED8-925444314687}"/>
              </a:ext>
            </a:extLst>
          </p:cNvPr>
          <p:cNvSpPr txBox="1"/>
          <p:nvPr/>
        </p:nvSpPr>
        <p:spPr>
          <a:xfrm>
            <a:off x="3048000" y="179902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624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66FF7094-2060-4A4E-A206-36E485D9EACB}"/>
              </a:ext>
            </a:extLst>
          </p:cNvPr>
          <p:cNvSpPr/>
          <p:nvPr/>
        </p:nvSpPr>
        <p:spPr>
          <a:xfrm>
            <a:off x="4345760" y="15509730"/>
            <a:ext cx="2403836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rPr>
              <a:t>开始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741F469-E1DB-41E2-9EBB-23CE8249B128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>
            <a:off x="5547678" y="16009351"/>
            <a:ext cx="0" cy="336225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流程图: 决策 51">
            <a:extLst>
              <a:ext uri="{FF2B5EF4-FFF2-40B4-BE49-F238E27FC236}">
                <a16:creationId xmlns:a16="http://schemas.microsoft.com/office/drawing/2014/main" id="{FFF5C39E-5D1A-4441-B103-6D50EDDE43CF}"/>
              </a:ext>
            </a:extLst>
          </p:cNvPr>
          <p:cNvSpPr/>
          <p:nvPr/>
        </p:nvSpPr>
        <p:spPr>
          <a:xfrm>
            <a:off x="4146230" y="16345576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检查写入地址合法性？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1B3D651-AF4B-4852-AD3A-9CA685C4C56F}"/>
              </a:ext>
            </a:extLst>
          </p:cNvPr>
          <p:cNvCxnSpPr>
            <a:cxnSpLocks/>
            <a:stCxn id="52" idx="2"/>
            <a:endCxn id="61" idx="0"/>
          </p:cNvCxnSpPr>
          <p:nvPr/>
        </p:nvCxnSpPr>
        <p:spPr>
          <a:xfrm>
            <a:off x="5547678" y="17203416"/>
            <a:ext cx="0" cy="294007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16236E69-89D4-4F40-BD40-DCC59FB36A64}"/>
              </a:ext>
            </a:extLst>
          </p:cNvPr>
          <p:cNvSpPr txBox="1"/>
          <p:nvPr/>
        </p:nvSpPr>
        <p:spPr>
          <a:xfrm>
            <a:off x="5670244" y="17170307"/>
            <a:ext cx="706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合法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E7594B7-CFF5-4E22-A7C8-E08F12F1B369}"/>
              </a:ext>
            </a:extLst>
          </p:cNvPr>
          <p:cNvSpPr/>
          <p:nvPr/>
        </p:nvSpPr>
        <p:spPr>
          <a:xfrm>
            <a:off x="4345760" y="20364945"/>
            <a:ext cx="2403836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rPr>
              <a:t>结束</a:t>
            </a: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6B732A0F-385B-4D96-AE18-CC6196EE6A20}"/>
              </a:ext>
            </a:extLst>
          </p:cNvPr>
          <p:cNvCxnSpPr>
            <a:cxnSpLocks/>
            <a:stCxn id="52" idx="3"/>
            <a:endCxn id="57" idx="3"/>
          </p:cNvCxnSpPr>
          <p:nvPr/>
        </p:nvCxnSpPr>
        <p:spPr>
          <a:xfrm flipH="1">
            <a:off x="6749596" y="16774495"/>
            <a:ext cx="199530" cy="3840260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9F63B14E-5AF1-4603-A5B9-D12D00CD06CB}"/>
              </a:ext>
            </a:extLst>
          </p:cNvPr>
          <p:cNvSpPr/>
          <p:nvPr/>
        </p:nvSpPr>
        <p:spPr>
          <a:xfrm>
            <a:off x="4345760" y="17497421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rPr>
              <a:t>检查是否需要擦除</a:t>
            </a:r>
          </a:p>
        </p:txBody>
      </p:sp>
      <p:sp>
        <p:nvSpPr>
          <p:cNvPr id="66" name="流程图: 决策 65">
            <a:extLst>
              <a:ext uri="{FF2B5EF4-FFF2-40B4-BE49-F238E27FC236}">
                <a16:creationId xmlns:a16="http://schemas.microsoft.com/office/drawing/2014/main" id="{6CFE83CD-A300-4B92-BF5B-5709E59E94A1}"/>
              </a:ext>
            </a:extLst>
          </p:cNvPr>
          <p:cNvSpPr/>
          <p:nvPr/>
        </p:nvSpPr>
        <p:spPr>
          <a:xfrm>
            <a:off x="4146230" y="18355261"/>
            <a:ext cx="2802896" cy="857839"/>
          </a:xfrm>
          <a:prstGeom prst="flowChartDecision">
            <a:avLst/>
          </a:prstGeom>
          <a:solidFill>
            <a:srgbClr val="7056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是否需要擦除？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94863D9-ACCD-4AE3-A401-F9571CA43046}"/>
              </a:ext>
            </a:extLst>
          </p:cNvPr>
          <p:cNvSpPr/>
          <p:nvPr/>
        </p:nvSpPr>
        <p:spPr>
          <a:xfrm>
            <a:off x="4345760" y="19507106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The Serif Hand Black" panose="03070902030502020204" pitchFamily="66" charset="0"/>
                <a:cs typeface="Times New Roman" panose="02020603050405020304" pitchFamily="18" charset="0"/>
              </a:rPr>
              <a:t>擦除相应块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722FE355-0F92-4660-B839-DEFFEB8999E7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>
            <a:off x="5547678" y="19213101"/>
            <a:ext cx="0" cy="294007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31D6035A-D435-44A9-98CF-BB8278E06059}"/>
              </a:ext>
            </a:extLst>
          </p:cNvPr>
          <p:cNvSpPr txBox="1"/>
          <p:nvPr/>
        </p:nvSpPr>
        <p:spPr>
          <a:xfrm>
            <a:off x="6749596" y="16404295"/>
            <a:ext cx="893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不合法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BDBBE92-BD11-4101-9F72-A0279AABDBFD}"/>
              </a:ext>
            </a:extLst>
          </p:cNvPr>
          <p:cNvSpPr txBox="1"/>
          <p:nvPr/>
        </p:nvSpPr>
        <p:spPr>
          <a:xfrm>
            <a:off x="5647383" y="19122856"/>
            <a:ext cx="893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是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7FA0FBE-524D-4B67-901D-6C964FB42E64}"/>
              </a:ext>
            </a:extLst>
          </p:cNvPr>
          <p:cNvCxnSpPr>
            <a:cxnSpLocks/>
            <a:stCxn id="68" idx="2"/>
            <a:endCxn id="57" idx="0"/>
          </p:cNvCxnSpPr>
          <p:nvPr/>
        </p:nvCxnSpPr>
        <p:spPr>
          <a:xfrm>
            <a:off x="5547678" y="20006728"/>
            <a:ext cx="0" cy="35821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812F748-2545-44A4-92A7-D3C5F9EE041C}"/>
              </a:ext>
            </a:extLst>
          </p:cNvPr>
          <p:cNvCxnSpPr>
            <a:cxnSpLocks/>
            <a:stCxn id="61" idx="2"/>
            <a:endCxn id="66" idx="0"/>
          </p:cNvCxnSpPr>
          <p:nvPr/>
        </p:nvCxnSpPr>
        <p:spPr>
          <a:xfrm>
            <a:off x="5547678" y="17997043"/>
            <a:ext cx="0" cy="358219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0BE5B73C-B879-40AF-A28C-0A38D7D65D79}"/>
              </a:ext>
            </a:extLst>
          </p:cNvPr>
          <p:cNvCxnSpPr>
            <a:cxnSpLocks/>
            <a:stCxn id="66" idx="1"/>
            <a:endCxn id="57" idx="1"/>
          </p:cNvCxnSpPr>
          <p:nvPr/>
        </p:nvCxnSpPr>
        <p:spPr>
          <a:xfrm rot="10800000" flipH="1" flipV="1">
            <a:off x="4146230" y="18784180"/>
            <a:ext cx="199530" cy="1830575"/>
          </a:xfrm>
          <a:prstGeom prst="bentConnector3">
            <a:avLst>
              <a:gd name="adj1" fmla="val -114569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A6590FBD-4448-4D60-9911-1A03C3D49E47}"/>
              </a:ext>
            </a:extLst>
          </p:cNvPr>
          <p:cNvSpPr txBox="1"/>
          <p:nvPr/>
        </p:nvSpPr>
        <p:spPr>
          <a:xfrm>
            <a:off x="3899128" y="18459397"/>
            <a:ext cx="893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he Serif Hand Black" panose="03070902030502020204" pitchFamily="66" charset="0"/>
                <a:cs typeface="Times New Roman" panose="02020603050405020304" pitchFamily="18" charset="0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168972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4061EA2B-0121-4254-AE93-55BE7ABE79C5}"/>
              </a:ext>
            </a:extLst>
          </p:cNvPr>
          <p:cNvSpPr/>
          <p:nvPr/>
        </p:nvSpPr>
        <p:spPr>
          <a:xfrm>
            <a:off x="2810761" y="14865454"/>
            <a:ext cx="6381943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77A55B3-CEC8-4128-873E-C31F74C7399D}"/>
              </a:ext>
            </a:extLst>
          </p:cNvPr>
          <p:cNvSpPr/>
          <p:nvPr/>
        </p:nvSpPr>
        <p:spPr>
          <a:xfrm>
            <a:off x="2810761" y="15826989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接口层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15124F3-D053-4A07-80F5-6CF2D31750AB}"/>
              </a:ext>
            </a:extLst>
          </p:cNvPr>
          <p:cNvSpPr/>
          <p:nvPr/>
        </p:nvSpPr>
        <p:spPr>
          <a:xfrm>
            <a:off x="2810761" y="16788524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逻辑层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实现层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073EFE8-D6BE-4CAF-818E-968A3F464C49}"/>
              </a:ext>
            </a:extLst>
          </p:cNvPr>
          <p:cNvSpPr/>
          <p:nvPr/>
        </p:nvSpPr>
        <p:spPr>
          <a:xfrm>
            <a:off x="2810760" y="17750059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I/O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管理层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92C6BA5-3F6A-434A-A581-A1C9446DE670}"/>
              </a:ext>
            </a:extLst>
          </p:cNvPr>
          <p:cNvSpPr/>
          <p:nvPr/>
        </p:nvSpPr>
        <p:spPr>
          <a:xfrm>
            <a:off x="2810759" y="19665499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缓存层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049B44A-7E17-45D9-BE0A-F78CC71B4D0D}"/>
              </a:ext>
            </a:extLst>
          </p:cNvPr>
          <p:cNvSpPr/>
          <p:nvPr/>
        </p:nvSpPr>
        <p:spPr>
          <a:xfrm>
            <a:off x="2810758" y="20623219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驱动层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2AD042E-30DE-4B45-A0FD-D803FF22837F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6001732" y="15365076"/>
            <a:ext cx="0" cy="461915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E5AD338-17C5-427E-94E0-07761D36F07E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6001732" y="16326611"/>
            <a:ext cx="0" cy="461915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987F01E-F657-4B09-9226-1129ADCA97E9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6001733" y="17288146"/>
            <a:ext cx="1" cy="461915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720DF46-CB3A-4D28-A9AF-7963A0767DE0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6001732" y="18249679"/>
            <a:ext cx="1" cy="141582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ADEA90E-0D6F-4658-BC4B-9A7828F89907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6001731" y="20165119"/>
            <a:ext cx="1" cy="45810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DB882EA-5414-4AEC-89EC-95E4649D8866}"/>
              </a:ext>
            </a:extLst>
          </p:cNvPr>
          <p:cNvSpPr/>
          <p:nvPr/>
        </p:nvSpPr>
        <p:spPr>
          <a:xfrm>
            <a:off x="2810760" y="18707779"/>
            <a:ext cx="6381943" cy="49962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日志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掉电保护层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434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53C14C1-9AFD-4197-A6D3-AA8CC4C4A2CA}"/>
              </a:ext>
            </a:extLst>
          </p:cNvPr>
          <p:cNvSpPr/>
          <p:nvPr/>
        </p:nvSpPr>
        <p:spPr>
          <a:xfrm>
            <a:off x="2747916" y="14848800"/>
            <a:ext cx="6381943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SylixOS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E86B15-6AF6-47C3-ABF8-2EFA58F05474}"/>
              </a:ext>
            </a:extLst>
          </p:cNvPr>
          <p:cNvSpPr/>
          <p:nvPr/>
        </p:nvSpPr>
        <p:spPr>
          <a:xfrm>
            <a:off x="2747916" y="15810335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39F9DF-7F9C-448D-9F40-7F48626870E3}"/>
              </a:ext>
            </a:extLst>
          </p:cNvPr>
          <p:cNvSpPr/>
          <p:nvPr/>
        </p:nvSpPr>
        <p:spPr>
          <a:xfrm>
            <a:off x="2747916" y="16771870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逻辑层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A00244-EF6F-49D2-BF86-0777C20C65B9}"/>
              </a:ext>
            </a:extLst>
          </p:cNvPr>
          <p:cNvSpPr/>
          <p:nvPr/>
        </p:nvSpPr>
        <p:spPr>
          <a:xfrm>
            <a:off x="1569184" y="17735950"/>
            <a:ext cx="3655694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Full 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Dnode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E5D599-7BA9-4026-A3F3-08C23AED59DC}"/>
              </a:ext>
            </a:extLst>
          </p:cNvPr>
          <p:cNvSpPr/>
          <p:nvPr/>
        </p:nvSpPr>
        <p:spPr>
          <a:xfrm>
            <a:off x="2747914" y="19648845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缓存层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86177A-6046-4DE8-898E-101158B775F6}"/>
              </a:ext>
            </a:extLst>
          </p:cNvPr>
          <p:cNvSpPr/>
          <p:nvPr/>
        </p:nvSpPr>
        <p:spPr>
          <a:xfrm>
            <a:off x="2747913" y="20606565"/>
            <a:ext cx="6381943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驱动层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F950003-52CB-4813-82AD-536DB0844A4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938887" y="15348422"/>
            <a:ext cx="0" cy="461915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6ED633F-491A-40A2-91BA-F04FE34DE81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938887" y="16309957"/>
            <a:ext cx="0" cy="461915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6A6C91D-67D4-4066-BB7C-9F884DEE08D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397031" y="17271490"/>
            <a:ext cx="2541856" cy="464460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8EEC8BB-C7B8-4FEB-9550-77AFEF121D66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5938889" y="17271492"/>
            <a:ext cx="4059" cy="1419635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4CFED8C-50F0-4648-B1A3-CD3AD172937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5938886" y="20148465"/>
            <a:ext cx="1" cy="45810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D9DEA190-9F7D-4A5B-AF03-815FB8D417AB}"/>
              </a:ext>
            </a:extLst>
          </p:cNvPr>
          <p:cNvSpPr/>
          <p:nvPr/>
        </p:nvSpPr>
        <p:spPr>
          <a:xfrm>
            <a:off x="2751975" y="18691125"/>
            <a:ext cx="6381943" cy="499620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日志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掉电保护层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8854BF8-892B-4B47-9725-5E63D9E4B101}"/>
              </a:ext>
            </a:extLst>
          </p:cNvPr>
          <p:cNvCxnSpPr>
            <a:cxnSpLocks/>
            <a:stCxn id="17" idx="1"/>
            <a:endCxn id="7" idx="3"/>
          </p:cNvCxnSpPr>
          <p:nvPr/>
        </p:nvCxnSpPr>
        <p:spPr>
          <a:xfrm flipH="1">
            <a:off x="5224878" y="17985760"/>
            <a:ext cx="1454564" cy="0"/>
          </a:xfrm>
          <a:prstGeom prst="straightConnector1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F8F6FE6-488B-45FB-B575-BABBF7BB94E5}"/>
              </a:ext>
            </a:extLst>
          </p:cNvPr>
          <p:cNvSpPr/>
          <p:nvPr/>
        </p:nvSpPr>
        <p:spPr>
          <a:xfrm>
            <a:off x="6679442" y="17735950"/>
            <a:ext cx="3655694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HoitFS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FragTree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层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0D1F52E-9332-4BC3-B21E-6A30CBBF571A}"/>
              </a:ext>
            </a:extLst>
          </p:cNvPr>
          <p:cNvCxnSpPr>
            <a:cxnSpLocks/>
            <a:stCxn id="17" idx="0"/>
            <a:endCxn id="6" idx="2"/>
          </p:cNvCxnSpPr>
          <p:nvPr/>
        </p:nvCxnSpPr>
        <p:spPr>
          <a:xfrm flipH="1" flipV="1">
            <a:off x="5938887" y="17271490"/>
            <a:ext cx="2568402" cy="464460"/>
          </a:xfrm>
          <a:prstGeom prst="straightConnector1">
            <a:avLst/>
          </a:prstGeom>
          <a:ln w="12700">
            <a:headEnd type="triangle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2F97013-691A-4A48-8587-72A2DA4C6621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 flipH="1">
            <a:off x="5938887" y="19190745"/>
            <a:ext cx="4061" cy="45810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332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F1CC5E8-58A0-48B4-9421-FFFC6D6C93B3}"/>
              </a:ext>
            </a:extLst>
          </p:cNvPr>
          <p:cNvGrpSpPr/>
          <p:nvPr/>
        </p:nvGrpSpPr>
        <p:grpSpPr>
          <a:xfrm>
            <a:off x="373380" y="14871177"/>
            <a:ext cx="11445240" cy="6257385"/>
            <a:chOff x="4075596" y="1106130"/>
            <a:chExt cx="11445240" cy="6257385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D75C3E9E-11BD-4B24-8BAA-378DFB5E624F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4766122" y="6153439"/>
              <a:ext cx="1827847" cy="25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4BEBED2-4163-44EC-8245-E7BE7788C080}"/>
                </a:ext>
              </a:extLst>
            </p:cNvPr>
            <p:cNvSpPr/>
            <p:nvPr/>
          </p:nvSpPr>
          <p:spPr>
            <a:xfrm>
              <a:off x="4355412" y="2067666"/>
              <a:ext cx="410710" cy="4338130"/>
            </a:xfrm>
            <a:prstGeom prst="rect">
              <a:avLst/>
            </a:prstGeom>
            <a:solidFill>
              <a:srgbClr val="22222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垃圾回收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D153643-C7AC-41F6-ADF9-C413CD1F065C}"/>
                </a:ext>
              </a:extLst>
            </p:cNvPr>
            <p:cNvSpPr/>
            <p:nvPr/>
          </p:nvSpPr>
          <p:spPr>
            <a:xfrm>
              <a:off x="6593971" y="1106130"/>
              <a:ext cx="6381943" cy="499620"/>
            </a:xfrm>
            <a:prstGeom prst="rect">
              <a:avLst/>
            </a:prstGeom>
            <a:solidFill>
              <a:srgbClr val="222222"/>
            </a:solidFill>
            <a:ln>
              <a:solidFill>
                <a:srgbClr val="222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SylixOS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层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731A6AB-55DE-41AA-BE20-63B0628C405D}"/>
                </a:ext>
              </a:extLst>
            </p:cNvPr>
            <p:cNvSpPr/>
            <p:nvPr/>
          </p:nvSpPr>
          <p:spPr>
            <a:xfrm>
              <a:off x="6593971" y="2067665"/>
              <a:ext cx="6381943" cy="499620"/>
            </a:xfrm>
            <a:prstGeom prst="rect">
              <a:avLst/>
            </a:prstGeom>
            <a:solidFill>
              <a:srgbClr val="215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接口层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06E7C60-4487-44B0-B8F0-6006AE6C19E8}"/>
                </a:ext>
              </a:extLst>
            </p:cNvPr>
            <p:cNvSpPr/>
            <p:nvPr/>
          </p:nvSpPr>
          <p:spPr>
            <a:xfrm>
              <a:off x="6593971" y="3029200"/>
              <a:ext cx="6381943" cy="499620"/>
            </a:xfrm>
            <a:prstGeom prst="rect">
              <a:avLst/>
            </a:prstGeom>
            <a:solidFill>
              <a:srgbClr val="215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逻辑层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实现层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67303C0-4604-4CF6-9845-AC8D3212403A}"/>
                </a:ext>
              </a:extLst>
            </p:cNvPr>
            <p:cNvSpPr/>
            <p:nvPr/>
          </p:nvSpPr>
          <p:spPr>
            <a:xfrm>
              <a:off x="5415240" y="3993280"/>
              <a:ext cx="3655694" cy="499620"/>
            </a:xfrm>
            <a:prstGeom prst="rect">
              <a:avLst/>
            </a:prstGeom>
            <a:solidFill>
              <a:srgbClr val="215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Full </a:t>
              </a:r>
              <a:r>
                <a:rPr lang="en-US" altLang="zh-CN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管理层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0992A46-DA92-4CB3-8857-E4E4E8EF8658}"/>
                </a:ext>
              </a:extLst>
            </p:cNvPr>
            <p:cNvSpPr/>
            <p:nvPr/>
          </p:nvSpPr>
          <p:spPr>
            <a:xfrm>
              <a:off x="6593969" y="5906175"/>
              <a:ext cx="6381943" cy="499620"/>
            </a:xfrm>
            <a:prstGeom prst="rect">
              <a:avLst/>
            </a:prstGeom>
            <a:solidFill>
              <a:srgbClr val="215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缓存层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4184AEE-0564-464F-B098-8AE6FF334A1F}"/>
                </a:ext>
              </a:extLst>
            </p:cNvPr>
            <p:cNvSpPr/>
            <p:nvPr/>
          </p:nvSpPr>
          <p:spPr>
            <a:xfrm>
              <a:off x="6593968" y="6863895"/>
              <a:ext cx="6381943" cy="499620"/>
            </a:xfrm>
            <a:prstGeom prst="rect">
              <a:avLst/>
            </a:prstGeom>
            <a:solidFill>
              <a:srgbClr val="215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驱动层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27EC899-905C-4971-B1EE-CC4B6F95BD77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9784943" y="1605750"/>
              <a:ext cx="0" cy="461915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15CADC4-F38B-4E2B-B230-2BB05A5EE52E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9784943" y="2567285"/>
              <a:ext cx="0" cy="461915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9919CE3-F35C-4F3F-8588-1A3E03871C7D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7243087" y="3528820"/>
              <a:ext cx="2541856" cy="464460"/>
            </a:xfrm>
            <a:prstGeom prst="straightConnector1">
              <a:avLst/>
            </a:prstGeom>
            <a:ln w="12700"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DCC5232-DE1D-4BC4-8A8F-2119A5BF74B4}"/>
                </a:ext>
              </a:extLst>
            </p:cNvPr>
            <p:cNvCxnSpPr>
              <a:cxnSpLocks/>
              <a:stCxn id="9" idx="2"/>
              <a:endCxn id="18" idx="0"/>
            </p:cNvCxnSpPr>
            <p:nvPr/>
          </p:nvCxnSpPr>
          <p:spPr>
            <a:xfrm>
              <a:off x="9784943" y="3528820"/>
              <a:ext cx="4059" cy="1419635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AB47D66E-D5D3-4327-837C-4ACF6502B692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flipH="1">
              <a:off x="9784940" y="6405795"/>
              <a:ext cx="1" cy="458100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F4A7ABD-260B-46C2-81A6-EB4B9199307B}"/>
                </a:ext>
              </a:extLst>
            </p:cNvPr>
            <p:cNvSpPr/>
            <p:nvPr/>
          </p:nvSpPr>
          <p:spPr>
            <a:xfrm>
              <a:off x="6598030" y="4948455"/>
              <a:ext cx="6381943" cy="499620"/>
            </a:xfrm>
            <a:prstGeom prst="rect">
              <a:avLst/>
            </a:prstGeom>
            <a:solidFill>
              <a:srgbClr val="6DB015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日志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掉电保护层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AAD430E7-E02E-47A0-8A74-2E51AA2E5C73}"/>
                </a:ext>
              </a:extLst>
            </p:cNvPr>
            <p:cNvCxnSpPr>
              <a:cxnSpLocks/>
              <a:stCxn id="20" idx="1"/>
              <a:endCxn id="10" idx="3"/>
            </p:cNvCxnSpPr>
            <p:nvPr/>
          </p:nvCxnSpPr>
          <p:spPr>
            <a:xfrm flipH="1">
              <a:off x="9070934" y="4243090"/>
              <a:ext cx="1454564" cy="0"/>
            </a:xfrm>
            <a:prstGeom prst="straightConnector1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090D261-887F-4419-881E-6547990BC97C}"/>
                </a:ext>
              </a:extLst>
            </p:cNvPr>
            <p:cNvSpPr/>
            <p:nvPr/>
          </p:nvSpPr>
          <p:spPr>
            <a:xfrm>
              <a:off x="10525498" y="3993280"/>
              <a:ext cx="3655694" cy="499620"/>
            </a:xfrm>
            <a:prstGeom prst="rect">
              <a:avLst/>
            </a:prstGeom>
            <a:solidFill>
              <a:srgbClr val="215CC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FragTree</a:t>
              </a:r>
              <a:r>
                <a:rPr lang="en-US" altLang="zh-CN" sz="16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层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7314F5EC-D448-4B36-A4C5-93CFA46D38C5}"/>
                </a:ext>
              </a:extLst>
            </p:cNvPr>
            <p:cNvCxnSpPr>
              <a:cxnSpLocks/>
              <a:stCxn id="20" idx="0"/>
              <a:endCxn id="9" idx="2"/>
            </p:cNvCxnSpPr>
            <p:nvPr/>
          </p:nvCxnSpPr>
          <p:spPr>
            <a:xfrm flipH="1" flipV="1">
              <a:off x="9784943" y="3528820"/>
              <a:ext cx="2568402" cy="464460"/>
            </a:xfrm>
            <a:prstGeom prst="straightConnector1">
              <a:avLst/>
            </a:prstGeom>
            <a:ln w="12700">
              <a:headEnd type="triangle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563A5F9-FCEB-4B57-9429-1E40E66F14E1}"/>
                </a:ext>
              </a:extLst>
            </p:cNvPr>
            <p:cNvCxnSpPr>
              <a:cxnSpLocks/>
              <a:stCxn id="18" idx="2"/>
              <a:endCxn id="11" idx="0"/>
            </p:cNvCxnSpPr>
            <p:nvPr/>
          </p:nvCxnSpPr>
          <p:spPr>
            <a:xfrm flipH="1">
              <a:off x="9784941" y="5448075"/>
              <a:ext cx="4061" cy="458100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2F0757B5-273D-45BE-8733-E73A788DDCF9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766121" y="2317475"/>
              <a:ext cx="182785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C54A247-D574-4886-B1A4-3C40A48D95F6}"/>
                </a:ext>
              </a:extLst>
            </p:cNvPr>
            <p:cNvSpPr/>
            <p:nvPr/>
          </p:nvSpPr>
          <p:spPr>
            <a:xfrm>
              <a:off x="4075596" y="1814040"/>
              <a:ext cx="11445240" cy="4792120"/>
            </a:xfrm>
            <a:prstGeom prst="rect">
              <a:avLst/>
            </a:prstGeom>
            <a:noFill/>
            <a:ln w="28575"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9863292-4C8D-4ECD-B2DF-4A8F3099F743}"/>
                </a:ext>
              </a:extLst>
            </p:cNvPr>
            <p:cNvSpPr txBox="1"/>
            <p:nvPr/>
          </p:nvSpPr>
          <p:spPr>
            <a:xfrm>
              <a:off x="13769433" y="2052530"/>
              <a:ext cx="17248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文件系统层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6592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F1CC5E8-58A0-48B4-9421-FFFC6D6C93B3}"/>
              </a:ext>
            </a:extLst>
          </p:cNvPr>
          <p:cNvGrpSpPr/>
          <p:nvPr/>
        </p:nvGrpSpPr>
        <p:grpSpPr>
          <a:xfrm>
            <a:off x="373380" y="14871177"/>
            <a:ext cx="11445240" cy="6257385"/>
            <a:chOff x="4075596" y="1106130"/>
            <a:chExt cx="11445240" cy="6257385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D75C3E9E-11BD-4B24-8BAA-378DFB5E624F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4766122" y="6153439"/>
              <a:ext cx="1827847" cy="25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4BEBED2-4163-44EC-8245-E7BE7788C080}"/>
                </a:ext>
              </a:extLst>
            </p:cNvPr>
            <p:cNvSpPr/>
            <p:nvPr/>
          </p:nvSpPr>
          <p:spPr>
            <a:xfrm>
              <a:off x="4355412" y="2067666"/>
              <a:ext cx="410710" cy="4338130"/>
            </a:xfrm>
            <a:prstGeom prst="rect">
              <a:avLst/>
            </a:prstGeom>
            <a:solidFill>
              <a:srgbClr val="70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垃圾回收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D153643-C7AC-41F6-ADF9-C413CD1F065C}"/>
                </a:ext>
              </a:extLst>
            </p:cNvPr>
            <p:cNvSpPr/>
            <p:nvPr/>
          </p:nvSpPr>
          <p:spPr>
            <a:xfrm>
              <a:off x="6593971" y="1106130"/>
              <a:ext cx="6381943" cy="49962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2222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SylixOS</a:t>
              </a:r>
              <a:r>
                <a:rPr lang="zh-CN" altLang="en-US" sz="1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层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731A6AB-55DE-41AA-BE20-63B0628C405D}"/>
                </a:ext>
              </a:extLst>
            </p:cNvPr>
            <p:cNvSpPr/>
            <p:nvPr/>
          </p:nvSpPr>
          <p:spPr>
            <a:xfrm>
              <a:off x="6593971" y="2067665"/>
              <a:ext cx="6381943" cy="49962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接口层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06E7C60-4487-44B0-B8F0-6006AE6C19E8}"/>
                </a:ext>
              </a:extLst>
            </p:cNvPr>
            <p:cNvSpPr/>
            <p:nvPr/>
          </p:nvSpPr>
          <p:spPr>
            <a:xfrm>
              <a:off x="6593971" y="3029200"/>
              <a:ext cx="6381943" cy="49962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逻辑层</a:t>
              </a:r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实现层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67303C0-4604-4CF6-9845-AC8D3212403A}"/>
                </a:ext>
              </a:extLst>
            </p:cNvPr>
            <p:cNvSpPr/>
            <p:nvPr/>
          </p:nvSpPr>
          <p:spPr>
            <a:xfrm>
              <a:off x="5415240" y="3993280"/>
              <a:ext cx="3655694" cy="49962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Full </a:t>
              </a:r>
              <a:r>
                <a:rPr lang="en-US" altLang="zh-CN" sz="1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管理层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0992A46-DA92-4CB3-8857-E4E4E8EF8658}"/>
                </a:ext>
              </a:extLst>
            </p:cNvPr>
            <p:cNvSpPr/>
            <p:nvPr/>
          </p:nvSpPr>
          <p:spPr>
            <a:xfrm>
              <a:off x="6593969" y="5906175"/>
              <a:ext cx="6381943" cy="49962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缓存层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4184AEE-0564-464F-B098-8AE6FF334A1F}"/>
                </a:ext>
              </a:extLst>
            </p:cNvPr>
            <p:cNvSpPr/>
            <p:nvPr/>
          </p:nvSpPr>
          <p:spPr>
            <a:xfrm>
              <a:off x="6593968" y="6863895"/>
              <a:ext cx="6381943" cy="49962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</a:t>
              </a:r>
              <a:r>
                <a: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驱动层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27EC899-905C-4971-B1EE-CC4B6F95BD77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9784943" y="1605750"/>
              <a:ext cx="0" cy="461915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15CADC4-F38B-4E2B-B230-2BB05A5EE52E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9784943" y="2567285"/>
              <a:ext cx="0" cy="461915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9919CE3-F35C-4F3F-8588-1A3E03871C7D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7243087" y="3528820"/>
              <a:ext cx="2541856" cy="464460"/>
            </a:xfrm>
            <a:prstGeom prst="straightConnector1">
              <a:avLst/>
            </a:prstGeom>
            <a:ln w="12700"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DCC5232-DE1D-4BC4-8A8F-2119A5BF74B4}"/>
                </a:ext>
              </a:extLst>
            </p:cNvPr>
            <p:cNvCxnSpPr>
              <a:cxnSpLocks/>
              <a:stCxn id="9" idx="2"/>
              <a:endCxn id="18" idx="0"/>
            </p:cNvCxnSpPr>
            <p:nvPr/>
          </p:nvCxnSpPr>
          <p:spPr>
            <a:xfrm>
              <a:off x="9784943" y="3528820"/>
              <a:ext cx="4059" cy="1419635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AB47D66E-D5D3-4327-837C-4ACF6502B692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flipH="1">
              <a:off x="9784940" y="6405795"/>
              <a:ext cx="1" cy="458100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F4A7ABD-260B-46C2-81A6-EB4B9199307B}"/>
                </a:ext>
              </a:extLst>
            </p:cNvPr>
            <p:cNvSpPr/>
            <p:nvPr/>
          </p:nvSpPr>
          <p:spPr>
            <a:xfrm>
              <a:off x="6598030" y="4948455"/>
              <a:ext cx="6381943" cy="49962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日志</a:t>
              </a:r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掉电保护层</a:t>
              </a:r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AAD430E7-E02E-47A0-8A74-2E51AA2E5C73}"/>
                </a:ext>
              </a:extLst>
            </p:cNvPr>
            <p:cNvCxnSpPr>
              <a:cxnSpLocks/>
              <a:stCxn id="20" idx="1"/>
              <a:endCxn id="10" idx="3"/>
            </p:cNvCxnSpPr>
            <p:nvPr/>
          </p:nvCxnSpPr>
          <p:spPr>
            <a:xfrm flipH="1">
              <a:off x="9070934" y="4243090"/>
              <a:ext cx="1454564" cy="0"/>
            </a:xfrm>
            <a:prstGeom prst="straightConnector1">
              <a:avLst/>
            </a:prstGeom>
            <a:ln w="1270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090D261-887F-4419-881E-6547990BC97C}"/>
                </a:ext>
              </a:extLst>
            </p:cNvPr>
            <p:cNvSpPr/>
            <p:nvPr/>
          </p:nvSpPr>
          <p:spPr>
            <a:xfrm>
              <a:off x="10525498" y="3993280"/>
              <a:ext cx="3655694" cy="49962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FragTree</a:t>
              </a:r>
              <a:r>
                <a:rPr lang="en-US" altLang="zh-CN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16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</a:t>
              </a:r>
              <a:r>
                <a:rPr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层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7314F5EC-D448-4B36-A4C5-93CFA46D38C5}"/>
                </a:ext>
              </a:extLst>
            </p:cNvPr>
            <p:cNvCxnSpPr>
              <a:cxnSpLocks/>
              <a:stCxn id="20" idx="0"/>
              <a:endCxn id="9" idx="2"/>
            </p:cNvCxnSpPr>
            <p:nvPr/>
          </p:nvCxnSpPr>
          <p:spPr>
            <a:xfrm flipH="1" flipV="1">
              <a:off x="9784943" y="3528820"/>
              <a:ext cx="2568402" cy="464460"/>
            </a:xfrm>
            <a:prstGeom prst="straightConnector1">
              <a:avLst/>
            </a:prstGeom>
            <a:ln w="12700">
              <a:headEnd type="triangle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563A5F9-FCEB-4B57-9429-1E40E66F14E1}"/>
                </a:ext>
              </a:extLst>
            </p:cNvPr>
            <p:cNvCxnSpPr>
              <a:cxnSpLocks/>
              <a:stCxn id="18" idx="2"/>
              <a:endCxn id="11" idx="0"/>
            </p:cNvCxnSpPr>
            <p:nvPr/>
          </p:nvCxnSpPr>
          <p:spPr>
            <a:xfrm flipH="1">
              <a:off x="9784941" y="5448075"/>
              <a:ext cx="4061" cy="458100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2F0757B5-273D-45BE-8733-E73A788DDCF9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766121" y="2317475"/>
              <a:ext cx="182785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C54A247-D574-4886-B1A4-3C40A48D95F6}"/>
                </a:ext>
              </a:extLst>
            </p:cNvPr>
            <p:cNvSpPr/>
            <p:nvPr/>
          </p:nvSpPr>
          <p:spPr>
            <a:xfrm>
              <a:off x="4075596" y="1814040"/>
              <a:ext cx="11445240" cy="4792120"/>
            </a:xfrm>
            <a:prstGeom prst="rect">
              <a:avLst/>
            </a:prstGeom>
            <a:noFill/>
            <a:ln w="28575"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9863292-4C8D-4ECD-B2DF-4A8F3099F743}"/>
                </a:ext>
              </a:extLst>
            </p:cNvPr>
            <p:cNvSpPr txBox="1"/>
            <p:nvPr/>
          </p:nvSpPr>
          <p:spPr>
            <a:xfrm>
              <a:off x="13769433" y="2052530"/>
              <a:ext cx="17248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文件系统层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186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98457C3F-7055-410F-A704-E20D58B61F03}"/>
              </a:ext>
            </a:extLst>
          </p:cNvPr>
          <p:cNvGrpSpPr/>
          <p:nvPr/>
        </p:nvGrpSpPr>
        <p:grpSpPr>
          <a:xfrm>
            <a:off x="-2837118" y="12905829"/>
            <a:ext cx="16326544" cy="8177811"/>
            <a:chOff x="-2837118" y="-1665041"/>
            <a:chExt cx="16326544" cy="817781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BAFDA2D-6D63-4F8F-8265-01ADDED6FED4}"/>
                </a:ext>
              </a:extLst>
            </p:cNvPr>
            <p:cNvSpPr/>
            <p:nvPr/>
          </p:nvSpPr>
          <p:spPr>
            <a:xfrm>
              <a:off x="5612867" y="-1665041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逻辑层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FA31A8D-EB08-4350-A1D2-36F28D9FFA46}"/>
                </a:ext>
              </a:extLst>
            </p:cNvPr>
            <p:cNvSpPr/>
            <p:nvPr/>
          </p:nvSpPr>
          <p:spPr>
            <a:xfrm>
              <a:off x="30011" y="56699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Open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0AD5DE0-2BC4-4240-9F9E-57C8E826D227}"/>
                </a:ext>
              </a:extLst>
            </p:cNvPr>
            <p:cNvSpPr/>
            <p:nvPr/>
          </p:nvSpPr>
          <p:spPr>
            <a:xfrm>
              <a:off x="2821439" y="56699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Read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F67FC7E-73E0-41C0-A613-64B269FA9380}"/>
                </a:ext>
              </a:extLst>
            </p:cNvPr>
            <p:cNvSpPr/>
            <p:nvPr/>
          </p:nvSpPr>
          <p:spPr>
            <a:xfrm>
              <a:off x="5612867" y="566992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89CDECF-B59C-4282-9CAB-C91F3688AE3A}"/>
                </a:ext>
              </a:extLst>
            </p:cNvPr>
            <p:cNvSpPr/>
            <p:nvPr/>
          </p:nvSpPr>
          <p:spPr>
            <a:xfrm>
              <a:off x="8404295" y="56699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Truncate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AA27AEF-5C79-48FE-987E-EE83D0FF384B}"/>
                </a:ext>
              </a:extLst>
            </p:cNvPr>
            <p:cNvSpPr/>
            <p:nvPr/>
          </p:nvSpPr>
          <p:spPr>
            <a:xfrm>
              <a:off x="11195723" y="56699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Delete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C9DD2FC3-20AA-4403-909E-2AC0BDDEEEB1}"/>
                </a:ext>
              </a:extLst>
            </p:cNvPr>
            <p:cNvCxnSpPr>
              <a:stCxn id="26" idx="1"/>
              <a:endCxn id="27" idx="0"/>
            </p:cNvCxnSpPr>
            <p:nvPr/>
          </p:nvCxnSpPr>
          <p:spPr>
            <a:xfrm rot="10800000" flipV="1">
              <a:off x="1176863" y="-1321360"/>
              <a:ext cx="4436004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188153B5-4A4A-438B-883E-184FF55FFA6F}"/>
                </a:ext>
              </a:extLst>
            </p:cNvPr>
            <p:cNvCxnSpPr>
              <a:cxnSpLocks/>
              <a:stCxn id="26" idx="3"/>
              <a:endCxn id="31" idx="0"/>
            </p:cNvCxnSpPr>
            <p:nvPr/>
          </p:nvCxnSpPr>
          <p:spPr>
            <a:xfrm>
              <a:off x="7906570" y="-1321359"/>
              <a:ext cx="4436005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连接符: 肘形 74">
              <a:extLst>
                <a:ext uri="{FF2B5EF4-FFF2-40B4-BE49-F238E27FC236}">
                  <a16:creationId xmlns:a16="http://schemas.microsoft.com/office/drawing/2014/main" id="{8055367A-D4C6-4078-8D1E-AFA204DAF98B}"/>
                </a:ext>
              </a:extLst>
            </p:cNvPr>
            <p:cNvCxnSpPr>
              <a:cxnSpLocks/>
              <a:stCxn id="26" idx="3"/>
              <a:endCxn id="30" idx="0"/>
            </p:cNvCxnSpPr>
            <p:nvPr/>
          </p:nvCxnSpPr>
          <p:spPr>
            <a:xfrm>
              <a:off x="7906570" y="-1321359"/>
              <a:ext cx="1644577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连接符: 肘形 77">
              <a:extLst>
                <a:ext uri="{FF2B5EF4-FFF2-40B4-BE49-F238E27FC236}">
                  <a16:creationId xmlns:a16="http://schemas.microsoft.com/office/drawing/2014/main" id="{212F3D44-2CD3-4D4F-BF24-44B3A208B314}"/>
                </a:ext>
              </a:extLst>
            </p:cNvPr>
            <p:cNvCxnSpPr>
              <a:cxnSpLocks/>
              <a:stCxn id="26" idx="1"/>
              <a:endCxn id="28" idx="0"/>
            </p:cNvCxnSpPr>
            <p:nvPr/>
          </p:nvCxnSpPr>
          <p:spPr>
            <a:xfrm rot="10800000" flipV="1">
              <a:off x="3968291" y="-1321360"/>
              <a:ext cx="1644576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1FF20ED0-EB8C-4CD7-9445-CCAB4853EA68}"/>
                </a:ext>
              </a:extLst>
            </p:cNvPr>
            <p:cNvCxnSpPr>
              <a:stCxn id="26" idx="2"/>
              <a:endCxn id="29" idx="0"/>
            </p:cNvCxnSpPr>
            <p:nvPr/>
          </p:nvCxnSpPr>
          <p:spPr>
            <a:xfrm>
              <a:off x="6759719" y="-977677"/>
              <a:ext cx="0" cy="1544669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66C8C5E6-445A-46E2-A768-FCF0F82A36E0}"/>
                </a:ext>
              </a:extLst>
            </p:cNvPr>
            <p:cNvSpPr/>
            <p:nvPr/>
          </p:nvSpPr>
          <p:spPr>
            <a:xfrm>
              <a:off x="11195723" y="4541128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FragTree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管理层</a:t>
              </a: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C62C1DBE-359A-4631-8657-EA4A6A5233CA}"/>
                </a:ext>
              </a:extLst>
            </p:cNvPr>
            <p:cNvSpPr/>
            <p:nvPr/>
          </p:nvSpPr>
          <p:spPr>
            <a:xfrm>
              <a:off x="30010" y="4541128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Full 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管理层</a:t>
              </a:r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8AA4DCB7-B4DF-412B-B9BE-F341D5C5B919}"/>
                </a:ext>
              </a:extLst>
            </p:cNvPr>
            <p:cNvCxnSpPr>
              <a:cxnSpLocks/>
              <a:stCxn id="90" idx="3"/>
              <a:endCxn id="89" idx="1"/>
            </p:cNvCxnSpPr>
            <p:nvPr/>
          </p:nvCxnSpPr>
          <p:spPr>
            <a:xfrm>
              <a:off x="2323713" y="4884810"/>
              <a:ext cx="8872010" cy="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FFF75359-2F88-4E59-B583-B9A86C5840B1}"/>
                </a:ext>
              </a:extLst>
            </p:cNvPr>
            <p:cNvCxnSpPr>
              <a:cxnSpLocks/>
              <a:stCxn id="90" idx="0"/>
              <a:endCxn id="27" idx="2"/>
            </p:cNvCxnSpPr>
            <p:nvPr/>
          </p:nvCxnSpPr>
          <p:spPr>
            <a:xfrm flipV="1">
              <a:off x="1176862" y="1254357"/>
              <a:ext cx="1" cy="328677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2A118759-AED3-4511-8AC4-5FEEC4E0F29D}"/>
                </a:ext>
              </a:extLst>
            </p:cNvPr>
            <p:cNvCxnSpPr>
              <a:cxnSpLocks/>
              <a:stCxn id="89" idx="0"/>
              <a:endCxn id="28" idx="2"/>
            </p:cNvCxnSpPr>
            <p:nvPr/>
          </p:nvCxnSpPr>
          <p:spPr>
            <a:xfrm flipH="1" flipV="1">
              <a:off x="3968291" y="1254357"/>
              <a:ext cx="8374284" cy="328677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E87FB186-8BC4-41A6-8C0B-A21F3C49191A}"/>
                </a:ext>
              </a:extLst>
            </p:cNvPr>
            <p:cNvCxnSpPr>
              <a:cxnSpLocks/>
              <a:stCxn id="89" idx="0"/>
              <a:endCxn id="29" idx="2"/>
            </p:cNvCxnSpPr>
            <p:nvPr/>
          </p:nvCxnSpPr>
          <p:spPr>
            <a:xfrm flipH="1" flipV="1">
              <a:off x="6759719" y="1254356"/>
              <a:ext cx="5582856" cy="3286772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BD436CD0-62DC-48D9-9F1A-F6343CD25B34}"/>
                </a:ext>
              </a:extLst>
            </p:cNvPr>
            <p:cNvCxnSpPr>
              <a:cxnSpLocks/>
              <a:stCxn id="89" idx="0"/>
              <a:endCxn id="30" idx="2"/>
            </p:cNvCxnSpPr>
            <p:nvPr/>
          </p:nvCxnSpPr>
          <p:spPr>
            <a:xfrm flipH="1" flipV="1">
              <a:off x="9551147" y="1254357"/>
              <a:ext cx="2791428" cy="328677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DA2CC96C-A6D6-463F-8FD0-5C737FF2C67E}"/>
                </a:ext>
              </a:extLst>
            </p:cNvPr>
            <p:cNvCxnSpPr>
              <a:cxnSpLocks/>
              <a:stCxn id="89" idx="0"/>
              <a:endCxn id="31" idx="2"/>
            </p:cNvCxnSpPr>
            <p:nvPr/>
          </p:nvCxnSpPr>
          <p:spPr>
            <a:xfrm flipV="1">
              <a:off x="12342575" y="1254357"/>
              <a:ext cx="0" cy="328677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703E39D8-8DF4-482A-8BC5-5C8A983DD6EE}"/>
                </a:ext>
              </a:extLst>
            </p:cNvPr>
            <p:cNvSpPr/>
            <p:nvPr/>
          </p:nvSpPr>
          <p:spPr>
            <a:xfrm>
              <a:off x="-2837118" y="566992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Mount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5" name="连接符: 肘形 184">
              <a:extLst>
                <a:ext uri="{FF2B5EF4-FFF2-40B4-BE49-F238E27FC236}">
                  <a16:creationId xmlns:a16="http://schemas.microsoft.com/office/drawing/2014/main" id="{D904E76C-EEEF-495F-BE8F-FD9F2190D04F}"/>
                </a:ext>
              </a:extLst>
            </p:cNvPr>
            <p:cNvCxnSpPr>
              <a:cxnSpLocks/>
              <a:stCxn id="26" idx="1"/>
              <a:endCxn id="184" idx="0"/>
            </p:cNvCxnSpPr>
            <p:nvPr/>
          </p:nvCxnSpPr>
          <p:spPr>
            <a:xfrm rot="10800000" flipV="1">
              <a:off x="-1690265" y="-1321359"/>
              <a:ext cx="7303133" cy="1888351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直接箭头连接符 244">
              <a:extLst>
                <a:ext uri="{FF2B5EF4-FFF2-40B4-BE49-F238E27FC236}">
                  <a16:creationId xmlns:a16="http://schemas.microsoft.com/office/drawing/2014/main" id="{C9EDDBB9-EC84-4203-8FDC-A3A475010E64}"/>
                </a:ext>
              </a:extLst>
            </p:cNvPr>
            <p:cNvCxnSpPr>
              <a:cxnSpLocks/>
              <a:stCxn id="89" idx="0"/>
              <a:endCxn id="27" idx="2"/>
            </p:cNvCxnSpPr>
            <p:nvPr/>
          </p:nvCxnSpPr>
          <p:spPr>
            <a:xfrm flipH="1" flipV="1">
              <a:off x="1176863" y="1254357"/>
              <a:ext cx="11165712" cy="328677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直接箭头连接符 300">
              <a:extLst>
                <a:ext uri="{FF2B5EF4-FFF2-40B4-BE49-F238E27FC236}">
                  <a16:creationId xmlns:a16="http://schemas.microsoft.com/office/drawing/2014/main" id="{5DD1066B-E0DD-42E6-B328-2E9755114EC3}"/>
                </a:ext>
              </a:extLst>
            </p:cNvPr>
            <p:cNvCxnSpPr>
              <a:cxnSpLocks/>
              <a:stCxn id="90" idx="0"/>
              <a:endCxn id="29" idx="2"/>
            </p:cNvCxnSpPr>
            <p:nvPr/>
          </p:nvCxnSpPr>
          <p:spPr>
            <a:xfrm flipV="1">
              <a:off x="1176862" y="1254356"/>
              <a:ext cx="5582857" cy="3286772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837B2F2-98BE-416E-85E8-9DF0F435784C}"/>
                </a:ext>
              </a:extLst>
            </p:cNvPr>
            <p:cNvSpPr/>
            <p:nvPr/>
          </p:nvSpPr>
          <p:spPr>
            <a:xfrm>
              <a:off x="5612867" y="5825406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日志层</a:t>
              </a: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15892604-3DAE-47CE-BE0E-7266E0E86DF5}"/>
                </a:ext>
              </a:extLst>
            </p:cNvPr>
            <p:cNvCxnSpPr>
              <a:cxnSpLocks/>
              <a:stCxn id="38" idx="0"/>
              <a:endCxn id="29" idx="2"/>
            </p:cNvCxnSpPr>
            <p:nvPr/>
          </p:nvCxnSpPr>
          <p:spPr>
            <a:xfrm flipV="1">
              <a:off x="6759719" y="1254356"/>
              <a:ext cx="0" cy="4571050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355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组合 317">
            <a:extLst>
              <a:ext uri="{FF2B5EF4-FFF2-40B4-BE49-F238E27FC236}">
                <a16:creationId xmlns:a16="http://schemas.microsoft.com/office/drawing/2014/main" id="{E4816712-C35D-4C30-BEEE-A4A6C556CE37}"/>
              </a:ext>
            </a:extLst>
          </p:cNvPr>
          <p:cNvGrpSpPr/>
          <p:nvPr/>
        </p:nvGrpSpPr>
        <p:grpSpPr>
          <a:xfrm>
            <a:off x="-2236856" y="12242799"/>
            <a:ext cx="12243148" cy="16185500"/>
            <a:chOff x="-2236856" y="12242799"/>
            <a:chExt cx="12243148" cy="1618550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C622D81-F77C-4F0C-87B6-2AAF55505686}"/>
                </a:ext>
              </a:extLst>
            </p:cNvPr>
            <p:cNvSpPr/>
            <p:nvPr/>
          </p:nvSpPr>
          <p:spPr>
            <a:xfrm>
              <a:off x="4119347" y="12242799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Mount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D892942-4571-4355-B73B-4DED51B2FA88}"/>
                </a:ext>
              </a:extLst>
            </p:cNvPr>
            <p:cNvSpPr/>
            <p:nvPr/>
          </p:nvSpPr>
          <p:spPr>
            <a:xfrm>
              <a:off x="4119346" y="13553489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扫描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Norflash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下一块</a:t>
              </a:r>
            </a:p>
          </p:txBody>
        </p:sp>
        <p:sp>
          <p:nvSpPr>
            <p:cNvPr id="35" name="菱形 34">
              <a:extLst>
                <a:ext uri="{FF2B5EF4-FFF2-40B4-BE49-F238E27FC236}">
                  <a16:creationId xmlns:a16="http://schemas.microsoft.com/office/drawing/2014/main" id="{6FC99195-74AC-4E24-A09A-025973B39DE5}"/>
                </a:ext>
              </a:extLst>
            </p:cNvPr>
            <p:cNvSpPr/>
            <p:nvPr/>
          </p:nvSpPr>
          <p:spPr>
            <a:xfrm>
              <a:off x="3987533" y="16182865"/>
              <a:ext cx="2557330" cy="687364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实体类型？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C330B11-33C1-4F69-8896-8D472D410AFB}"/>
                </a:ext>
              </a:extLst>
            </p:cNvPr>
            <p:cNvSpPr/>
            <p:nvPr/>
          </p:nvSpPr>
          <p:spPr>
            <a:xfrm>
              <a:off x="7474502" y="17527098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标记存在日志头</a:t>
              </a: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39678A57-258C-4AFA-BDA3-962EB7216A8A}"/>
                </a:ext>
              </a:extLst>
            </p:cNvPr>
            <p:cNvCxnSpPr>
              <a:cxnSpLocks/>
              <a:stCxn id="32" idx="2"/>
              <a:endCxn id="34" idx="0"/>
            </p:cNvCxnSpPr>
            <p:nvPr/>
          </p:nvCxnSpPr>
          <p:spPr>
            <a:xfrm flipH="1">
              <a:off x="5266198" y="12930163"/>
              <a:ext cx="1" cy="623326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D67C297E-4F24-4118-933C-A3768D6DC816}"/>
                </a:ext>
              </a:extLst>
            </p:cNvPr>
            <p:cNvCxnSpPr>
              <a:cxnSpLocks/>
              <a:stCxn id="34" idx="2"/>
              <a:endCxn id="278" idx="0"/>
            </p:cNvCxnSpPr>
            <p:nvPr/>
          </p:nvCxnSpPr>
          <p:spPr>
            <a:xfrm flipH="1">
              <a:off x="5262724" y="14240853"/>
              <a:ext cx="3474" cy="623326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3A190C1D-91C7-4D65-B062-4EE5B0B62B49}"/>
                </a:ext>
              </a:extLst>
            </p:cNvPr>
            <p:cNvCxnSpPr>
              <a:cxnSpLocks/>
              <a:stCxn id="35" idx="1"/>
              <a:endCxn id="69" idx="0"/>
            </p:cNvCxnSpPr>
            <p:nvPr/>
          </p:nvCxnSpPr>
          <p:spPr>
            <a:xfrm rot="10800000" flipV="1">
              <a:off x="1377727" y="16526546"/>
              <a:ext cx="2609807" cy="853243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40D81793-021A-4BA3-AEA6-1809FF583B35}"/>
                </a:ext>
              </a:extLst>
            </p:cNvPr>
            <p:cNvCxnSpPr>
              <a:cxnSpLocks/>
              <a:stCxn id="35" idx="3"/>
              <a:endCxn id="39" idx="0"/>
            </p:cNvCxnSpPr>
            <p:nvPr/>
          </p:nvCxnSpPr>
          <p:spPr>
            <a:xfrm>
              <a:off x="6544863" y="16526547"/>
              <a:ext cx="2076491" cy="1000551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39A8D78D-7E05-4095-A437-E44680F8DB2A}"/>
                </a:ext>
              </a:extLst>
            </p:cNvPr>
            <p:cNvSpPr txBox="1"/>
            <p:nvPr/>
          </p:nvSpPr>
          <p:spPr>
            <a:xfrm>
              <a:off x="6607220" y="16140812"/>
              <a:ext cx="271463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日志头类型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05AC854-8223-418C-B6D0-D0BF85ED52E8}"/>
                </a:ext>
              </a:extLst>
            </p:cNvPr>
            <p:cNvSpPr txBox="1"/>
            <p:nvPr/>
          </p:nvSpPr>
          <p:spPr>
            <a:xfrm>
              <a:off x="3048000" y="17259336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Dir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文件类型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616FCE78-20DA-4205-9CE4-B32DAA1DEED4}"/>
                </a:ext>
              </a:extLst>
            </p:cNvPr>
            <p:cNvSpPr txBox="1"/>
            <p:nvPr/>
          </p:nvSpPr>
          <p:spPr>
            <a:xfrm>
              <a:off x="917346" y="16140812"/>
              <a:ext cx="26098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普通文件类型</a:t>
              </a:r>
            </a:p>
          </p:txBody>
        </p:sp>
        <p:sp>
          <p:nvSpPr>
            <p:cNvPr id="61" name="菱形 60">
              <a:extLst>
                <a:ext uri="{FF2B5EF4-FFF2-40B4-BE49-F238E27FC236}">
                  <a16:creationId xmlns:a16="http://schemas.microsoft.com/office/drawing/2014/main" id="{41FD5537-7447-4AC6-959C-59A812A0849C}"/>
                </a:ext>
              </a:extLst>
            </p:cNvPr>
            <p:cNvSpPr/>
            <p:nvPr/>
          </p:nvSpPr>
          <p:spPr>
            <a:xfrm>
              <a:off x="3987533" y="21258387"/>
              <a:ext cx="2557330" cy="687364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是否扫描完该块？</a:t>
              </a:r>
            </a:p>
          </p:txBody>
        </p: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7E013863-E89E-4FF6-8004-5E006A1BCC6B}"/>
                </a:ext>
              </a:extLst>
            </p:cNvPr>
            <p:cNvCxnSpPr>
              <a:cxnSpLocks/>
              <a:stCxn id="61" idx="3"/>
              <a:endCxn id="278" idx="3"/>
            </p:cNvCxnSpPr>
            <p:nvPr/>
          </p:nvCxnSpPr>
          <p:spPr>
            <a:xfrm flipH="1" flipV="1">
              <a:off x="6409575" y="15207861"/>
              <a:ext cx="135288" cy="6394208"/>
            </a:xfrm>
            <a:prstGeom prst="bentConnector3">
              <a:avLst>
                <a:gd name="adj1" fmla="val -2716563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菱形 68">
              <a:extLst>
                <a:ext uri="{FF2B5EF4-FFF2-40B4-BE49-F238E27FC236}">
                  <a16:creationId xmlns:a16="http://schemas.microsoft.com/office/drawing/2014/main" id="{7D7ADA28-94A4-4C72-BD14-1C19FEC669AF}"/>
                </a:ext>
              </a:extLst>
            </p:cNvPr>
            <p:cNvSpPr/>
            <p:nvPr/>
          </p:nvSpPr>
          <p:spPr>
            <a:xfrm>
              <a:off x="-763494" y="17379790"/>
              <a:ext cx="4282440" cy="981979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对应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inode_cache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存在？</a:t>
              </a:r>
            </a:p>
          </p:txBody>
        </p: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D9EC98CA-9C43-43E8-AEFB-CF4CE47DCE97}"/>
                </a:ext>
              </a:extLst>
            </p:cNvPr>
            <p:cNvCxnSpPr>
              <a:cxnSpLocks/>
              <a:stCxn id="35" idx="2"/>
              <a:endCxn id="69" idx="3"/>
            </p:cNvCxnSpPr>
            <p:nvPr/>
          </p:nvCxnSpPr>
          <p:spPr>
            <a:xfrm rot="5400000">
              <a:off x="3892297" y="16496878"/>
              <a:ext cx="1000551" cy="17472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AF04FA4-4BD0-40B7-A86B-F74588146673}"/>
                </a:ext>
              </a:extLst>
            </p:cNvPr>
            <p:cNvSpPr/>
            <p:nvPr/>
          </p:nvSpPr>
          <p:spPr>
            <a:xfrm>
              <a:off x="230874" y="18901734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创建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inode_cache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292EFA75-C166-4ACB-A38E-91026F49BED4}"/>
                </a:ext>
              </a:extLst>
            </p:cNvPr>
            <p:cNvSpPr/>
            <p:nvPr/>
          </p:nvSpPr>
          <p:spPr>
            <a:xfrm>
              <a:off x="230874" y="20129063"/>
              <a:ext cx="2293703" cy="112932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建立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Info</a:t>
              </a:r>
            </a:p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并加入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inode_cache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及块级管理结构</a:t>
              </a:r>
            </a:p>
          </p:txBody>
        </p: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3CDA1682-F039-40B1-96CF-CA323B3E79F2}"/>
                </a:ext>
              </a:extLst>
            </p:cNvPr>
            <p:cNvCxnSpPr>
              <a:cxnSpLocks/>
              <a:stCxn id="69" idx="2"/>
              <a:endCxn id="87" idx="0"/>
            </p:cNvCxnSpPr>
            <p:nvPr/>
          </p:nvCxnSpPr>
          <p:spPr>
            <a:xfrm>
              <a:off x="1377726" y="18361769"/>
              <a:ext cx="0" cy="53996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B3993C5B-B617-4C7C-8177-7ACC26F3AD32}"/>
                </a:ext>
              </a:extLst>
            </p:cNvPr>
            <p:cNvCxnSpPr>
              <a:cxnSpLocks/>
              <a:stCxn id="87" idx="2"/>
              <a:endCxn id="88" idx="0"/>
            </p:cNvCxnSpPr>
            <p:nvPr/>
          </p:nvCxnSpPr>
          <p:spPr>
            <a:xfrm>
              <a:off x="1377726" y="19589098"/>
              <a:ext cx="0" cy="53996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B811BB7C-295C-459E-ADA7-F087F5C9A908}"/>
                </a:ext>
              </a:extLst>
            </p:cNvPr>
            <p:cNvCxnSpPr>
              <a:cxnSpLocks/>
              <a:stCxn id="69" idx="1"/>
              <a:endCxn id="88" idx="1"/>
            </p:cNvCxnSpPr>
            <p:nvPr/>
          </p:nvCxnSpPr>
          <p:spPr>
            <a:xfrm rot="10800000" flipH="1" flipV="1">
              <a:off x="-763494" y="17870779"/>
              <a:ext cx="994368" cy="2822945"/>
            </a:xfrm>
            <a:prstGeom prst="bentConnector3">
              <a:avLst>
                <a:gd name="adj1" fmla="val -22989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F8EEDFC4-2312-4583-97F0-73170DAC0C91}"/>
                </a:ext>
              </a:extLst>
            </p:cNvPr>
            <p:cNvSpPr txBox="1"/>
            <p:nvPr/>
          </p:nvSpPr>
          <p:spPr>
            <a:xfrm>
              <a:off x="-1365380" y="18441191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E6FEBBD4-0029-4790-9503-4E78F9C8CC66}"/>
                </a:ext>
              </a:extLst>
            </p:cNvPr>
            <p:cNvSpPr txBox="1"/>
            <p:nvPr/>
          </p:nvSpPr>
          <p:spPr>
            <a:xfrm>
              <a:off x="-2236856" y="18029795"/>
              <a:ext cx="182730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cxnSp>
          <p:nvCxnSpPr>
            <p:cNvPr id="106" name="连接符: 肘形 105">
              <a:extLst>
                <a:ext uri="{FF2B5EF4-FFF2-40B4-BE49-F238E27FC236}">
                  <a16:creationId xmlns:a16="http://schemas.microsoft.com/office/drawing/2014/main" id="{4F687ECC-BE16-43B6-9CAA-7C2DA830ABC5}"/>
                </a:ext>
              </a:extLst>
            </p:cNvPr>
            <p:cNvCxnSpPr>
              <a:cxnSpLocks/>
              <a:stCxn id="88" idx="2"/>
              <a:endCxn id="61" idx="1"/>
            </p:cNvCxnSpPr>
            <p:nvPr/>
          </p:nvCxnSpPr>
          <p:spPr>
            <a:xfrm rot="16200000" flipH="1">
              <a:off x="2510788" y="20125324"/>
              <a:ext cx="343682" cy="2609807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连接符: 肘形 108">
              <a:extLst>
                <a:ext uri="{FF2B5EF4-FFF2-40B4-BE49-F238E27FC236}">
                  <a16:creationId xmlns:a16="http://schemas.microsoft.com/office/drawing/2014/main" id="{CF42D89B-A629-4F69-BADC-E24F4F77FB22}"/>
                </a:ext>
              </a:extLst>
            </p:cNvPr>
            <p:cNvCxnSpPr>
              <a:cxnSpLocks/>
              <a:stCxn id="39" idx="2"/>
              <a:endCxn id="61" idx="0"/>
            </p:cNvCxnSpPr>
            <p:nvPr/>
          </p:nvCxnSpPr>
          <p:spPr>
            <a:xfrm rot="5400000">
              <a:off x="5421814" y="18058846"/>
              <a:ext cx="3043925" cy="3355156"/>
            </a:xfrm>
            <a:prstGeom prst="bentConnector3">
              <a:avLst>
                <a:gd name="adj1" fmla="val 5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菱形 111">
              <a:extLst>
                <a:ext uri="{FF2B5EF4-FFF2-40B4-BE49-F238E27FC236}">
                  <a16:creationId xmlns:a16="http://schemas.microsoft.com/office/drawing/2014/main" id="{81F5F785-3238-451E-9AA7-DF285EB55213}"/>
                </a:ext>
              </a:extLst>
            </p:cNvPr>
            <p:cNvSpPr/>
            <p:nvPr/>
          </p:nvSpPr>
          <p:spPr>
            <a:xfrm>
              <a:off x="4119347" y="23684979"/>
              <a:ext cx="2293703" cy="687364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存在日志头？</a:t>
              </a:r>
            </a:p>
          </p:txBody>
        </p: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980076E7-4FAC-46A6-9CAC-00D268326642}"/>
                </a:ext>
              </a:extLst>
            </p:cNvPr>
            <p:cNvCxnSpPr>
              <a:cxnSpLocks/>
              <a:stCxn id="61" idx="2"/>
              <a:endCxn id="304" idx="0"/>
            </p:cNvCxnSpPr>
            <p:nvPr/>
          </p:nvCxnSpPr>
          <p:spPr>
            <a:xfrm>
              <a:off x="5266198" y="21945751"/>
              <a:ext cx="0" cy="51762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81FD428B-34C4-47D0-A4BE-8770869C04B3}"/>
                </a:ext>
              </a:extLst>
            </p:cNvPr>
            <p:cNvSpPr txBox="1"/>
            <p:nvPr/>
          </p:nvSpPr>
          <p:spPr>
            <a:xfrm>
              <a:off x="2495653" y="23201657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78FD1AF9-D768-453F-AF25-A89E860F3A6B}"/>
                </a:ext>
              </a:extLst>
            </p:cNvPr>
            <p:cNvSpPr txBox="1"/>
            <p:nvPr/>
          </p:nvSpPr>
          <p:spPr>
            <a:xfrm>
              <a:off x="3895776" y="2114334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A295C402-B684-4AF5-97D0-1463D87C6DBD}"/>
                </a:ext>
              </a:extLst>
            </p:cNvPr>
            <p:cNvSpPr/>
            <p:nvPr/>
          </p:nvSpPr>
          <p:spPr>
            <a:xfrm>
              <a:off x="4119347" y="25063681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调用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hoitOpenLog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打开日志结构</a:t>
              </a:r>
            </a:p>
          </p:txBody>
        </p: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53C36965-5623-450D-8A3C-766766DFD191}"/>
                </a:ext>
              </a:extLst>
            </p:cNvPr>
            <p:cNvCxnSpPr>
              <a:cxnSpLocks/>
              <a:stCxn id="112" idx="2"/>
              <a:endCxn id="125" idx="0"/>
            </p:cNvCxnSpPr>
            <p:nvPr/>
          </p:nvCxnSpPr>
          <p:spPr>
            <a:xfrm>
              <a:off x="5266199" y="24372343"/>
              <a:ext cx="0" cy="69133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87E7E5E2-0B07-4E7F-8F40-89AEE2097EE7}"/>
                </a:ext>
              </a:extLst>
            </p:cNvPr>
            <p:cNvSpPr txBox="1"/>
            <p:nvPr/>
          </p:nvSpPr>
          <p:spPr>
            <a:xfrm>
              <a:off x="2495653" y="24503795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243B6FF0-F1F8-46A2-A0E1-C8C17F2CCBF3}"/>
                </a:ext>
              </a:extLst>
            </p:cNvPr>
            <p:cNvSpPr/>
            <p:nvPr/>
          </p:nvSpPr>
          <p:spPr>
            <a:xfrm>
              <a:off x="7712589" y="25063681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调用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hoitInitLog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初始化日志结构</a:t>
              </a: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3FFAE5D4-AC51-4131-BB09-A371124EE96B}"/>
                </a:ext>
              </a:extLst>
            </p:cNvPr>
            <p:cNvSpPr/>
            <p:nvPr/>
          </p:nvSpPr>
          <p:spPr>
            <a:xfrm>
              <a:off x="4119346" y="26402308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REDO LOG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AD9FD80D-C4B5-435F-B4D0-97905BC70C22}"/>
                </a:ext>
              </a:extLst>
            </p:cNvPr>
            <p:cNvCxnSpPr>
              <a:cxnSpLocks/>
              <a:stCxn id="125" idx="2"/>
              <a:endCxn id="131" idx="0"/>
            </p:cNvCxnSpPr>
            <p:nvPr/>
          </p:nvCxnSpPr>
          <p:spPr>
            <a:xfrm flipH="1">
              <a:off x="5266198" y="25751045"/>
              <a:ext cx="1" cy="651263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3BC853C8-A56D-44E4-9311-23D307E70D41}"/>
                </a:ext>
              </a:extLst>
            </p:cNvPr>
            <p:cNvSpPr/>
            <p:nvPr/>
          </p:nvSpPr>
          <p:spPr>
            <a:xfrm>
              <a:off x="4119346" y="27740935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Mount End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AAAFCF40-BCCE-4335-92CE-83CFED1CE650}"/>
                </a:ext>
              </a:extLst>
            </p:cNvPr>
            <p:cNvCxnSpPr>
              <a:cxnSpLocks/>
              <a:stCxn id="131" idx="2"/>
              <a:endCxn id="135" idx="0"/>
            </p:cNvCxnSpPr>
            <p:nvPr/>
          </p:nvCxnSpPr>
          <p:spPr>
            <a:xfrm>
              <a:off x="5266198" y="27089672"/>
              <a:ext cx="0" cy="651263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连接符: 肘形 138">
              <a:extLst>
                <a:ext uri="{FF2B5EF4-FFF2-40B4-BE49-F238E27FC236}">
                  <a16:creationId xmlns:a16="http://schemas.microsoft.com/office/drawing/2014/main" id="{5F57CCE7-2F66-4DFE-ABCE-D2E3C83869B2}"/>
                </a:ext>
              </a:extLst>
            </p:cNvPr>
            <p:cNvCxnSpPr>
              <a:cxnSpLocks/>
              <a:stCxn id="130" idx="2"/>
            </p:cNvCxnSpPr>
            <p:nvPr/>
          </p:nvCxnSpPr>
          <p:spPr>
            <a:xfrm rot="5400000">
              <a:off x="6515727" y="25740903"/>
              <a:ext cx="2333572" cy="2353857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连接符: 肘形 141">
              <a:extLst>
                <a:ext uri="{FF2B5EF4-FFF2-40B4-BE49-F238E27FC236}">
                  <a16:creationId xmlns:a16="http://schemas.microsoft.com/office/drawing/2014/main" id="{1AE81415-2D3B-4FA9-8ED7-748B1BE75A5D}"/>
                </a:ext>
              </a:extLst>
            </p:cNvPr>
            <p:cNvCxnSpPr>
              <a:cxnSpLocks/>
              <a:stCxn id="112" idx="3"/>
              <a:endCxn id="130" idx="0"/>
            </p:cNvCxnSpPr>
            <p:nvPr/>
          </p:nvCxnSpPr>
          <p:spPr>
            <a:xfrm>
              <a:off x="6413050" y="24028661"/>
              <a:ext cx="2446391" cy="1035020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A275D497-4FC8-4995-9E1A-6832DCCB66A1}"/>
                </a:ext>
              </a:extLst>
            </p:cNvPr>
            <p:cNvSpPr txBox="1"/>
            <p:nvPr/>
          </p:nvSpPr>
          <p:spPr>
            <a:xfrm>
              <a:off x="5987488" y="23576877"/>
              <a:ext cx="18766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230" name="文本框 229">
              <a:extLst>
                <a:ext uri="{FF2B5EF4-FFF2-40B4-BE49-F238E27FC236}">
                  <a16:creationId xmlns:a16="http://schemas.microsoft.com/office/drawing/2014/main" id="{8D2BF5DC-705A-449B-892A-832A39FB9D56}"/>
                </a:ext>
              </a:extLst>
            </p:cNvPr>
            <p:cNvSpPr txBox="1"/>
            <p:nvPr/>
          </p:nvSpPr>
          <p:spPr>
            <a:xfrm>
              <a:off x="1395047" y="20111294"/>
              <a:ext cx="71979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altLang="zh-CN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4CA41251-2743-4BEF-8C92-37DFF40C9BDD}"/>
                </a:ext>
              </a:extLst>
            </p:cNvPr>
            <p:cNvSpPr/>
            <p:nvPr/>
          </p:nvSpPr>
          <p:spPr>
            <a:xfrm>
              <a:off x="4115872" y="14864179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建立该块对应的块级管理结构</a:t>
              </a:r>
            </a:p>
          </p:txBody>
        </p:sp>
        <p:cxnSp>
          <p:nvCxnSpPr>
            <p:cNvPr id="285" name="直接箭头连接符 284">
              <a:extLst>
                <a:ext uri="{FF2B5EF4-FFF2-40B4-BE49-F238E27FC236}">
                  <a16:creationId xmlns:a16="http://schemas.microsoft.com/office/drawing/2014/main" id="{BDCC1D39-6EC5-4518-AE22-307DB79FA2A5}"/>
                </a:ext>
              </a:extLst>
            </p:cNvPr>
            <p:cNvCxnSpPr>
              <a:cxnSpLocks/>
              <a:stCxn id="278" idx="2"/>
              <a:endCxn id="35" idx="0"/>
            </p:cNvCxnSpPr>
            <p:nvPr/>
          </p:nvCxnSpPr>
          <p:spPr>
            <a:xfrm>
              <a:off x="5262724" y="15551543"/>
              <a:ext cx="3474" cy="63132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4" name="菱形 303">
              <a:extLst>
                <a:ext uri="{FF2B5EF4-FFF2-40B4-BE49-F238E27FC236}">
                  <a16:creationId xmlns:a16="http://schemas.microsoft.com/office/drawing/2014/main" id="{4C88AF51-BF6D-4257-B2CE-71A15CFFD558}"/>
                </a:ext>
              </a:extLst>
            </p:cNvPr>
            <p:cNvSpPr/>
            <p:nvPr/>
          </p:nvSpPr>
          <p:spPr>
            <a:xfrm>
              <a:off x="3987533" y="22463379"/>
              <a:ext cx="2557330" cy="687364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是否扫描完所有块？</a:t>
              </a:r>
            </a:p>
          </p:txBody>
        </p:sp>
        <p:cxnSp>
          <p:nvCxnSpPr>
            <p:cNvPr id="306" name="直接箭头连接符 305">
              <a:extLst>
                <a:ext uri="{FF2B5EF4-FFF2-40B4-BE49-F238E27FC236}">
                  <a16:creationId xmlns:a16="http://schemas.microsoft.com/office/drawing/2014/main" id="{DB182CF7-D35F-468F-A9EB-D4551A983FB3}"/>
                </a:ext>
              </a:extLst>
            </p:cNvPr>
            <p:cNvCxnSpPr>
              <a:cxnSpLocks/>
              <a:stCxn id="304" idx="2"/>
              <a:endCxn id="112" idx="0"/>
            </p:cNvCxnSpPr>
            <p:nvPr/>
          </p:nvCxnSpPr>
          <p:spPr>
            <a:xfrm>
              <a:off x="5266198" y="23150743"/>
              <a:ext cx="1" cy="534236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连接符: 肘形 311">
              <a:extLst>
                <a:ext uri="{FF2B5EF4-FFF2-40B4-BE49-F238E27FC236}">
                  <a16:creationId xmlns:a16="http://schemas.microsoft.com/office/drawing/2014/main" id="{36237808-B748-4AF2-99C6-58208BED198A}"/>
                </a:ext>
              </a:extLst>
            </p:cNvPr>
            <p:cNvCxnSpPr>
              <a:cxnSpLocks/>
              <a:stCxn id="304" idx="3"/>
              <a:endCxn id="34" idx="3"/>
            </p:cNvCxnSpPr>
            <p:nvPr/>
          </p:nvCxnSpPr>
          <p:spPr>
            <a:xfrm flipH="1" flipV="1">
              <a:off x="6413049" y="13897171"/>
              <a:ext cx="131814" cy="8909890"/>
            </a:xfrm>
            <a:prstGeom prst="bentConnector3">
              <a:avLst>
                <a:gd name="adj1" fmla="val -3746006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6" name="文本框 315">
              <a:extLst>
                <a:ext uri="{FF2B5EF4-FFF2-40B4-BE49-F238E27FC236}">
                  <a16:creationId xmlns:a16="http://schemas.microsoft.com/office/drawing/2014/main" id="{BEF80BF3-0ED9-44D6-ACC8-A36CDEF1CE9E}"/>
                </a:ext>
              </a:extLst>
            </p:cNvPr>
            <p:cNvSpPr txBox="1"/>
            <p:nvPr/>
          </p:nvSpPr>
          <p:spPr>
            <a:xfrm>
              <a:off x="3877802" y="22316447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317" name="文本框 316">
              <a:extLst>
                <a:ext uri="{FF2B5EF4-FFF2-40B4-BE49-F238E27FC236}">
                  <a16:creationId xmlns:a16="http://schemas.microsoft.com/office/drawing/2014/main" id="{C911E94D-0B9B-4165-8DAE-EFDA84E56587}"/>
                </a:ext>
              </a:extLst>
            </p:cNvPr>
            <p:cNvSpPr txBox="1"/>
            <p:nvPr/>
          </p:nvSpPr>
          <p:spPr>
            <a:xfrm>
              <a:off x="2495653" y="2201350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807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E077920-1273-46DE-AA30-8185F361EC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8"/>
          <a:stretch/>
        </p:blipFill>
        <p:spPr>
          <a:xfrm>
            <a:off x="-1" y="15723136"/>
            <a:ext cx="6177196" cy="4196082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C12BCAFD-EF10-44AB-B567-CC056F32AB48}"/>
              </a:ext>
            </a:extLst>
          </p:cNvPr>
          <p:cNvGrpSpPr/>
          <p:nvPr/>
        </p:nvGrpSpPr>
        <p:grpSpPr>
          <a:xfrm>
            <a:off x="8934452" y="15221106"/>
            <a:ext cx="1536612" cy="2032002"/>
            <a:chOff x="454748" y="883918"/>
            <a:chExt cx="1536612" cy="203200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4A615FB-F453-4DCF-9D76-C0A74A3F99A5}"/>
                </a:ext>
              </a:extLst>
            </p:cNvPr>
            <p:cNvSpPr/>
            <p:nvPr/>
          </p:nvSpPr>
          <p:spPr>
            <a:xfrm>
              <a:off x="454748" y="883919"/>
              <a:ext cx="1536612" cy="2032001"/>
            </a:xfrm>
            <a:prstGeom prst="rect">
              <a:avLst/>
            </a:prstGeom>
            <a:solidFill>
              <a:srgbClr val="FDEBDD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EA7AC85-55CC-42E1-9541-871B3E76A03C}"/>
                </a:ext>
              </a:extLst>
            </p:cNvPr>
            <p:cNvSpPr/>
            <p:nvPr/>
          </p:nvSpPr>
          <p:spPr>
            <a:xfrm>
              <a:off x="454748" y="88391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18FA05A-0A08-4898-B189-0AE8D44C4EA3}"/>
                </a:ext>
              </a:extLst>
            </p:cNvPr>
            <p:cNvSpPr/>
            <p:nvPr/>
          </p:nvSpPr>
          <p:spPr>
            <a:xfrm>
              <a:off x="454748" y="1320798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E0495A6-9B90-4642-A864-E3806004DB7A}"/>
                </a:ext>
              </a:extLst>
            </p:cNvPr>
            <p:cNvSpPr/>
            <p:nvPr/>
          </p:nvSpPr>
          <p:spPr>
            <a:xfrm>
              <a:off x="454748" y="1757679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07F0FF3-EC1B-4410-94E7-BDB507E28720}"/>
              </a:ext>
            </a:extLst>
          </p:cNvPr>
          <p:cNvSpPr txBox="1"/>
          <p:nvPr/>
        </p:nvSpPr>
        <p:spPr>
          <a:xfrm>
            <a:off x="8651198" y="14574775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a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ID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1AFC85B-CFED-4E20-B994-E76D3D4CAAC5}"/>
              </a:ext>
            </a:extLst>
          </p:cNvPr>
          <p:cNvSpPr/>
          <p:nvPr/>
        </p:nvSpPr>
        <p:spPr>
          <a:xfrm>
            <a:off x="4000695" y="19141795"/>
            <a:ext cx="715387" cy="7153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E1602E0-AC3F-48F6-ABB0-94CD59AF250F}"/>
              </a:ext>
            </a:extLst>
          </p:cNvPr>
          <p:cNvCxnSpPr>
            <a:cxnSpLocks/>
            <a:stCxn id="11" idx="1"/>
          </p:cNvCxnSpPr>
          <p:nvPr/>
        </p:nvCxnSpPr>
        <p:spPr>
          <a:xfrm flipV="1">
            <a:off x="4105462" y="14570871"/>
            <a:ext cx="4828991" cy="46756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45926DA-CB89-460F-AC16-3D5421CA5747}"/>
              </a:ext>
            </a:extLst>
          </p:cNvPr>
          <p:cNvCxnSpPr>
            <a:stCxn id="11" idx="5"/>
          </p:cNvCxnSpPr>
          <p:nvPr/>
        </p:nvCxnSpPr>
        <p:spPr>
          <a:xfrm flipV="1">
            <a:off x="4611317" y="17496949"/>
            <a:ext cx="4486965" cy="22554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1D624BA-025A-4A43-A1C8-B2519F024711}"/>
              </a:ext>
            </a:extLst>
          </p:cNvPr>
          <p:cNvGrpSpPr/>
          <p:nvPr/>
        </p:nvGrpSpPr>
        <p:grpSpPr>
          <a:xfrm>
            <a:off x="8934452" y="18766951"/>
            <a:ext cx="1536612" cy="2032002"/>
            <a:chOff x="8934452" y="4196082"/>
            <a:chExt cx="1536612" cy="203200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56088A0E-5A0A-49B9-9728-A7109E0FEA35}"/>
                </a:ext>
              </a:extLst>
            </p:cNvPr>
            <p:cNvGrpSpPr/>
            <p:nvPr/>
          </p:nvGrpSpPr>
          <p:grpSpPr>
            <a:xfrm>
              <a:off x="8934452" y="4196082"/>
              <a:ext cx="1536612" cy="2032002"/>
              <a:chOff x="454748" y="883918"/>
              <a:chExt cx="1536612" cy="2032002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81544E7-74B1-4DA9-9E33-F071F169CEE9}"/>
                  </a:ext>
                </a:extLst>
              </p:cNvPr>
              <p:cNvSpPr/>
              <p:nvPr/>
            </p:nvSpPr>
            <p:spPr>
              <a:xfrm>
                <a:off x="454748" y="883919"/>
                <a:ext cx="1536612" cy="2032001"/>
              </a:xfrm>
              <a:prstGeom prst="rect">
                <a:avLst/>
              </a:prstGeom>
              <a:solidFill>
                <a:srgbClr val="FDEBDD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EB56B49-2FED-48E5-9CFD-43670D5ADEEB}"/>
                  </a:ext>
                </a:extLst>
              </p:cNvPr>
              <p:cNvSpPr/>
              <p:nvPr/>
            </p:nvSpPr>
            <p:spPr>
              <a:xfrm>
                <a:off x="454748" y="88391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8C3CFFE-99BA-47EC-9D71-AF874C7E3FEC}"/>
                  </a:ext>
                </a:extLst>
              </p:cNvPr>
              <p:cNvSpPr/>
              <p:nvPr/>
            </p:nvSpPr>
            <p:spPr>
              <a:xfrm>
                <a:off x="454748" y="1320798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70D0BB0-9868-4200-9A1D-FBD2AE93D8B9}"/>
                  </a:ext>
                </a:extLst>
              </p:cNvPr>
              <p:cNvSpPr/>
              <p:nvPr/>
            </p:nvSpPr>
            <p:spPr>
              <a:xfrm>
                <a:off x="454748" y="1757679"/>
                <a:ext cx="1536612" cy="436881"/>
              </a:xfrm>
              <a:prstGeom prst="rect">
                <a:avLst/>
              </a:prstGeom>
              <a:solidFill>
                <a:srgbClr val="B7DDE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48EB20B-247C-4C78-B182-E7AC0898B72A}"/>
                </a:ext>
              </a:extLst>
            </p:cNvPr>
            <p:cNvSpPr/>
            <p:nvPr/>
          </p:nvSpPr>
          <p:spPr>
            <a:xfrm>
              <a:off x="8934452" y="5506723"/>
              <a:ext cx="1536612" cy="436881"/>
            </a:xfrm>
            <a:prstGeom prst="rect">
              <a:avLst/>
            </a:prstGeom>
            <a:solidFill>
              <a:srgbClr val="B7DD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FBB10AB8-52D0-4DA2-8B10-EC181B19D72F}"/>
              </a:ext>
            </a:extLst>
          </p:cNvPr>
          <p:cNvSpPr txBox="1"/>
          <p:nvPr/>
        </p:nvSpPr>
        <p:spPr>
          <a:xfrm>
            <a:off x="8651198" y="18126869"/>
            <a:ext cx="210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Address: b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ID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6767A7C-5254-4FBF-B5E4-77992567C04D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702758" y="17478412"/>
            <a:ext cx="0" cy="6484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A3B83A7-2587-4A36-822C-5C57F0A233CB}"/>
              </a:ext>
            </a:extLst>
          </p:cNvPr>
          <p:cNvSpPr txBox="1"/>
          <p:nvPr/>
        </p:nvSpPr>
        <p:spPr>
          <a:xfrm>
            <a:off x="10136174" y="17665203"/>
            <a:ext cx="114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6502B32-3446-44EB-BCC5-E02D080BA4D9}"/>
              </a:ext>
            </a:extLst>
          </p:cNvPr>
          <p:cNvGrpSpPr/>
          <p:nvPr/>
        </p:nvGrpSpPr>
        <p:grpSpPr>
          <a:xfrm>
            <a:off x="452899" y="14723845"/>
            <a:ext cx="1089143" cy="4753552"/>
            <a:chOff x="2580032" y="92597"/>
            <a:chExt cx="1089143" cy="99452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4E3A93E-9D84-4D6F-A74E-CC83EB4E9566}"/>
                </a:ext>
              </a:extLst>
            </p:cNvPr>
            <p:cNvSpPr txBox="1"/>
            <p:nvPr/>
          </p:nvSpPr>
          <p:spPr>
            <a:xfrm>
              <a:off x="2580032" y="391468"/>
              <a:ext cx="1060651" cy="77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2A21551-60D5-4A1F-917A-E120E92395C9}"/>
                </a:ext>
              </a:extLst>
            </p:cNvPr>
            <p:cNvSpPr/>
            <p:nvPr/>
          </p:nvSpPr>
          <p:spPr>
            <a:xfrm>
              <a:off x="2608524" y="92597"/>
              <a:ext cx="1060651" cy="9945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3393044D-9983-49BE-AF69-403D7E882460}"/>
              </a:ext>
            </a:extLst>
          </p:cNvPr>
          <p:cNvSpPr/>
          <p:nvPr/>
        </p:nvSpPr>
        <p:spPr>
          <a:xfrm>
            <a:off x="6012227" y="19291208"/>
            <a:ext cx="329939" cy="416560"/>
          </a:xfrm>
          <a:prstGeom prst="rect">
            <a:avLst/>
          </a:prstGeom>
          <a:solidFill>
            <a:srgbClr val="B7DD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E9EC7BB-4864-4C69-AC31-89A9C08EFE03}"/>
              </a:ext>
            </a:extLst>
          </p:cNvPr>
          <p:cNvSpPr/>
          <p:nvPr/>
        </p:nvSpPr>
        <p:spPr>
          <a:xfrm>
            <a:off x="3232387" y="19291207"/>
            <a:ext cx="317502" cy="416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AD65E6-DEB9-4929-8805-4E6DA12ED325}"/>
              </a:ext>
            </a:extLst>
          </p:cNvPr>
          <p:cNvCxnSpPr>
            <a:stCxn id="25" idx="3"/>
            <a:endCxn id="21" idx="1"/>
          </p:cNvCxnSpPr>
          <p:nvPr/>
        </p:nvCxnSpPr>
        <p:spPr>
          <a:xfrm>
            <a:off x="1542042" y="17100622"/>
            <a:ext cx="7109157" cy="1349413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A095079-4B09-4D2E-8CE2-47A5315A3EA1}"/>
              </a:ext>
            </a:extLst>
          </p:cNvPr>
          <p:cNvGrpSpPr/>
          <p:nvPr/>
        </p:nvGrpSpPr>
        <p:grpSpPr>
          <a:xfrm>
            <a:off x="481390" y="15221105"/>
            <a:ext cx="3312804" cy="4636076"/>
            <a:chOff x="481390" y="650236"/>
            <a:chExt cx="3312804" cy="4636076"/>
          </a:xfrm>
        </p:grpSpPr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7119AECF-DD65-4001-8D18-7051CEAFF8D7}"/>
                </a:ext>
              </a:extLst>
            </p:cNvPr>
            <p:cNvCxnSpPr>
              <a:stCxn id="28" idx="2"/>
              <a:endCxn id="25" idx="1"/>
            </p:cNvCxnSpPr>
            <p:nvPr/>
          </p:nvCxnSpPr>
          <p:spPr>
            <a:xfrm rot="5400000" flipH="1">
              <a:off x="-307067" y="1438693"/>
              <a:ext cx="4486662" cy="2909748"/>
            </a:xfrm>
            <a:prstGeom prst="bentConnector4">
              <a:avLst>
                <a:gd name="adj1" fmla="val -8491"/>
                <a:gd name="adj2" fmla="val 11449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E47DF02B-FD44-4888-A959-E9A9D2B84E0A}"/>
                </a:ext>
              </a:extLst>
            </p:cNvPr>
            <p:cNvSpPr/>
            <p:nvPr/>
          </p:nvSpPr>
          <p:spPr>
            <a:xfrm>
              <a:off x="3078807" y="4570925"/>
              <a:ext cx="715387" cy="71538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552C8152-88B6-48DC-BEC3-3E0DED05B2FE}"/>
              </a:ext>
            </a:extLst>
          </p:cNvPr>
          <p:cNvSpPr txBox="1"/>
          <p:nvPr/>
        </p:nvSpPr>
        <p:spPr>
          <a:xfrm>
            <a:off x="5994106" y="19921472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①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4F206DD-B29D-4C00-A305-739B98B38A8C}"/>
              </a:ext>
            </a:extLst>
          </p:cNvPr>
          <p:cNvSpPr txBox="1"/>
          <p:nvPr/>
        </p:nvSpPr>
        <p:spPr>
          <a:xfrm>
            <a:off x="9254667" y="17642830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②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7CB39F9-4E67-4EE5-A3F4-CFFF21D5024D}"/>
              </a:ext>
            </a:extLst>
          </p:cNvPr>
          <p:cNvSpPr txBox="1"/>
          <p:nvPr/>
        </p:nvSpPr>
        <p:spPr>
          <a:xfrm>
            <a:off x="1646807" y="14752578"/>
            <a:ext cx="366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04164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7" grpId="0" animBg="1"/>
      <p:bldP spid="38" grpId="0"/>
      <p:bldP spid="39" grpId="0"/>
      <p:bldP spid="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组合 238">
            <a:extLst>
              <a:ext uri="{FF2B5EF4-FFF2-40B4-BE49-F238E27FC236}">
                <a16:creationId xmlns:a16="http://schemas.microsoft.com/office/drawing/2014/main" id="{B0EE9585-EDD3-4E34-813A-15F15556AC98}"/>
              </a:ext>
            </a:extLst>
          </p:cNvPr>
          <p:cNvGrpSpPr/>
          <p:nvPr/>
        </p:nvGrpSpPr>
        <p:grpSpPr>
          <a:xfrm>
            <a:off x="330729" y="9444243"/>
            <a:ext cx="14270082" cy="11161648"/>
            <a:chOff x="330729" y="9444243"/>
            <a:chExt cx="14270082" cy="11161648"/>
          </a:xfrm>
        </p:grpSpPr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AAAFCF40-BCCE-4335-92CE-83CFED1CE650}"/>
                </a:ext>
              </a:extLst>
            </p:cNvPr>
            <p:cNvCxnSpPr>
              <a:cxnSpLocks/>
              <a:stCxn id="65" idx="2"/>
              <a:endCxn id="54" idx="0"/>
            </p:cNvCxnSpPr>
            <p:nvPr/>
          </p:nvCxnSpPr>
          <p:spPr>
            <a:xfrm>
              <a:off x="5884493" y="10131843"/>
              <a:ext cx="8959" cy="575263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A468695-C440-4508-BDB6-D1A196F44772}"/>
                </a:ext>
              </a:extLst>
            </p:cNvPr>
            <p:cNvSpPr/>
            <p:nvPr/>
          </p:nvSpPr>
          <p:spPr>
            <a:xfrm>
              <a:off x="4746852" y="10707106"/>
              <a:ext cx="2293200" cy="68760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输入数据实体长度以及数据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E6F0AC5-CC1C-424F-A543-887C44430123}"/>
                </a:ext>
              </a:extLst>
            </p:cNvPr>
            <p:cNvSpPr/>
            <p:nvPr/>
          </p:nvSpPr>
          <p:spPr>
            <a:xfrm>
              <a:off x="4752776" y="11969968"/>
              <a:ext cx="2293200" cy="1136767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在sector列表中查找能够装下该数据实体的sector</a:t>
              </a:r>
            </a:p>
          </p:txBody>
        </p:sp>
        <p:sp>
          <p:nvSpPr>
            <p:cNvPr id="57" name="流程图: 决策 56">
              <a:extLst>
                <a:ext uri="{FF2B5EF4-FFF2-40B4-BE49-F238E27FC236}">
                  <a16:creationId xmlns:a16="http://schemas.microsoft.com/office/drawing/2014/main" id="{E6112308-4070-4B46-A62B-0153D9E089BB}"/>
                </a:ext>
              </a:extLst>
            </p:cNvPr>
            <p:cNvSpPr/>
            <p:nvPr/>
          </p:nvSpPr>
          <p:spPr>
            <a:xfrm>
              <a:off x="3546492" y="13630691"/>
              <a:ext cx="4693920" cy="687600"/>
            </a:xfrm>
            <a:prstGeom prst="flowChartDecision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是否找到sector？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8DCC05E-2EB7-4254-BA98-7863DDFBA4F2}"/>
                </a:ext>
              </a:extLst>
            </p:cNvPr>
            <p:cNvSpPr/>
            <p:nvPr/>
          </p:nvSpPr>
          <p:spPr>
            <a:xfrm>
              <a:off x="4737893" y="16451047"/>
              <a:ext cx="2293200" cy="108641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在sector列表中查找能够装下该数据实体的sector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BD98FE4E-B71E-4038-A147-4BBCB9F3E9C8}"/>
                </a:ext>
              </a:extLst>
            </p:cNvPr>
            <p:cNvSpPr/>
            <p:nvPr/>
          </p:nvSpPr>
          <p:spPr>
            <a:xfrm>
              <a:off x="330729" y="18160939"/>
              <a:ext cx="2293200" cy="68760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空间不足，写入失败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025A85D4-8236-4F4A-A95A-FC9AC1418C62}"/>
                </a:ext>
              </a:extLst>
            </p:cNvPr>
            <p:cNvSpPr/>
            <p:nvPr/>
          </p:nvSpPr>
          <p:spPr>
            <a:xfrm>
              <a:off x="4737893" y="9444243"/>
              <a:ext cx="2293200" cy="687600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hoitWriteToCache</a:t>
              </a:r>
            </a:p>
          </p:txBody>
        </p:sp>
        <p:sp>
          <p:nvSpPr>
            <p:cNvPr id="74" name="流程图: 决策 73">
              <a:extLst>
                <a:ext uri="{FF2B5EF4-FFF2-40B4-BE49-F238E27FC236}">
                  <a16:creationId xmlns:a16="http://schemas.microsoft.com/office/drawing/2014/main" id="{C384AE9F-FCBE-40B6-9CD3-0DD1BB645333}"/>
                </a:ext>
              </a:extLst>
            </p:cNvPr>
            <p:cNvSpPr/>
            <p:nvPr/>
          </p:nvSpPr>
          <p:spPr>
            <a:xfrm>
              <a:off x="8679767" y="10707106"/>
              <a:ext cx="4693920" cy="687600"/>
            </a:xfrm>
            <a:prstGeom prst="flowChartDecision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该sector是否已经在cache中？</a:t>
              </a: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B81C106B-8B34-42C5-AA26-56626489E25B}"/>
                </a:ext>
              </a:extLst>
            </p:cNvPr>
            <p:cNvSpPr/>
            <p:nvPr/>
          </p:nvSpPr>
          <p:spPr>
            <a:xfrm>
              <a:off x="9880127" y="11969968"/>
              <a:ext cx="2293200" cy="1136766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将该sector替换掉cache中最先载入的sector(FIFO)</a:t>
              </a: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58470F2F-39EE-4677-A2C6-2BA767CEE8E9}"/>
                </a:ext>
              </a:extLst>
            </p:cNvPr>
            <p:cNvSpPr/>
            <p:nvPr/>
          </p:nvSpPr>
          <p:spPr>
            <a:xfrm>
              <a:off x="9880127" y="13630691"/>
              <a:ext cx="2293200" cy="68760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写入数据实体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5B0F17BA-76D3-4E7B-A14B-E7E739D4A048}"/>
                </a:ext>
              </a:extLst>
            </p:cNvPr>
            <p:cNvSpPr/>
            <p:nvPr/>
          </p:nvSpPr>
          <p:spPr>
            <a:xfrm>
              <a:off x="9880106" y="16224211"/>
              <a:ext cx="2293200" cy="68760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更新sector剩余空间，数据偏移</a:t>
              </a: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224CD848-6AF6-4CEE-BF5A-CF5A3F0185FC}"/>
                </a:ext>
              </a:extLst>
            </p:cNvPr>
            <p:cNvSpPr/>
            <p:nvPr/>
          </p:nvSpPr>
          <p:spPr>
            <a:xfrm>
              <a:off x="9880106" y="17435377"/>
              <a:ext cx="2293200" cy="68760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更新sector剩余空间，数据偏移</a:t>
              </a: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2F5AA978-DFAA-42CA-89A3-61EC1903A7B0}"/>
                </a:ext>
              </a:extLst>
            </p:cNvPr>
            <p:cNvSpPr/>
            <p:nvPr/>
          </p:nvSpPr>
          <p:spPr>
            <a:xfrm>
              <a:off x="4800632" y="19918291"/>
              <a:ext cx="2293200" cy="687600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hoitWriteToCache 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End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流程图: 决策 98">
              <a:extLst>
                <a:ext uri="{FF2B5EF4-FFF2-40B4-BE49-F238E27FC236}">
                  <a16:creationId xmlns:a16="http://schemas.microsoft.com/office/drawing/2014/main" id="{41839ED0-F21C-48B0-8F56-450F44087FB8}"/>
                </a:ext>
              </a:extLst>
            </p:cNvPr>
            <p:cNvSpPr/>
            <p:nvPr/>
          </p:nvSpPr>
          <p:spPr>
            <a:xfrm>
              <a:off x="3546493" y="18160938"/>
              <a:ext cx="4693919" cy="687600"/>
            </a:xfrm>
            <a:prstGeom prst="flowChartDecision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是否找到sector？</a:t>
              </a:r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55C3F2F9-EECA-4014-8EE3-690BDDE1E670}"/>
                </a:ext>
              </a:extLst>
            </p:cNvPr>
            <p:cNvCxnSpPr>
              <a:cxnSpLocks/>
              <a:stCxn id="54" idx="2"/>
              <a:endCxn id="55" idx="0"/>
            </p:cNvCxnSpPr>
            <p:nvPr/>
          </p:nvCxnSpPr>
          <p:spPr>
            <a:xfrm>
              <a:off x="5893452" y="11394706"/>
              <a:ext cx="5924" cy="57526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F02CF549-0266-4E38-999B-52C2EE725804}"/>
                </a:ext>
              </a:extLst>
            </p:cNvPr>
            <p:cNvCxnSpPr>
              <a:cxnSpLocks/>
              <a:stCxn id="55" idx="2"/>
              <a:endCxn id="57" idx="0"/>
            </p:cNvCxnSpPr>
            <p:nvPr/>
          </p:nvCxnSpPr>
          <p:spPr>
            <a:xfrm flipH="1">
              <a:off x="5893452" y="13106735"/>
              <a:ext cx="5924" cy="523956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8B22CC09-1EC6-40B4-8909-0A3E5EF7A347}"/>
                </a:ext>
              </a:extLst>
            </p:cNvPr>
            <p:cNvCxnSpPr>
              <a:cxnSpLocks/>
              <a:stCxn id="57" idx="2"/>
              <a:endCxn id="220" idx="0"/>
            </p:cNvCxnSpPr>
            <p:nvPr/>
          </p:nvCxnSpPr>
          <p:spPr>
            <a:xfrm flipH="1">
              <a:off x="5884493" y="14318291"/>
              <a:ext cx="8959" cy="70632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38457553-63E6-4E1C-AD84-9EDD6CFFE3EE}"/>
                </a:ext>
              </a:extLst>
            </p:cNvPr>
            <p:cNvCxnSpPr>
              <a:cxnSpLocks/>
              <a:stCxn id="59" idx="2"/>
              <a:endCxn id="99" idx="0"/>
            </p:cNvCxnSpPr>
            <p:nvPr/>
          </p:nvCxnSpPr>
          <p:spPr>
            <a:xfrm>
              <a:off x="5884493" y="17537457"/>
              <a:ext cx="8960" cy="62348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AB4D0C69-1695-439E-B00B-2BF31755F048}"/>
                </a:ext>
              </a:extLst>
            </p:cNvPr>
            <p:cNvCxnSpPr>
              <a:cxnSpLocks/>
              <a:stCxn id="99" idx="1"/>
              <a:endCxn id="64" idx="3"/>
            </p:cNvCxnSpPr>
            <p:nvPr/>
          </p:nvCxnSpPr>
          <p:spPr>
            <a:xfrm flipH="1">
              <a:off x="2623929" y="18504738"/>
              <a:ext cx="922564" cy="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连接符: 肘形 132">
              <a:extLst>
                <a:ext uri="{FF2B5EF4-FFF2-40B4-BE49-F238E27FC236}">
                  <a16:creationId xmlns:a16="http://schemas.microsoft.com/office/drawing/2014/main" id="{05505A66-4AC1-4E8C-A0C6-620783B4111E}"/>
                </a:ext>
              </a:extLst>
            </p:cNvPr>
            <p:cNvCxnSpPr>
              <a:cxnSpLocks/>
              <a:stCxn id="57" idx="3"/>
              <a:endCxn id="74" idx="0"/>
            </p:cNvCxnSpPr>
            <p:nvPr/>
          </p:nvCxnSpPr>
          <p:spPr>
            <a:xfrm flipV="1">
              <a:off x="8240412" y="10707106"/>
              <a:ext cx="2786315" cy="3267385"/>
            </a:xfrm>
            <a:prstGeom prst="bentConnector4">
              <a:avLst>
                <a:gd name="adj1" fmla="val 11250"/>
                <a:gd name="adj2" fmla="val 106996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连接符: 肘形 136">
              <a:extLst>
                <a:ext uri="{FF2B5EF4-FFF2-40B4-BE49-F238E27FC236}">
                  <a16:creationId xmlns:a16="http://schemas.microsoft.com/office/drawing/2014/main" id="{99A53205-762C-4C7C-BA9B-02D10BC61A97}"/>
                </a:ext>
              </a:extLst>
            </p:cNvPr>
            <p:cNvCxnSpPr>
              <a:cxnSpLocks/>
              <a:stCxn id="99" idx="3"/>
              <a:endCxn id="74" idx="0"/>
            </p:cNvCxnSpPr>
            <p:nvPr/>
          </p:nvCxnSpPr>
          <p:spPr>
            <a:xfrm flipV="1">
              <a:off x="8240412" y="10707106"/>
              <a:ext cx="2786315" cy="7797632"/>
            </a:xfrm>
            <a:prstGeom prst="bentConnector4">
              <a:avLst>
                <a:gd name="adj1" fmla="val 10619"/>
                <a:gd name="adj2" fmla="val 102932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连接符: 肘形 143">
              <a:extLst>
                <a:ext uri="{FF2B5EF4-FFF2-40B4-BE49-F238E27FC236}">
                  <a16:creationId xmlns:a16="http://schemas.microsoft.com/office/drawing/2014/main" id="{F2345535-1518-4D8B-918E-A2946E78BF8F}"/>
                </a:ext>
              </a:extLst>
            </p:cNvPr>
            <p:cNvCxnSpPr>
              <a:cxnSpLocks/>
              <a:stCxn id="64" idx="2"/>
              <a:endCxn id="85" idx="1"/>
            </p:cNvCxnSpPr>
            <p:nvPr/>
          </p:nvCxnSpPr>
          <p:spPr>
            <a:xfrm rot="16200000" flipH="1">
              <a:off x="2432204" y="17893663"/>
              <a:ext cx="1413552" cy="3323303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连接符: 肘形 146">
              <a:extLst>
                <a:ext uri="{FF2B5EF4-FFF2-40B4-BE49-F238E27FC236}">
                  <a16:creationId xmlns:a16="http://schemas.microsoft.com/office/drawing/2014/main" id="{838A8345-6FFF-4D15-85EE-B56C55CE13E1}"/>
                </a:ext>
              </a:extLst>
            </p:cNvPr>
            <p:cNvCxnSpPr>
              <a:cxnSpLocks/>
              <a:stCxn id="74" idx="3"/>
              <a:endCxn id="79" idx="3"/>
            </p:cNvCxnSpPr>
            <p:nvPr/>
          </p:nvCxnSpPr>
          <p:spPr>
            <a:xfrm flipH="1">
              <a:off x="12173327" y="11050906"/>
              <a:ext cx="1200360" cy="2923585"/>
            </a:xfrm>
            <a:prstGeom prst="bentConnector3">
              <a:avLst>
                <a:gd name="adj1" fmla="val -19044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连接符: 肘形 149">
              <a:extLst>
                <a:ext uri="{FF2B5EF4-FFF2-40B4-BE49-F238E27FC236}">
                  <a16:creationId xmlns:a16="http://schemas.microsoft.com/office/drawing/2014/main" id="{BE556FCC-0F0C-4F61-91D9-62602A873543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 rot="5400000">
              <a:off x="7964008" y="17199001"/>
              <a:ext cx="2138723" cy="3986675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6FCC2336-7856-4866-90D6-5BC50FCC89F4}"/>
                </a:ext>
              </a:extLst>
            </p:cNvPr>
            <p:cNvCxnSpPr>
              <a:cxnSpLocks/>
              <a:stCxn id="74" idx="2"/>
              <a:endCxn id="77" idx="0"/>
            </p:cNvCxnSpPr>
            <p:nvPr/>
          </p:nvCxnSpPr>
          <p:spPr>
            <a:xfrm>
              <a:off x="11026727" y="11394706"/>
              <a:ext cx="0" cy="57526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31467F8E-DA29-4412-B84E-4D5BA188557E}"/>
                </a:ext>
              </a:extLst>
            </p:cNvPr>
            <p:cNvCxnSpPr>
              <a:cxnSpLocks/>
              <a:stCxn id="77" idx="2"/>
              <a:endCxn id="79" idx="0"/>
            </p:cNvCxnSpPr>
            <p:nvPr/>
          </p:nvCxnSpPr>
          <p:spPr>
            <a:xfrm>
              <a:off x="11026727" y="13106734"/>
              <a:ext cx="0" cy="523957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EF2AEA95-8EC8-4F2C-8BB7-B45BD1D602A2}"/>
                </a:ext>
              </a:extLst>
            </p:cNvPr>
            <p:cNvCxnSpPr>
              <a:cxnSpLocks/>
              <a:stCxn id="79" idx="2"/>
              <a:endCxn id="81" idx="0"/>
            </p:cNvCxnSpPr>
            <p:nvPr/>
          </p:nvCxnSpPr>
          <p:spPr>
            <a:xfrm flipH="1">
              <a:off x="11026706" y="14318291"/>
              <a:ext cx="21" cy="190592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81A4ECA4-127F-451A-BEE7-CCC469382311}"/>
                </a:ext>
              </a:extLst>
            </p:cNvPr>
            <p:cNvCxnSpPr>
              <a:cxnSpLocks/>
              <a:stCxn id="81" idx="2"/>
              <a:endCxn id="83" idx="0"/>
            </p:cNvCxnSpPr>
            <p:nvPr/>
          </p:nvCxnSpPr>
          <p:spPr>
            <a:xfrm>
              <a:off x="11026706" y="16911811"/>
              <a:ext cx="0" cy="523566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C1172433-F791-4BE1-8A49-524422FA64A4}"/>
                </a:ext>
              </a:extLst>
            </p:cNvPr>
            <p:cNvSpPr txBox="1"/>
            <p:nvPr/>
          </p:nvSpPr>
          <p:spPr>
            <a:xfrm>
              <a:off x="7452643" y="13486059"/>
              <a:ext cx="182730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6C2F8609-1E2F-4D97-8641-66BACEAF9F91}"/>
                </a:ext>
              </a:extLst>
            </p:cNvPr>
            <p:cNvSpPr txBox="1"/>
            <p:nvPr/>
          </p:nvSpPr>
          <p:spPr>
            <a:xfrm>
              <a:off x="7472646" y="18071750"/>
              <a:ext cx="182730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A35D8A62-AE35-4127-B030-D361BD31F681}"/>
                </a:ext>
              </a:extLst>
            </p:cNvPr>
            <p:cNvSpPr txBox="1"/>
            <p:nvPr/>
          </p:nvSpPr>
          <p:spPr>
            <a:xfrm>
              <a:off x="5266528" y="14428045"/>
              <a:ext cx="182730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A275CF34-1589-4F8B-B41D-87DF3D296180}"/>
                </a:ext>
              </a:extLst>
            </p:cNvPr>
            <p:cNvSpPr txBox="1"/>
            <p:nvPr/>
          </p:nvSpPr>
          <p:spPr>
            <a:xfrm>
              <a:off x="2225328" y="18071750"/>
              <a:ext cx="182730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C21D6D25-20F2-4C06-8202-1D83CCF82CD1}"/>
                </a:ext>
              </a:extLst>
            </p:cNvPr>
            <p:cNvSpPr txBox="1"/>
            <p:nvPr/>
          </p:nvSpPr>
          <p:spPr>
            <a:xfrm>
              <a:off x="10393859" y="11588597"/>
              <a:ext cx="182730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DBDBB753-8C8C-4E7B-8910-62A9D3B5FFD2}"/>
                </a:ext>
              </a:extLst>
            </p:cNvPr>
            <p:cNvSpPr txBox="1"/>
            <p:nvPr/>
          </p:nvSpPr>
          <p:spPr>
            <a:xfrm>
              <a:off x="12773507" y="10522440"/>
              <a:ext cx="182730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A2B7DCEC-5377-4C43-AEC3-901161D22DA6}"/>
                </a:ext>
              </a:extLst>
            </p:cNvPr>
            <p:cNvSpPr/>
            <p:nvPr/>
          </p:nvSpPr>
          <p:spPr>
            <a:xfrm>
              <a:off x="4737893" y="15024619"/>
              <a:ext cx="2293200" cy="68760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调用前台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GC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，整理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Flash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空间</a:t>
              </a:r>
            </a:p>
          </p:txBody>
        </p:sp>
        <p:cxnSp>
          <p:nvCxnSpPr>
            <p:cNvPr id="224" name="直接箭头连接符 223">
              <a:extLst>
                <a:ext uri="{FF2B5EF4-FFF2-40B4-BE49-F238E27FC236}">
                  <a16:creationId xmlns:a16="http://schemas.microsoft.com/office/drawing/2014/main" id="{EB0FFB67-7298-4D04-9C9B-4100239D8D02}"/>
                </a:ext>
              </a:extLst>
            </p:cNvPr>
            <p:cNvCxnSpPr>
              <a:cxnSpLocks/>
              <a:stCxn id="220" idx="2"/>
              <a:endCxn id="59" idx="0"/>
            </p:cNvCxnSpPr>
            <p:nvPr/>
          </p:nvCxnSpPr>
          <p:spPr>
            <a:xfrm>
              <a:off x="5884493" y="15712219"/>
              <a:ext cx="0" cy="73882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0178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D335F59F-83C3-492B-AE47-CD2258B4F29A}"/>
              </a:ext>
            </a:extLst>
          </p:cNvPr>
          <p:cNvGrpSpPr/>
          <p:nvPr/>
        </p:nvGrpSpPr>
        <p:grpSpPr>
          <a:xfrm>
            <a:off x="3903731" y="7289133"/>
            <a:ext cx="6335395" cy="5393023"/>
            <a:chOff x="3903731" y="7289133"/>
            <a:chExt cx="6335395" cy="5393023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DEA06D7B-A423-4193-988D-CEE43A8C51B3}"/>
                </a:ext>
              </a:extLst>
            </p:cNvPr>
            <p:cNvSpPr/>
            <p:nvPr/>
          </p:nvSpPr>
          <p:spPr>
            <a:xfrm>
              <a:off x="3979931" y="7289133"/>
              <a:ext cx="1456690" cy="347980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hoitWriteThroughCache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EC8062E-EFB8-4C15-88A8-BC2CEB86AA20}"/>
                </a:ext>
              </a:extLst>
            </p:cNvPr>
            <p:cNvSpPr/>
            <p:nvPr/>
          </p:nvSpPr>
          <p:spPr>
            <a:xfrm>
              <a:off x="3905001" y="8047323"/>
              <a:ext cx="1605915" cy="408305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计算块内写写起始位置，计算该块剩余空间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EE596FDF-3140-4AC3-9681-575A2C80C107}"/>
                </a:ext>
              </a:extLst>
            </p:cNvPr>
            <p:cNvSpPr/>
            <p:nvPr/>
          </p:nvSpPr>
          <p:spPr>
            <a:xfrm>
              <a:off x="3905636" y="8865838"/>
              <a:ext cx="1605915" cy="408305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根据写入偏移uiOft，计算写起始位置块号i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2B064D4D-8945-490E-AC69-DCDBEAF1AD14}"/>
                </a:ext>
              </a:extLst>
            </p:cNvPr>
            <p:cNvSpPr/>
            <p:nvPr/>
          </p:nvSpPr>
          <p:spPr>
            <a:xfrm>
              <a:off x="3905636" y="9684353"/>
              <a:ext cx="1605915" cy="408305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根据i获取块信息结构体pSector</a:t>
              </a:r>
            </a:p>
          </p:txBody>
        </p:sp>
        <p:sp>
          <p:nvSpPr>
            <p:cNvPr id="42" name="流程图: 决策 41">
              <a:extLst>
                <a:ext uri="{FF2B5EF4-FFF2-40B4-BE49-F238E27FC236}">
                  <a16:creationId xmlns:a16="http://schemas.microsoft.com/office/drawing/2014/main" id="{0C675769-815B-4F5D-8E9D-1D383225E458}"/>
                </a:ext>
              </a:extLst>
            </p:cNvPr>
            <p:cNvSpPr/>
            <p:nvPr/>
          </p:nvSpPr>
          <p:spPr>
            <a:xfrm>
              <a:off x="3936116" y="10502868"/>
              <a:ext cx="1545590" cy="662940"/>
            </a:xfrm>
            <a:prstGeom prst="flowChartDecision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该sector是否已经在cache中？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E8AA217-B454-43DF-877D-4E32F08B36F8}"/>
                </a:ext>
              </a:extLst>
            </p:cNvPr>
            <p:cNvSpPr/>
            <p:nvPr/>
          </p:nvSpPr>
          <p:spPr>
            <a:xfrm>
              <a:off x="3903731" y="11576018"/>
              <a:ext cx="1605915" cy="408305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将该sector替换掉cache中最先载入的sector(FIFO)</a:t>
              </a: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30F56D35-4A85-4699-AA65-5B25FDBB9983}"/>
                </a:ext>
              </a:extLst>
            </p:cNvPr>
            <p:cNvCxnSpPr>
              <a:endCxn id="39" idx="0"/>
            </p:cNvCxnSpPr>
            <p:nvPr/>
          </p:nvCxnSpPr>
          <p:spPr>
            <a:xfrm>
              <a:off x="4708276" y="7637113"/>
              <a:ext cx="0" cy="41021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BA88C790-C716-4D2B-875B-9448844CF337}"/>
                </a:ext>
              </a:extLst>
            </p:cNvPr>
            <p:cNvCxnSpPr>
              <a:stCxn id="39" idx="2"/>
              <a:endCxn id="40" idx="0"/>
            </p:cNvCxnSpPr>
            <p:nvPr/>
          </p:nvCxnSpPr>
          <p:spPr>
            <a:xfrm>
              <a:off x="4708276" y="8455628"/>
              <a:ext cx="635" cy="41021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96C05D19-7A62-4BD8-8174-19D9DBCD5F61}"/>
                </a:ext>
              </a:extLst>
            </p:cNvPr>
            <p:cNvCxnSpPr>
              <a:stCxn id="40" idx="2"/>
              <a:endCxn id="41" idx="0"/>
            </p:cNvCxnSpPr>
            <p:nvPr/>
          </p:nvCxnSpPr>
          <p:spPr>
            <a:xfrm>
              <a:off x="4708911" y="9274143"/>
              <a:ext cx="0" cy="41021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EEB2AA38-2783-42A1-95E9-3BA76772298E}"/>
                </a:ext>
              </a:extLst>
            </p:cNvPr>
            <p:cNvCxnSpPr>
              <a:stCxn id="41" idx="2"/>
              <a:endCxn id="42" idx="0"/>
            </p:cNvCxnSpPr>
            <p:nvPr/>
          </p:nvCxnSpPr>
          <p:spPr>
            <a:xfrm>
              <a:off x="4708911" y="10092658"/>
              <a:ext cx="0" cy="41021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A0D64C5F-71C2-409D-835A-813A972D84B9}"/>
                </a:ext>
              </a:extLst>
            </p:cNvPr>
            <p:cNvCxnSpPr>
              <a:stCxn id="42" idx="2"/>
            </p:cNvCxnSpPr>
            <p:nvPr/>
          </p:nvCxnSpPr>
          <p:spPr>
            <a:xfrm flipH="1">
              <a:off x="4704466" y="11165808"/>
              <a:ext cx="4445" cy="42037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流程图: 决策 48">
              <a:extLst>
                <a:ext uri="{FF2B5EF4-FFF2-40B4-BE49-F238E27FC236}">
                  <a16:creationId xmlns:a16="http://schemas.microsoft.com/office/drawing/2014/main" id="{ADAE9C47-33DB-4F9C-8725-3EDB54A3292B}"/>
                </a:ext>
              </a:extLst>
            </p:cNvPr>
            <p:cNvSpPr/>
            <p:nvPr/>
          </p:nvSpPr>
          <p:spPr>
            <a:xfrm>
              <a:off x="6280536" y="7919688"/>
              <a:ext cx="1545590" cy="662940"/>
            </a:xfrm>
            <a:prstGeom prst="flowChartDecision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该sector是否可装下剩余数据？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D4F05FA-1373-4FED-9ABB-869C6A1AC05D}"/>
                </a:ext>
              </a:extLst>
            </p:cNvPr>
            <p:cNvSpPr/>
            <p:nvPr/>
          </p:nvSpPr>
          <p:spPr>
            <a:xfrm>
              <a:off x="6250691" y="8865838"/>
              <a:ext cx="1605915" cy="408305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写满当前sector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47C6EA9-D4D2-42D0-B5B5-AAB30096D9A2}"/>
                </a:ext>
              </a:extLst>
            </p:cNvPr>
            <p:cNvSpPr/>
            <p:nvPr/>
          </p:nvSpPr>
          <p:spPr>
            <a:xfrm>
              <a:off x="6250691" y="9684353"/>
              <a:ext cx="1605915" cy="408305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修改当前sector偏移和剩余空间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7BBB19E-BFD2-4634-AE09-C39AC8495A3E}"/>
                </a:ext>
              </a:extLst>
            </p:cNvPr>
            <p:cNvSpPr/>
            <p:nvPr/>
          </p:nvSpPr>
          <p:spPr>
            <a:xfrm>
              <a:off x="6250691" y="10629868"/>
              <a:ext cx="1605915" cy="408305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修改数据写指针位置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6CC88D5D-431F-47D0-A525-FA483A9DAF4B}"/>
                </a:ext>
              </a:extLst>
            </p:cNvPr>
            <p:cNvSpPr/>
            <p:nvPr/>
          </p:nvSpPr>
          <p:spPr>
            <a:xfrm>
              <a:off x="8633211" y="8865838"/>
              <a:ext cx="1605915" cy="408305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写完所有数据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775111F-6F51-4A9E-B03A-3541F1407C67}"/>
                </a:ext>
              </a:extLst>
            </p:cNvPr>
            <p:cNvSpPr/>
            <p:nvPr/>
          </p:nvSpPr>
          <p:spPr>
            <a:xfrm>
              <a:off x="8633211" y="12334176"/>
              <a:ext cx="1598930" cy="347980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hoitWriteThroughCache</a:t>
              </a:r>
              <a:endParaRPr lang="en-US" altLang="zh-CN" sz="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End</a:t>
              </a:r>
              <a:endParaRPr lang="zh-CN" altLang="en-US" sz="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38777E62-F594-41A2-8D09-1893188A5DBC}"/>
                </a:ext>
              </a:extLst>
            </p:cNvPr>
            <p:cNvCxnSpPr>
              <a:stCxn id="49" idx="2"/>
            </p:cNvCxnSpPr>
            <p:nvPr/>
          </p:nvCxnSpPr>
          <p:spPr>
            <a:xfrm>
              <a:off x="7053331" y="8582628"/>
              <a:ext cx="635" cy="28321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85A0D9EE-F94F-43AB-9488-4DA992E13D4D}"/>
                </a:ext>
              </a:extLst>
            </p:cNvPr>
            <p:cNvCxnSpPr/>
            <p:nvPr/>
          </p:nvCxnSpPr>
          <p:spPr>
            <a:xfrm>
              <a:off x="7053966" y="9274143"/>
              <a:ext cx="0" cy="41021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D1769B49-B611-4105-8839-76AB47033E5C}"/>
                </a:ext>
              </a:extLst>
            </p:cNvPr>
            <p:cNvCxnSpPr>
              <a:stCxn id="51" idx="2"/>
              <a:endCxn id="52" idx="0"/>
            </p:cNvCxnSpPr>
            <p:nvPr/>
          </p:nvCxnSpPr>
          <p:spPr>
            <a:xfrm>
              <a:off x="7053966" y="10092658"/>
              <a:ext cx="0" cy="53721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肘形连接符 56">
              <a:extLst>
                <a:ext uri="{FF2B5EF4-FFF2-40B4-BE49-F238E27FC236}">
                  <a16:creationId xmlns:a16="http://schemas.microsoft.com/office/drawing/2014/main" id="{9062ED03-4C25-4636-849C-F7131EFF710B}"/>
                </a:ext>
              </a:extLst>
            </p:cNvPr>
            <p:cNvCxnSpPr>
              <a:stCxn id="43" idx="2"/>
              <a:endCxn id="49" idx="0"/>
            </p:cNvCxnSpPr>
            <p:nvPr/>
          </p:nvCxnSpPr>
          <p:spPr>
            <a:xfrm rot="5400000" flipH="1" flipV="1">
              <a:off x="3847851" y="8778208"/>
              <a:ext cx="4064635" cy="2346325"/>
            </a:xfrm>
            <a:prstGeom prst="bentConnector5">
              <a:avLst>
                <a:gd name="adj1" fmla="val -5858"/>
                <a:gd name="adj2" fmla="val 49986"/>
                <a:gd name="adj3" fmla="val 105858"/>
              </a:avLst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肘形连接符 57">
              <a:extLst>
                <a:ext uri="{FF2B5EF4-FFF2-40B4-BE49-F238E27FC236}">
                  <a16:creationId xmlns:a16="http://schemas.microsoft.com/office/drawing/2014/main" id="{B5B5AC1A-F19C-4D75-87F2-C690FA7EBAAB}"/>
                </a:ext>
              </a:extLst>
            </p:cNvPr>
            <p:cNvCxnSpPr>
              <a:stCxn id="42" idx="3"/>
              <a:endCxn id="49" idx="0"/>
            </p:cNvCxnSpPr>
            <p:nvPr/>
          </p:nvCxnSpPr>
          <p:spPr>
            <a:xfrm flipV="1">
              <a:off x="5481706" y="7919688"/>
              <a:ext cx="1571625" cy="2914650"/>
            </a:xfrm>
            <a:prstGeom prst="bentConnector4">
              <a:avLst>
                <a:gd name="adj1" fmla="val 25414"/>
                <a:gd name="adj2" fmla="val 108170"/>
              </a:avLst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肘形连接符 58">
              <a:extLst>
                <a:ext uri="{FF2B5EF4-FFF2-40B4-BE49-F238E27FC236}">
                  <a16:creationId xmlns:a16="http://schemas.microsoft.com/office/drawing/2014/main" id="{546C5BB8-2D5F-4154-A2BC-9F60F6FA5B73}"/>
                </a:ext>
              </a:extLst>
            </p:cNvPr>
            <p:cNvCxnSpPr>
              <a:stCxn id="49" idx="3"/>
              <a:endCxn id="53" idx="0"/>
            </p:cNvCxnSpPr>
            <p:nvPr/>
          </p:nvCxnSpPr>
          <p:spPr>
            <a:xfrm>
              <a:off x="7826126" y="8251158"/>
              <a:ext cx="1610360" cy="614680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肘形连接符 59">
              <a:extLst>
                <a:ext uri="{FF2B5EF4-FFF2-40B4-BE49-F238E27FC236}">
                  <a16:creationId xmlns:a16="http://schemas.microsoft.com/office/drawing/2014/main" id="{DDDF3631-A5EF-40A4-B3BA-219CC6C0811F}"/>
                </a:ext>
              </a:extLst>
            </p:cNvPr>
            <p:cNvCxnSpPr/>
            <p:nvPr/>
          </p:nvCxnSpPr>
          <p:spPr>
            <a:xfrm rot="5400000" flipH="1">
              <a:off x="4385696" y="8369903"/>
              <a:ext cx="2990850" cy="2345690"/>
            </a:xfrm>
            <a:prstGeom prst="bentConnector5">
              <a:avLst>
                <a:gd name="adj1" fmla="val -53566"/>
                <a:gd name="adj2" fmla="val 142907"/>
                <a:gd name="adj3" fmla="val 107962"/>
              </a:avLst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99CA1A0-4FA0-4145-945B-1667ADAE3E65}"/>
                </a:ext>
              </a:extLst>
            </p:cNvPr>
            <p:cNvSpPr txBox="1"/>
            <p:nvPr/>
          </p:nvSpPr>
          <p:spPr>
            <a:xfrm>
              <a:off x="4412366" y="11198103"/>
              <a:ext cx="44005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  <a:endPara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2DB96314-2CA7-440D-B3FC-4E793E390B63}"/>
                </a:ext>
              </a:extLst>
            </p:cNvPr>
            <p:cNvSpPr txBox="1"/>
            <p:nvPr/>
          </p:nvSpPr>
          <p:spPr>
            <a:xfrm>
              <a:off x="6832986" y="8562308"/>
              <a:ext cx="44005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  <a:endPara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3F8472AB-8893-4FE8-84C9-BFEE7186C245}"/>
                </a:ext>
              </a:extLst>
            </p:cNvPr>
            <p:cNvSpPr txBox="1"/>
            <p:nvPr/>
          </p:nvSpPr>
          <p:spPr>
            <a:xfrm>
              <a:off x="5436621" y="10629868"/>
              <a:ext cx="44005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  <a:endPara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39E2C25B-9C87-454C-ACA3-8D26D296A9D2}"/>
                </a:ext>
              </a:extLst>
            </p:cNvPr>
            <p:cNvSpPr txBox="1"/>
            <p:nvPr/>
          </p:nvSpPr>
          <p:spPr>
            <a:xfrm>
              <a:off x="7826126" y="8047323"/>
              <a:ext cx="44005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  <a:endParaRPr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20C37141-F70A-4078-B13E-C21E932007F1}"/>
                </a:ext>
              </a:extLst>
            </p:cNvPr>
            <p:cNvSpPr/>
            <p:nvPr/>
          </p:nvSpPr>
          <p:spPr>
            <a:xfrm>
              <a:off x="8626226" y="9709118"/>
              <a:ext cx="1605915" cy="408305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8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修改当前sector偏移和剩余空间</a:t>
              </a:r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45BA8028-371B-4EA2-AE53-4121F8B24F0F}"/>
                </a:ext>
              </a:extLst>
            </p:cNvPr>
            <p:cNvCxnSpPr>
              <a:stCxn id="53" idx="2"/>
              <a:endCxn id="73" idx="0"/>
            </p:cNvCxnSpPr>
            <p:nvPr/>
          </p:nvCxnSpPr>
          <p:spPr>
            <a:xfrm flipH="1">
              <a:off x="9429501" y="9274143"/>
              <a:ext cx="6985" cy="43497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052B3273-E516-4B8A-B349-BEBB77004AB9}"/>
                </a:ext>
              </a:extLst>
            </p:cNvPr>
            <p:cNvCxnSpPr>
              <a:cxnSpLocks/>
              <a:stCxn id="73" idx="2"/>
              <a:endCxn id="56" idx="0"/>
            </p:cNvCxnSpPr>
            <p:nvPr/>
          </p:nvCxnSpPr>
          <p:spPr>
            <a:xfrm>
              <a:off x="9429184" y="10117423"/>
              <a:ext cx="3492" cy="2216753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5426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74F250EB-4D51-4F31-B5F4-3FE54ED5309C}"/>
              </a:ext>
            </a:extLst>
          </p:cNvPr>
          <p:cNvGrpSpPr/>
          <p:nvPr/>
        </p:nvGrpSpPr>
        <p:grpSpPr>
          <a:xfrm>
            <a:off x="-462985" y="14570869"/>
            <a:ext cx="11771021" cy="8331600"/>
            <a:chOff x="-462985" y="0"/>
            <a:chExt cx="11771021" cy="833160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C622D81-F77C-4F0C-87B6-2AAF55505686}"/>
                </a:ext>
              </a:extLst>
            </p:cNvPr>
            <p:cNvSpPr/>
            <p:nvPr/>
          </p:nvSpPr>
          <p:spPr>
            <a:xfrm>
              <a:off x="4119347" y="0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39678A57-258C-4AFA-BDA3-962EB7216A8A}"/>
                </a:ext>
              </a:extLst>
            </p:cNvPr>
            <p:cNvCxnSpPr>
              <a:cxnSpLocks/>
              <a:stCxn id="32" idx="2"/>
              <a:endCxn id="43" idx="0"/>
            </p:cNvCxnSpPr>
            <p:nvPr/>
          </p:nvCxnSpPr>
          <p:spPr>
            <a:xfrm flipH="1">
              <a:off x="5266198" y="687364"/>
              <a:ext cx="1" cy="656869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菱形 42">
              <a:extLst>
                <a:ext uri="{FF2B5EF4-FFF2-40B4-BE49-F238E27FC236}">
                  <a16:creationId xmlns:a16="http://schemas.microsoft.com/office/drawing/2014/main" id="{8ADDB01D-489F-4633-BE10-07F879A0B90A}"/>
                </a:ext>
              </a:extLst>
            </p:cNvPr>
            <p:cNvSpPr/>
            <p:nvPr/>
          </p:nvSpPr>
          <p:spPr>
            <a:xfrm>
              <a:off x="3279743" y="1344233"/>
              <a:ext cx="3972909" cy="687364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pInodeInfo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是否已打开？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FEEAC2F-3B54-47C6-A6F3-48438BBBDBE3}"/>
                </a:ext>
              </a:extLst>
            </p:cNvPr>
            <p:cNvSpPr/>
            <p:nvPr/>
          </p:nvSpPr>
          <p:spPr>
            <a:xfrm>
              <a:off x="3454909" y="2688466"/>
              <a:ext cx="3622575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调用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__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hoit_write_full_dnode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写入数据并创建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 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58B80D95-DDBC-4594-90A2-1E6025A70E8D}"/>
                </a:ext>
              </a:extLst>
            </p:cNvPr>
            <p:cNvCxnSpPr>
              <a:cxnSpLocks/>
              <a:stCxn id="43" idx="2"/>
              <a:endCxn id="48" idx="0"/>
            </p:cNvCxnSpPr>
            <p:nvPr/>
          </p:nvCxnSpPr>
          <p:spPr>
            <a:xfrm flipH="1">
              <a:off x="5266197" y="2031597"/>
              <a:ext cx="1" cy="656869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34429C6C-EC6C-48F4-8F89-345B47A99539}"/>
                </a:ext>
              </a:extLst>
            </p:cNvPr>
            <p:cNvSpPr/>
            <p:nvPr/>
          </p:nvSpPr>
          <p:spPr>
            <a:xfrm>
              <a:off x="3454909" y="4032698"/>
              <a:ext cx="3622575" cy="1148901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调用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hoitFragTreeInsertNode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向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pInodeInfo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rbtree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结构插入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 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节点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344AC225-3DDC-4456-AE42-3BE3BB520FE1}"/>
                </a:ext>
              </a:extLst>
            </p:cNvPr>
            <p:cNvSpPr/>
            <p:nvPr/>
          </p:nvSpPr>
          <p:spPr>
            <a:xfrm>
              <a:off x="3455584" y="5838467"/>
              <a:ext cx="3622575" cy="1148901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调用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hoitFragTreeOverlayFixUp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修复覆盖节点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02279CC-CDE4-4799-B33B-B04EC5C05548}"/>
                </a:ext>
              </a:extLst>
            </p:cNvPr>
            <p:cNvSpPr/>
            <p:nvPr/>
          </p:nvSpPr>
          <p:spPr>
            <a:xfrm>
              <a:off x="4119347" y="7644236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 End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7C4450DD-1EF4-49BA-A13D-EE0C95E91162}"/>
                </a:ext>
              </a:extLst>
            </p:cNvPr>
            <p:cNvCxnSpPr>
              <a:cxnSpLocks/>
              <a:stCxn id="48" idx="2"/>
              <a:endCxn id="52" idx="0"/>
            </p:cNvCxnSpPr>
            <p:nvPr/>
          </p:nvCxnSpPr>
          <p:spPr>
            <a:xfrm>
              <a:off x="5266197" y="3375830"/>
              <a:ext cx="0" cy="65686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F713C389-32EF-414B-8C95-6030A13D4070}"/>
                </a:ext>
              </a:extLst>
            </p:cNvPr>
            <p:cNvCxnSpPr>
              <a:cxnSpLocks/>
              <a:stCxn id="52" idx="2"/>
              <a:endCxn id="53" idx="0"/>
            </p:cNvCxnSpPr>
            <p:nvPr/>
          </p:nvCxnSpPr>
          <p:spPr>
            <a:xfrm>
              <a:off x="5266197" y="5181599"/>
              <a:ext cx="675" cy="65686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DEE7A18A-053B-4A01-9F98-1A0479AA7D87}"/>
                </a:ext>
              </a:extLst>
            </p:cNvPr>
            <p:cNvCxnSpPr>
              <a:cxnSpLocks/>
              <a:stCxn id="53" idx="2"/>
              <a:endCxn id="54" idx="0"/>
            </p:cNvCxnSpPr>
            <p:nvPr/>
          </p:nvCxnSpPr>
          <p:spPr>
            <a:xfrm flipH="1">
              <a:off x="5266199" y="6987368"/>
              <a:ext cx="673" cy="65686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4FB739A3-5CA7-42CB-BEE9-0F84AAF21E80}"/>
                </a:ext>
              </a:extLst>
            </p:cNvPr>
            <p:cNvCxnSpPr>
              <a:cxnSpLocks/>
              <a:stCxn id="43" idx="3"/>
              <a:endCxn id="54" idx="3"/>
            </p:cNvCxnSpPr>
            <p:nvPr/>
          </p:nvCxnSpPr>
          <p:spPr>
            <a:xfrm flipH="1">
              <a:off x="6413050" y="1687915"/>
              <a:ext cx="839602" cy="6300003"/>
            </a:xfrm>
            <a:prstGeom prst="bentConnector3">
              <a:avLst>
                <a:gd name="adj1" fmla="val -109942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63582DF4-254F-4FF3-B527-5D0DFC62E845}"/>
                </a:ext>
              </a:extLst>
            </p:cNvPr>
            <p:cNvSpPr txBox="1"/>
            <p:nvPr/>
          </p:nvSpPr>
          <p:spPr>
            <a:xfrm>
              <a:off x="3801203" y="1326714"/>
              <a:ext cx="75068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EA630FA3-5D93-430E-9837-A3CA2EAF998A}"/>
                </a:ext>
              </a:extLst>
            </p:cNvPr>
            <p:cNvSpPr txBox="1"/>
            <p:nvPr/>
          </p:nvSpPr>
          <p:spPr>
            <a:xfrm>
              <a:off x="-462985" y="2175365"/>
              <a:ext cx="67799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9624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>
            <a:extLst>
              <a:ext uri="{FF2B5EF4-FFF2-40B4-BE49-F238E27FC236}">
                <a16:creationId xmlns:a16="http://schemas.microsoft.com/office/drawing/2014/main" id="{F337B64A-C80F-4AB9-9AB4-58AD614F32DB}"/>
              </a:ext>
            </a:extLst>
          </p:cNvPr>
          <p:cNvGrpSpPr/>
          <p:nvPr/>
        </p:nvGrpSpPr>
        <p:grpSpPr>
          <a:xfrm>
            <a:off x="-642616" y="14027863"/>
            <a:ext cx="11031172" cy="8225455"/>
            <a:chOff x="-642616" y="14027863"/>
            <a:chExt cx="11031172" cy="8225455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C622D81-F77C-4F0C-87B6-2AAF55505686}"/>
                </a:ext>
              </a:extLst>
            </p:cNvPr>
            <p:cNvSpPr/>
            <p:nvPr/>
          </p:nvSpPr>
          <p:spPr>
            <a:xfrm>
              <a:off x="4114948" y="14027863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Delete File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02279CC-CDE4-4799-B33B-B04EC5C05548}"/>
                </a:ext>
              </a:extLst>
            </p:cNvPr>
            <p:cNvSpPr/>
            <p:nvPr/>
          </p:nvSpPr>
          <p:spPr>
            <a:xfrm>
              <a:off x="4125694" y="21565954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Delete File End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A3D8764-75BF-4B14-8063-4BF8194D4E12}"/>
                </a:ext>
              </a:extLst>
            </p:cNvPr>
            <p:cNvSpPr/>
            <p:nvPr/>
          </p:nvSpPr>
          <p:spPr>
            <a:xfrm>
              <a:off x="4119344" y="15427590"/>
              <a:ext cx="2293703" cy="112105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标记目录项的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Info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过期，并标记数据实体过期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4408EEE-C818-4617-AFA6-301E823171DA}"/>
                </a:ext>
              </a:extLst>
            </p:cNvPr>
            <p:cNvSpPr/>
            <p:nvPr/>
          </p:nvSpPr>
          <p:spPr>
            <a:xfrm>
              <a:off x="4119344" y="17151700"/>
              <a:ext cx="2293703" cy="112105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将目录项对应的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 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Dirent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从父目录文件中移除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E507BD8-3550-4E87-A2D6-7417396EEFA0}"/>
                </a:ext>
              </a:extLst>
            </p:cNvPr>
            <p:cNvSpPr/>
            <p:nvPr/>
          </p:nvSpPr>
          <p:spPr>
            <a:xfrm>
              <a:off x="4125695" y="18923357"/>
              <a:ext cx="2293703" cy="687365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文件链接数减一</a:t>
              </a:r>
            </a:p>
          </p:txBody>
        </p:sp>
        <p:sp>
          <p:nvSpPr>
            <p:cNvPr id="25" name="菱形 24">
              <a:extLst>
                <a:ext uri="{FF2B5EF4-FFF2-40B4-BE49-F238E27FC236}">
                  <a16:creationId xmlns:a16="http://schemas.microsoft.com/office/drawing/2014/main" id="{4AED7A80-A4DF-4279-9B24-AED6DF3ED334}"/>
                </a:ext>
              </a:extLst>
            </p:cNvPr>
            <p:cNvSpPr/>
            <p:nvPr/>
          </p:nvSpPr>
          <p:spPr>
            <a:xfrm>
              <a:off x="4125694" y="20166226"/>
              <a:ext cx="2293703" cy="687365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链接数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=0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？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B1BD87A-0046-4888-B79D-BC10A3C9AB3F}"/>
                </a:ext>
              </a:extLst>
            </p:cNvPr>
            <p:cNvSpPr txBox="1"/>
            <p:nvPr/>
          </p:nvSpPr>
          <p:spPr>
            <a:xfrm>
              <a:off x="184243" y="20076654"/>
              <a:ext cx="75068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D00A06A5-EC70-47FD-88A4-F640F0CF2E13}"/>
                </a:ext>
              </a:extLst>
            </p:cNvPr>
            <p:cNvCxnSpPr>
              <a:cxnSpLocks/>
              <a:stCxn id="25" idx="3"/>
              <a:endCxn id="54" idx="3"/>
            </p:cNvCxnSpPr>
            <p:nvPr/>
          </p:nvCxnSpPr>
          <p:spPr>
            <a:xfrm>
              <a:off x="6419397" y="20509909"/>
              <a:ext cx="12700" cy="1399727"/>
            </a:xfrm>
            <a:prstGeom prst="bentConnector3">
              <a:avLst>
                <a:gd name="adj1" fmla="val 792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6D98962-741C-41E6-B6FE-ECC46A53602A}"/>
                </a:ext>
              </a:extLst>
            </p:cNvPr>
            <p:cNvSpPr/>
            <p:nvPr/>
          </p:nvSpPr>
          <p:spPr>
            <a:xfrm>
              <a:off x="-642616" y="18923357"/>
              <a:ext cx="3813899" cy="687365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查找该文件的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inode_cache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，并标记其对应的所有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Info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过期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194947C2-9D6A-4C7C-AFC6-8908A85F4DBF}"/>
                </a:ext>
              </a:extLst>
            </p:cNvPr>
            <p:cNvSpPr/>
            <p:nvPr/>
          </p:nvSpPr>
          <p:spPr>
            <a:xfrm>
              <a:off x="-642616" y="20166226"/>
              <a:ext cx="3813899" cy="687365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删除该文件对应的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inodecache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BA1C1BBB-A757-4559-B2D3-18DC92608108}"/>
                </a:ext>
              </a:extLst>
            </p:cNvPr>
            <p:cNvCxnSpPr>
              <a:cxnSpLocks/>
              <a:stCxn id="25" idx="1"/>
              <a:endCxn id="60" idx="0"/>
            </p:cNvCxnSpPr>
            <p:nvPr/>
          </p:nvCxnSpPr>
          <p:spPr>
            <a:xfrm rot="10800000">
              <a:off x="1264334" y="18923357"/>
              <a:ext cx="2861360" cy="1586552"/>
            </a:xfrm>
            <a:prstGeom prst="bentConnector4">
              <a:avLst>
                <a:gd name="adj1" fmla="val 16678"/>
                <a:gd name="adj2" fmla="val 205663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3911A0C4-4741-4799-8A63-565B6C4DA1AC}"/>
                </a:ext>
              </a:extLst>
            </p:cNvPr>
            <p:cNvSpPr txBox="1"/>
            <p:nvPr/>
          </p:nvSpPr>
          <p:spPr>
            <a:xfrm>
              <a:off x="2881723" y="20066437"/>
              <a:ext cx="75068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B50B1B5A-D8B6-4207-895D-8BFD9CDEC751}"/>
                </a:ext>
              </a:extLst>
            </p:cNvPr>
            <p:cNvCxnSpPr>
              <a:cxnSpLocks/>
              <a:stCxn id="32" idx="2"/>
              <a:endCxn id="22" idx="0"/>
            </p:cNvCxnSpPr>
            <p:nvPr/>
          </p:nvCxnSpPr>
          <p:spPr>
            <a:xfrm>
              <a:off x="5261800" y="14715227"/>
              <a:ext cx="4396" cy="712363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AEF3E9A0-B74C-4211-A8ED-792140AEAE10}"/>
                </a:ext>
              </a:extLst>
            </p:cNvPr>
            <p:cNvCxnSpPr>
              <a:cxnSpLocks/>
              <a:stCxn id="22" idx="2"/>
              <a:endCxn id="23" idx="0"/>
            </p:cNvCxnSpPr>
            <p:nvPr/>
          </p:nvCxnSpPr>
          <p:spPr>
            <a:xfrm>
              <a:off x="5266196" y="16548649"/>
              <a:ext cx="0" cy="60305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F7A34C9E-D4A9-486D-8426-03A69E70ED23}"/>
                </a:ext>
              </a:extLst>
            </p:cNvPr>
            <p:cNvCxnSpPr>
              <a:cxnSpLocks/>
              <a:stCxn id="23" idx="2"/>
              <a:endCxn id="24" idx="0"/>
            </p:cNvCxnSpPr>
            <p:nvPr/>
          </p:nvCxnSpPr>
          <p:spPr>
            <a:xfrm>
              <a:off x="5266196" y="18272759"/>
              <a:ext cx="6351" cy="65059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FFAD6FDA-323B-4173-B0A9-E446CE412D79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 flipH="1">
              <a:off x="5266196" y="19610722"/>
              <a:ext cx="6351" cy="555504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9BFA0039-E763-43AA-9982-C5A1C00D304C}"/>
                </a:ext>
              </a:extLst>
            </p:cNvPr>
            <p:cNvCxnSpPr>
              <a:cxnSpLocks/>
              <a:stCxn id="60" idx="2"/>
              <a:endCxn id="61" idx="0"/>
            </p:cNvCxnSpPr>
            <p:nvPr/>
          </p:nvCxnSpPr>
          <p:spPr>
            <a:xfrm>
              <a:off x="1264334" y="19610722"/>
              <a:ext cx="0" cy="555504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连接符: 肘形 90">
              <a:extLst>
                <a:ext uri="{FF2B5EF4-FFF2-40B4-BE49-F238E27FC236}">
                  <a16:creationId xmlns:a16="http://schemas.microsoft.com/office/drawing/2014/main" id="{08C190A5-D682-4071-B3E3-13B11E949FAF}"/>
                </a:ext>
              </a:extLst>
            </p:cNvPr>
            <p:cNvCxnSpPr>
              <a:cxnSpLocks/>
              <a:stCxn id="61" idx="2"/>
              <a:endCxn id="54" idx="1"/>
            </p:cNvCxnSpPr>
            <p:nvPr/>
          </p:nvCxnSpPr>
          <p:spPr>
            <a:xfrm rot="16200000" flipH="1">
              <a:off x="2166992" y="19950933"/>
              <a:ext cx="1056045" cy="2861360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4223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>
            <a:extLst>
              <a:ext uri="{FF2B5EF4-FFF2-40B4-BE49-F238E27FC236}">
                <a16:creationId xmlns:a16="http://schemas.microsoft.com/office/drawing/2014/main" id="{846625F6-84E7-4948-B7D6-335911BD2632}"/>
              </a:ext>
            </a:extLst>
          </p:cNvPr>
          <p:cNvGrpSpPr/>
          <p:nvPr/>
        </p:nvGrpSpPr>
        <p:grpSpPr>
          <a:xfrm>
            <a:off x="2978844" y="11682191"/>
            <a:ext cx="8155050" cy="11119440"/>
            <a:chOff x="2978844" y="12080775"/>
            <a:chExt cx="8155050" cy="1111944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C622D81-F77C-4F0C-87B6-2AAF55505686}"/>
                </a:ext>
              </a:extLst>
            </p:cNvPr>
            <p:cNvSpPr/>
            <p:nvPr/>
          </p:nvSpPr>
          <p:spPr>
            <a:xfrm>
              <a:off x="4125698" y="12080775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Delete Dir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02279CC-CDE4-4799-B33B-B04EC5C05548}"/>
                </a:ext>
              </a:extLst>
            </p:cNvPr>
            <p:cNvSpPr/>
            <p:nvPr/>
          </p:nvSpPr>
          <p:spPr>
            <a:xfrm>
              <a:off x="4125694" y="22512851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Delete Dir End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A3D8764-75BF-4B14-8063-4BF8194D4E12}"/>
                </a:ext>
              </a:extLst>
            </p:cNvPr>
            <p:cNvSpPr/>
            <p:nvPr/>
          </p:nvSpPr>
          <p:spPr>
            <a:xfrm>
              <a:off x="4125695" y="13297981"/>
              <a:ext cx="2293703" cy="112105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标记目录项的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Info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过期，并标记数据实体过期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4408EEE-C818-4617-AFA6-301E823171DA}"/>
                </a:ext>
              </a:extLst>
            </p:cNvPr>
            <p:cNvSpPr/>
            <p:nvPr/>
          </p:nvSpPr>
          <p:spPr>
            <a:xfrm>
              <a:off x="4125695" y="14985343"/>
              <a:ext cx="2293703" cy="112105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将目录项对应的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 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Dirent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从父目录文件中移除</a:t>
              </a:r>
            </a:p>
          </p:txBody>
        </p:sp>
        <p:sp>
          <p:nvSpPr>
            <p:cNvPr id="25" name="菱形 24">
              <a:extLst>
                <a:ext uri="{FF2B5EF4-FFF2-40B4-BE49-F238E27FC236}">
                  <a16:creationId xmlns:a16="http://schemas.microsoft.com/office/drawing/2014/main" id="{4AED7A80-A4DF-4279-9B24-AED6DF3ED334}"/>
                </a:ext>
              </a:extLst>
            </p:cNvPr>
            <p:cNvSpPr/>
            <p:nvPr/>
          </p:nvSpPr>
          <p:spPr>
            <a:xfrm>
              <a:off x="4125694" y="16675448"/>
              <a:ext cx="2293703" cy="687365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链接数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？</a:t>
              </a:r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B50B1B5A-D8B6-4207-895D-8BFD9CDEC751}"/>
                </a:ext>
              </a:extLst>
            </p:cNvPr>
            <p:cNvCxnSpPr>
              <a:cxnSpLocks/>
              <a:stCxn id="32" idx="2"/>
              <a:endCxn id="22" idx="0"/>
            </p:cNvCxnSpPr>
            <p:nvPr/>
          </p:nvCxnSpPr>
          <p:spPr>
            <a:xfrm flipH="1">
              <a:off x="5272547" y="12768139"/>
              <a:ext cx="3" cy="52984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AEF3E9A0-B74C-4211-A8ED-792140AEAE10}"/>
                </a:ext>
              </a:extLst>
            </p:cNvPr>
            <p:cNvCxnSpPr>
              <a:cxnSpLocks/>
              <a:stCxn id="22" idx="2"/>
              <a:endCxn id="23" idx="0"/>
            </p:cNvCxnSpPr>
            <p:nvPr/>
          </p:nvCxnSpPr>
          <p:spPr>
            <a:xfrm>
              <a:off x="5272547" y="14419039"/>
              <a:ext cx="0" cy="566304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F7A34C9E-D4A9-486D-8426-03A69E70ED23}"/>
                </a:ext>
              </a:extLst>
            </p:cNvPr>
            <p:cNvCxnSpPr>
              <a:cxnSpLocks/>
              <a:stCxn id="23" idx="2"/>
              <a:endCxn id="25" idx="0"/>
            </p:cNvCxnSpPr>
            <p:nvPr/>
          </p:nvCxnSpPr>
          <p:spPr>
            <a:xfrm flipH="1">
              <a:off x="5272546" y="16106402"/>
              <a:ext cx="1" cy="569046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C097FC9-27DF-4DC7-9FDB-F964248B5615}"/>
                </a:ext>
              </a:extLst>
            </p:cNvPr>
            <p:cNvSpPr/>
            <p:nvPr/>
          </p:nvSpPr>
          <p:spPr>
            <a:xfrm>
              <a:off x="4125694" y="21138121"/>
              <a:ext cx="2293703" cy="687365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文件链接数减一</a:t>
              </a: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E7A8FBB-1BE3-4291-820A-78974F44AF9C}"/>
                </a:ext>
              </a:extLst>
            </p:cNvPr>
            <p:cNvCxnSpPr>
              <a:cxnSpLocks/>
              <a:stCxn id="28" idx="2"/>
              <a:endCxn id="54" idx="0"/>
            </p:cNvCxnSpPr>
            <p:nvPr/>
          </p:nvCxnSpPr>
          <p:spPr>
            <a:xfrm>
              <a:off x="5272546" y="21825486"/>
              <a:ext cx="0" cy="68736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B8386F0-6414-41EB-986B-86C56858663F}"/>
                </a:ext>
              </a:extLst>
            </p:cNvPr>
            <p:cNvSpPr/>
            <p:nvPr/>
          </p:nvSpPr>
          <p:spPr>
            <a:xfrm>
              <a:off x="4125694" y="17931859"/>
              <a:ext cx="2293703" cy="687365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遍历下一个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 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Dirent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菱形 33">
              <a:extLst>
                <a:ext uri="{FF2B5EF4-FFF2-40B4-BE49-F238E27FC236}">
                  <a16:creationId xmlns:a16="http://schemas.microsoft.com/office/drawing/2014/main" id="{D4F2F6CB-2853-409C-AD51-B40BE6EAF84F}"/>
                </a:ext>
              </a:extLst>
            </p:cNvPr>
            <p:cNvSpPr/>
            <p:nvPr/>
          </p:nvSpPr>
          <p:spPr>
            <a:xfrm>
              <a:off x="4125694" y="19535011"/>
              <a:ext cx="2293703" cy="687365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是否遍历完毕？</a:t>
              </a:r>
            </a:p>
          </p:txBody>
        </p:sp>
        <p:sp>
          <p:nvSpPr>
            <p:cNvPr id="35" name="菱形 34">
              <a:extLst>
                <a:ext uri="{FF2B5EF4-FFF2-40B4-BE49-F238E27FC236}">
                  <a16:creationId xmlns:a16="http://schemas.microsoft.com/office/drawing/2014/main" id="{BA2315DE-4559-4BFE-B5C4-6D3815683388}"/>
                </a:ext>
              </a:extLst>
            </p:cNvPr>
            <p:cNvSpPr/>
            <p:nvPr/>
          </p:nvSpPr>
          <p:spPr>
            <a:xfrm>
              <a:off x="7996654" y="17931859"/>
              <a:ext cx="2293703" cy="687365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为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类型？</a:t>
              </a:r>
            </a:p>
          </p:txBody>
        </p: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CBA53828-0069-4DF4-894A-90214B78020B}"/>
                </a:ext>
              </a:extLst>
            </p:cNvPr>
            <p:cNvCxnSpPr>
              <a:cxnSpLocks/>
              <a:stCxn id="35" idx="3"/>
              <a:endCxn id="32" idx="3"/>
            </p:cNvCxnSpPr>
            <p:nvPr/>
          </p:nvCxnSpPr>
          <p:spPr>
            <a:xfrm flipH="1" flipV="1">
              <a:off x="6419401" y="12424457"/>
              <a:ext cx="3870956" cy="5851085"/>
            </a:xfrm>
            <a:prstGeom prst="bentConnector3">
              <a:avLst>
                <a:gd name="adj1" fmla="val -5906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58BEB2E-F80A-4094-A346-26F485CE9732}"/>
                </a:ext>
              </a:extLst>
            </p:cNvPr>
            <p:cNvSpPr/>
            <p:nvPr/>
          </p:nvSpPr>
          <p:spPr>
            <a:xfrm>
              <a:off x="7781452" y="19535011"/>
              <a:ext cx="2724107" cy="687365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调用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__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hoit_unlink_regular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D50FC8F1-EB9C-4264-9C5E-4DA0126A0692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9143506" y="18619224"/>
              <a:ext cx="0" cy="946734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58FB89C9-C4C4-4060-8B1C-4E716CE8A840}"/>
                </a:ext>
              </a:extLst>
            </p:cNvPr>
            <p:cNvCxnSpPr>
              <a:cxnSpLocks/>
              <a:stCxn id="39" idx="1"/>
              <a:endCxn id="34" idx="3"/>
            </p:cNvCxnSpPr>
            <p:nvPr/>
          </p:nvCxnSpPr>
          <p:spPr>
            <a:xfrm flipH="1">
              <a:off x="6419397" y="19878694"/>
              <a:ext cx="1362055" cy="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B895E8B1-D88A-42C2-863D-CAEE0B06C4EA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6419397" y="18275542"/>
              <a:ext cx="1577257" cy="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1138F06C-3AFE-4B43-BB25-F385FD70BA6D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flipH="1">
              <a:off x="5272545" y="17362813"/>
              <a:ext cx="1" cy="68169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0E63E3FE-378C-444A-816A-D0364F49445F}"/>
                </a:ext>
              </a:extLst>
            </p:cNvPr>
            <p:cNvCxnSpPr>
              <a:cxnSpLocks/>
            </p:cNvCxnSpPr>
            <p:nvPr/>
          </p:nvCxnSpPr>
          <p:spPr>
            <a:xfrm>
              <a:off x="5241571" y="18619224"/>
              <a:ext cx="0" cy="915787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15FCBAC4-0EF0-41A4-8D26-3E7540D5C69B}"/>
                </a:ext>
              </a:extLst>
            </p:cNvPr>
            <p:cNvCxnSpPr>
              <a:cxnSpLocks/>
              <a:stCxn id="34" idx="1"/>
              <a:endCxn id="33" idx="1"/>
            </p:cNvCxnSpPr>
            <p:nvPr/>
          </p:nvCxnSpPr>
          <p:spPr>
            <a:xfrm rot="10800000">
              <a:off x="4125694" y="18275542"/>
              <a:ext cx="12700" cy="1603152"/>
            </a:xfrm>
            <a:prstGeom prst="bentConnector3">
              <a:avLst>
                <a:gd name="adj1" fmla="val 33184614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28B6B389-D6EF-4F25-960A-FCA678EAE594}"/>
                </a:ext>
              </a:extLst>
            </p:cNvPr>
            <p:cNvCxnSpPr>
              <a:cxnSpLocks/>
              <a:stCxn id="34" idx="2"/>
              <a:endCxn id="28" idx="0"/>
            </p:cNvCxnSpPr>
            <p:nvPr/>
          </p:nvCxnSpPr>
          <p:spPr>
            <a:xfrm>
              <a:off x="5272546" y="20222376"/>
              <a:ext cx="0" cy="91574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6F059540-A093-4836-A410-657FA9AB4694}"/>
                </a:ext>
              </a:extLst>
            </p:cNvPr>
            <p:cNvSpPr txBox="1"/>
            <p:nvPr/>
          </p:nvSpPr>
          <p:spPr>
            <a:xfrm>
              <a:off x="8813601" y="18892650"/>
              <a:ext cx="12566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AD8674A6-1805-4733-B135-73194F819D2A}"/>
                </a:ext>
              </a:extLst>
            </p:cNvPr>
            <p:cNvSpPr txBox="1"/>
            <p:nvPr/>
          </p:nvSpPr>
          <p:spPr>
            <a:xfrm>
              <a:off x="9877224" y="17658433"/>
              <a:ext cx="12566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202CABA5-612A-4718-9E7C-24F21A0DCB96}"/>
                </a:ext>
              </a:extLst>
            </p:cNvPr>
            <p:cNvSpPr txBox="1"/>
            <p:nvPr/>
          </p:nvSpPr>
          <p:spPr>
            <a:xfrm>
              <a:off x="4953532" y="20508526"/>
              <a:ext cx="12566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B63439F4-F430-455A-A1DB-135FDB5CD0FC}"/>
                </a:ext>
              </a:extLst>
            </p:cNvPr>
            <p:cNvSpPr txBox="1"/>
            <p:nvPr/>
          </p:nvSpPr>
          <p:spPr>
            <a:xfrm>
              <a:off x="2978844" y="19381292"/>
              <a:ext cx="12566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61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组合 237">
            <a:extLst>
              <a:ext uri="{FF2B5EF4-FFF2-40B4-BE49-F238E27FC236}">
                <a16:creationId xmlns:a16="http://schemas.microsoft.com/office/drawing/2014/main" id="{4576315B-0F0A-4E33-AD2B-C344C8DB9EBD}"/>
              </a:ext>
            </a:extLst>
          </p:cNvPr>
          <p:cNvGrpSpPr/>
          <p:nvPr/>
        </p:nvGrpSpPr>
        <p:grpSpPr>
          <a:xfrm>
            <a:off x="-76671" y="14536651"/>
            <a:ext cx="13459415" cy="6385431"/>
            <a:chOff x="-76671" y="-34219"/>
            <a:chExt cx="13459415" cy="638543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BAFDA2D-6D63-4F8F-8265-01ADDED6FED4}"/>
                </a:ext>
              </a:extLst>
            </p:cNvPr>
            <p:cNvSpPr/>
            <p:nvPr/>
          </p:nvSpPr>
          <p:spPr>
            <a:xfrm>
              <a:off x="5506185" y="1398199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Full 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管理层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FA31A8D-EB08-4350-A1D2-36F28D9FFA46}"/>
                </a:ext>
              </a:extLst>
            </p:cNvPr>
            <p:cNvSpPr/>
            <p:nvPr/>
          </p:nvSpPr>
          <p:spPr>
            <a:xfrm>
              <a:off x="-76671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Delete Full 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0AD5DE0-2BC4-4240-9F9E-57C8E826D227}"/>
                </a:ext>
              </a:extLst>
            </p:cNvPr>
            <p:cNvSpPr/>
            <p:nvPr/>
          </p:nvSpPr>
          <p:spPr>
            <a:xfrm>
              <a:off x="2714757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Update Full 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F67FC7E-73E0-41C0-A613-64B269FA9380}"/>
                </a:ext>
              </a:extLst>
            </p:cNvPr>
            <p:cNvSpPr/>
            <p:nvPr/>
          </p:nvSpPr>
          <p:spPr>
            <a:xfrm>
              <a:off x="5506185" y="3630232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Truncate </a:t>
              </a:r>
            </a:p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 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89CDECF-B59C-4282-9CAB-C91F3688AE3A}"/>
                </a:ext>
              </a:extLst>
            </p:cNvPr>
            <p:cNvSpPr/>
            <p:nvPr/>
          </p:nvSpPr>
          <p:spPr>
            <a:xfrm>
              <a:off x="8297613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 Full 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AA27AEF-5C79-48FE-987E-EE83D0FF384B}"/>
                </a:ext>
              </a:extLst>
            </p:cNvPr>
            <p:cNvSpPr/>
            <p:nvPr/>
          </p:nvSpPr>
          <p:spPr>
            <a:xfrm>
              <a:off x="11089041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Build Full 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Dirent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C9DD2FC3-20AA-4403-909E-2AC0BDDEEEB1}"/>
                </a:ext>
              </a:extLst>
            </p:cNvPr>
            <p:cNvCxnSpPr>
              <a:stCxn id="26" idx="1"/>
              <a:endCxn id="27" idx="0"/>
            </p:cNvCxnSpPr>
            <p:nvPr/>
          </p:nvCxnSpPr>
          <p:spPr>
            <a:xfrm rot="10800000" flipV="1">
              <a:off x="1070181" y="1741880"/>
              <a:ext cx="4436004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188153B5-4A4A-438B-883E-184FF55FFA6F}"/>
                </a:ext>
              </a:extLst>
            </p:cNvPr>
            <p:cNvCxnSpPr>
              <a:cxnSpLocks/>
              <a:stCxn id="26" idx="3"/>
              <a:endCxn id="31" idx="0"/>
            </p:cNvCxnSpPr>
            <p:nvPr/>
          </p:nvCxnSpPr>
          <p:spPr>
            <a:xfrm>
              <a:off x="7799888" y="1741881"/>
              <a:ext cx="4436005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连接符: 肘形 74">
              <a:extLst>
                <a:ext uri="{FF2B5EF4-FFF2-40B4-BE49-F238E27FC236}">
                  <a16:creationId xmlns:a16="http://schemas.microsoft.com/office/drawing/2014/main" id="{8055367A-D4C6-4078-8D1E-AFA204DAF98B}"/>
                </a:ext>
              </a:extLst>
            </p:cNvPr>
            <p:cNvCxnSpPr>
              <a:cxnSpLocks/>
              <a:stCxn id="26" idx="3"/>
              <a:endCxn id="30" idx="0"/>
            </p:cNvCxnSpPr>
            <p:nvPr/>
          </p:nvCxnSpPr>
          <p:spPr>
            <a:xfrm>
              <a:off x="7799888" y="1741881"/>
              <a:ext cx="1644577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连接符: 肘形 77">
              <a:extLst>
                <a:ext uri="{FF2B5EF4-FFF2-40B4-BE49-F238E27FC236}">
                  <a16:creationId xmlns:a16="http://schemas.microsoft.com/office/drawing/2014/main" id="{212F3D44-2CD3-4D4F-BF24-44B3A208B314}"/>
                </a:ext>
              </a:extLst>
            </p:cNvPr>
            <p:cNvCxnSpPr>
              <a:cxnSpLocks/>
              <a:stCxn id="26" idx="1"/>
              <a:endCxn id="28" idx="0"/>
            </p:cNvCxnSpPr>
            <p:nvPr/>
          </p:nvCxnSpPr>
          <p:spPr>
            <a:xfrm rot="10800000" flipV="1">
              <a:off x="3861609" y="1741880"/>
              <a:ext cx="1644576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1FF20ED0-EB8C-4CD7-9445-CCAB4853EA68}"/>
                </a:ext>
              </a:extLst>
            </p:cNvPr>
            <p:cNvCxnSpPr>
              <a:stCxn id="26" idx="2"/>
              <a:endCxn id="29" idx="0"/>
            </p:cNvCxnSpPr>
            <p:nvPr/>
          </p:nvCxnSpPr>
          <p:spPr>
            <a:xfrm>
              <a:off x="6653037" y="2085563"/>
              <a:ext cx="0" cy="1544669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66C8C5E6-445A-46E2-A768-FCF0F82A36E0}"/>
                </a:ext>
              </a:extLst>
            </p:cNvPr>
            <p:cNvSpPr/>
            <p:nvPr/>
          </p:nvSpPr>
          <p:spPr>
            <a:xfrm>
              <a:off x="3212482" y="0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FragTree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管理层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AB6B68B-5562-4993-8BE9-8EB1DB2E0679}"/>
                </a:ext>
              </a:extLst>
            </p:cNvPr>
            <p:cNvSpPr/>
            <p:nvPr/>
          </p:nvSpPr>
          <p:spPr>
            <a:xfrm>
              <a:off x="7799888" y="-34219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逻辑层</a:t>
              </a: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253F3290-BBBE-4661-8F83-095F9CB9F190}"/>
                </a:ext>
              </a:extLst>
            </p:cNvPr>
            <p:cNvCxnSpPr>
              <a:cxnSpLocks/>
              <a:stCxn id="26" idx="0"/>
              <a:endCxn id="89" idx="2"/>
            </p:cNvCxnSpPr>
            <p:nvPr/>
          </p:nvCxnSpPr>
          <p:spPr>
            <a:xfrm flipH="1" flipV="1">
              <a:off x="4359334" y="687364"/>
              <a:ext cx="2293703" cy="71083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AC18F7AF-CBE2-4BB3-833E-DF791E5F36AB}"/>
                </a:ext>
              </a:extLst>
            </p:cNvPr>
            <p:cNvCxnSpPr>
              <a:cxnSpLocks/>
              <a:stCxn id="26" idx="0"/>
              <a:endCxn id="25" idx="2"/>
            </p:cNvCxnSpPr>
            <p:nvPr/>
          </p:nvCxnSpPr>
          <p:spPr>
            <a:xfrm flipV="1">
              <a:off x="6653037" y="653145"/>
              <a:ext cx="2293703" cy="745054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74E01496-19F4-4EB2-9B8C-1D58998E3FBB}"/>
                </a:ext>
              </a:extLst>
            </p:cNvPr>
            <p:cNvCxnSpPr>
              <a:cxnSpLocks/>
              <a:stCxn id="89" idx="3"/>
              <a:endCxn id="25" idx="1"/>
            </p:cNvCxnSpPr>
            <p:nvPr/>
          </p:nvCxnSpPr>
          <p:spPr>
            <a:xfrm flipV="1">
              <a:off x="5506185" y="309463"/>
              <a:ext cx="2293703" cy="34219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B8F68D07-2B41-4CBD-8EB8-8499BED96969}"/>
                </a:ext>
              </a:extLst>
            </p:cNvPr>
            <p:cNvSpPr/>
            <p:nvPr/>
          </p:nvSpPr>
          <p:spPr>
            <a:xfrm>
              <a:off x="5506185" y="5663848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缓存层</a:t>
              </a:r>
            </a:p>
          </p:txBody>
        </p: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F287EDF0-47EB-40AB-BC27-C681B8D6ECD8}"/>
                </a:ext>
              </a:extLst>
            </p:cNvPr>
            <p:cNvCxnSpPr>
              <a:cxnSpLocks/>
              <a:stCxn id="74" idx="0"/>
              <a:endCxn id="27" idx="2"/>
            </p:cNvCxnSpPr>
            <p:nvPr/>
          </p:nvCxnSpPr>
          <p:spPr>
            <a:xfrm flipH="1" flipV="1">
              <a:off x="1070181" y="4317597"/>
              <a:ext cx="5582856" cy="134625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E895DDAF-64E8-4493-A745-39A5F47763D2}"/>
                </a:ext>
              </a:extLst>
            </p:cNvPr>
            <p:cNvCxnSpPr>
              <a:cxnSpLocks/>
              <a:stCxn id="74" idx="0"/>
              <a:endCxn id="29" idx="2"/>
            </p:cNvCxnSpPr>
            <p:nvPr/>
          </p:nvCxnSpPr>
          <p:spPr>
            <a:xfrm flipV="1">
              <a:off x="6653037" y="4317596"/>
              <a:ext cx="0" cy="1346252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397C4F3A-B3F0-489F-B475-5B7318862248}"/>
                </a:ext>
              </a:extLst>
            </p:cNvPr>
            <p:cNvCxnSpPr>
              <a:cxnSpLocks/>
              <a:stCxn id="74" idx="0"/>
            </p:cNvCxnSpPr>
            <p:nvPr/>
          </p:nvCxnSpPr>
          <p:spPr>
            <a:xfrm flipV="1">
              <a:off x="6653037" y="4287116"/>
              <a:ext cx="1" cy="1376732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4366AE1F-C386-4702-86F7-8B9F5F3646DC}"/>
                </a:ext>
              </a:extLst>
            </p:cNvPr>
            <p:cNvCxnSpPr>
              <a:cxnSpLocks/>
              <a:stCxn id="74" idx="0"/>
              <a:endCxn id="31" idx="2"/>
            </p:cNvCxnSpPr>
            <p:nvPr/>
          </p:nvCxnSpPr>
          <p:spPr>
            <a:xfrm flipV="1">
              <a:off x="6653037" y="4317597"/>
              <a:ext cx="5582856" cy="134625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直接箭头连接符 189">
              <a:extLst>
                <a:ext uri="{FF2B5EF4-FFF2-40B4-BE49-F238E27FC236}">
                  <a16:creationId xmlns:a16="http://schemas.microsoft.com/office/drawing/2014/main" id="{F3C9D8B1-8730-4CBE-8F89-1F8C75DCF403}"/>
                </a:ext>
              </a:extLst>
            </p:cNvPr>
            <p:cNvCxnSpPr>
              <a:cxnSpLocks/>
              <a:stCxn id="74" idx="0"/>
              <a:endCxn id="30" idx="2"/>
            </p:cNvCxnSpPr>
            <p:nvPr/>
          </p:nvCxnSpPr>
          <p:spPr>
            <a:xfrm flipV="1">
              <a:off x="6653037" y="4317597"/>
              <a:ext cx="2791428" cy="134625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777E64B1-6616-4CC8-9935-CEE4FC2523F6}"/>
              </a:ext>
            </a:extLst>
          </p:cNvPr>
          <p:cNvSpPr txBox="1"/>
          <p:nvPr/>
        </p:nvSpPr>
        <p:spPr>
          <a:xfrm>
            <a:off x="3282461" y="17671758"/>
            <a:ext cx="6752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B786712-200E-47A6-976A-AA836ABF66E0}"/>
              </a:ext>
            </a:extLst>
          </p:cNvPr>
          <p:cNvSpPr txBox="1"/>
          <p:nvPr/>
        </p:nvSpPr>
        <p:spPr>
          <a:xfrm>
            <a:off x="3106615" y="17671758"/>
            <a:ext cx="7104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695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65691FDB-DC20-4F24-9974-9A9C19FE7CF4}"/>
              </a:ext>
            </a:extLst>
          </p:cNvPr>
          <p:cNvGrpSpPr/>
          <p:nvPr/>
        </p:nvGrpSpPr>
        <p:grpSpPr>
          <a:xfrm>
            <a:off x="-2710872" y="11571336"/>
            <a:ext cx="15966831" cy="11422827"/>
            <a:chOff x="-2710872" y="11571336"/>
            <a:chExt cx="15966831" cy="11422827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B01A20E0-F2DF-427E-A3F1-8AF52B5D654A}"/>
                </a:ext>
              </a:extLst>
            </p:cNvPr>
            <p:cNvSpPr/>
            <p:nvPr/>
          </p:nvSpPr>
          <p:spPr>
            <a:xfrm>
              <a:off x="-2710872" y="11571336"/>
              <a:ext cx="15966831" cy="114228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A3A60031-C0FD-4659-A3A5-84A8B516DE3F}"/>
                </a:ext>
              </a:extLst>
            </p:cNvPr>
            <p:cNvGrpSpPr/>
            <p:nvPr/>
          </p:nvGrpSpPr>
          <p:grpSpPr>
            <a:xfrm>
              <a:off x="3706727" y="11682191"/>
              <a:ext cx="3131634" cy="11119440"/>
              <a:chOff x="3706727" y="11682191"/>
              <a:chExt cx="3131634" cy="11119440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FA8F10B-7FA4-4F47-9808-EC45345E0665}"/>
                  </a:ext>
                </a:extLst>
              </p:cNvPr>
              <p:cNvSpPr/>
              <p:nvPr/>
            </p:nvSpPr>
            <p:spPr>
              <a:xfrm>
                <a:off x="4125693" y="11682191"/>
                <a:ext cx="2293703" cy="687364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Truncate</a:t>
                </a:r>
                <a:endPara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F07798A-5259-41E1-802A-CE26A5C8616B}"/>
                  </a:ext>
                </a:extLst>
              </p:cNvPr>
              <p:cNvSpPr/>
              <p:nvPr/>
            </p:nvSpPr>
            <p:spPr>
              <a:xfrm>
                <a:off x="4125693" y="22114267"/>
                <a:ext cx="2293703" cy="687364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Truncate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</a:t>
                </a:r>
                <a:endPara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5066AD17-582A-4769-9D33-1E1F84EB1722}"/>
                  </a:ext>
                </a:extLst>
              </p:cNvPr>
              <p:cNvSpPr/>
              <p:nvPr/>
            </p:nvSpPr>
            <p:spPr>
              <a:xfrm>
                <a:off x="3706727" y="13075044"/>
                <a:ext cx="3131634" cy="115136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调用</a:t>
                </a:r>
                <a:r>
                  <a:rPr lang="en-US" altLang="zh-CN" sz="20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hoitReadFromCache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读取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Full </a:t>
                </a:r>
                <a:r>
                  <a:rPr lang="en-US" altLang="zh-CN" sz="20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Dnode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对应数据实体</a:t>
                </a: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D6B7E47-C2BE-463B-B406-C5B54D3F902D}"/>
                  </a:ext>
                </a:extLst>
              </p:cNvPr>
              <p:cNvSpPr/>
              <p:nvPr/>
            </p:nvSpPr>
            <p:spPr>
              <a:xfrm>
                <a:off x="3706728" y="14931896"/>
                <a:ext cx="3131633" cy="106968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创建一个新的数据实体，用于保存截下的数据</a:t>
                </a: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0BA40231-2B23-4ECB-A2B8-0A20E7113A65}"/>
                  </a:ext>
                </a:extLst>
              </p:cNvPr>
              <p:cNvSpPr/>
              <p:nvPr/>
            </p:nvSpPr>
            <p:spPr>
              <a:xfrm>
                <a:off x="3706727" y="16707068"/>
                <a:ext cx="3131634" cy="1151365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调用</a:t>
                </a:r>
                <a:r>
                  <a:rPr lang="en-US" altLang="zh-CN" sz="20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hoitWriteToCache</a:t>
                </a:r>
                <a:endPara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将该数据实体写入</a:t>
                </a:r>
                <a:r>
                  <a:rPr lang="en-US" altLang="zh-CN" sz="20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norflash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62544F28-7CA8-4646-989A-EFF8D5025654}"/>
                  </a:ext>
                </a:extLst>
              </p:cNvPr>
              <p:cNvSpPr/>
              <p:nvPr/>
            </p:nvSpPr>
            <p:spPr>
              <a:xfrm>
                <a:off x="3706727" y="18563921"/>
                <a:ext cx="3131634" cy="106968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创建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Raw Info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结构，并将其加入相应</a:t>
                </a:r>
                <a:r>
                  <a:rPr lang="en-US" altLang="zh-CN" sz="20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inode_cache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和对应的块级管理结构中</a:t>
                </a: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DDC139D7-F0C9-4F40-9A9E-245AECD6DC74}"/>
                  </a:ext>
                </a:extLst>
              </p:cNvPr>
              <p:cNvSpPr/>
              <p:nvPr/>
            </p:nvSpPr>
            <p:spPr>
              <a:xfrm>
                <a:off x="3706728" y="20339093"/>
                <a:ext cx="3131633" cy="106968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建立该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Raw Info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对应的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Full </a:t>
                </a:r>
                <a:r>
                  <a:rPr lang="en-US" altLang="zh-CN" sz="20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Dnode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结构并返回</a:t>
                </a:r>
              </a:p>
            </p:txBody>
          </p: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4F616DD4-7A59-4CF0-AE22-AFF440CFF024}"/>
                  </a:ext>
                </a:extLst>
              </p:cNvPr>
              <p:cNvCxnSpPr>
                <a:cxnSpLocks/>
                <a:stCxn id="38" idx="2"/>
                <a:endCxn id="67" idx="0"/>
              </p:cNvCxnSpPr>
              <p:nvPr/>
            </p:nvCxnSpPr>
            <p:spPr>
              <a:xfrm flipH="1">
                <a:off x="5272544" y="12369555"/>
                <a:ext cx="1" cy="705489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3CB14770-394F-4C92-814A-57D60221B5AC}"/>
                  </a:ext>
                </a:extLst>
              </p:cNvPr>
              <p:cNvCxnSpPr>
                <a:cxnSpLocks/>
                <a:stCxn id="67" idx="2"/>
                <a:endCxn id="68" idx="0"/>
              </p:cNvCxnSpPr>
              <p:nvPr/>
            </p:nvCxnSpPr>
            <p:spPr>
              <a:xfrm>
                <a:off x="5272544" y="14226408"/>
                <a:ext cx="1" cy="705488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2044204A-8600-4366-867A-13A1E7CA9B4C}"/>
                  </a:ext>
                </a:extLst>
              </p:cNvPr>
              <p:cNvCxnSpPr>
                <a:cxnSpLocks/>
                <a:stCxn id="69" idx="2"/>
                <a:endCxn id="70" idx="0"/>
              </p:cNvCxnSpPr>
              <p:nvPr/>
            </p:nvCxnSpPr>
            <p:spPr>
              <a:xfrm>
                <a:off x="5272544" y="17858433"/>
                <a:ext cx="0" cy="705488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6254E1DF-5B2F-4F7C-8021-42DABE7AA9BC}"/>
                  </a:ext>
                </a:extLst>
              </p:cNvPr>
              <p:cNvCxnSpPr>
                <a:cxnSpLocks/>
                <a:stCxn id="68" idx="2"/>
                <a:endCxn id="69" idx="0"/>
              </p:cNvCxnSpPr>
              <p:nvPr/>
            </p:nvCxnSpPr>
            <p:spPr>
              <a:xfrm flipH="1">
                <a:off x="5272544" y="16001580"/>
                <a:ext cx="1" cy="705488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>
                <a:extLst>
                  <a:ext uri="{FF2B5EF4-FFF2-40B4-BE49-F238E27FC236}">
                    <a16:creationId xmlns:a16="http://schemas.microsoft.com/office/drawing/2014/main" id="{84129617-DD90-41F5-B529-E7DC0D5C3439}"/>
                  </a:ext>
                </a:extLst>
              </p:cNvPr>
              <p:cNvCxnSpPr>
                <a:cxnSpLocks/>
                <a:stCxn id="70" idx="2"/>
                <a:endCxn id="71" idx="0"/>
              </p:cNvCxnSpPr>
              <p:nvPr/>
            </p:nvCxnSpPr>
            <p:spPr>
              <a:xfrm>
                <a:off x="5272544" y="19633605"/>
                <a:ext cx="1" cy="705488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81">
                <a:extLst>
                  <a:ext uri="{FF2B5EF4-FFF2-40B4-BE49-F238E27FC236}">
                    <a16:creationId xmlns:a16="http://schemas.microsoft.com/office/drawing/2014/main" id="{B1F9258D-9CEF-45C7-8FD2-C4547C1E7314}"/>
                  </a:ext>
                </a:extLst>
              </p:cNvPr>
              <p:cNvCxnSpPr>
                <a:cxnSpLocks/>
                <a:stCxn id="71" idx="2"/>
                <a:endCxn id="39" idx="0"/>
              </p:cNvCxnSpPr>
              <p:nvPr/>
            </p:nvCxnSpPr>
            <p:spPr>
              <a:xfrm>
                <a:off x="5272545" y="21408777"/>
                <a:ext cx="0" cy="705490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85F903E3-0A1F-489F-B30B-95BC76F2FC5D}"/>
                </a:ext>
              </a:extLst>
            </p:cNvPr>
            <p:cNvSpPr txBox="1"/>
            <p:nvPr/>
          </p:nvSpPr>
          <p:spPr>
            <a:xfrm>
              <a:off x="3048000" y="17533258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137" name="文本框 136">
            <a:extLst>
              <a:ext uri="{FF2B5EF4-FFF2-40B4-BE49-F238E27FC236}">
                <a16:creationId xmlns:a16="http://schemas.microsoft.com/office/drawing/2014/main" id="{DA0D4774-1A80-44EB-ADD2-C6D7564FD2CC}"/>
              </a:ext>
            </a:extLst>
          </p:cNvPr>
          <p:cNvSpPr txBox="1"/>
          <p:nvPr/>
        </p:nvSpPr>
        <p:spPr>
          <a:xfrm>
            <a:off x="1271954" y="17671758"/>
            <a:ext cx="7983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67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1FE4AE5C-8F0E-4544-9A3F-388933AFB33C}"/>
              </a:ext>
            </a:extLst>
          </p:cNvPr>
          <p:cNvGrpSpPr/>
          <p:nvPr/>
        </p:nvGrpSpPr>
        <p:grpSpPr>
          <a:xfrm>
            <a:off x="-3023372" y="13518530"/>
            <a:ext cx="15966831" cy="11422827"/>
            <a:chOff x="-3023372" y="13518530"/>
            <a:chExt cx="15966831" cy="11422827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4916CE0-39CE-4DB7-8697-A22BFC17D8B3}"/>
                </a:ext>
              </a:extLst>
            </p:cNvPr>
            <p:cNvSpPr/>
            <p:nvPr/>
          </p:nvSpPr>
          <p:spPr>
            <a:xfrm>
              <a:off x="-3023372" y="13518530"/>
              <a:ext cx="15966831" cy="114228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659C6E66-C074-4449-B27B-FA844BFF46FA}"/>
                </a:ext>
              </a:extLst>
            </p:cNvPr>
            <p:cNvGrpSpPr/>
            <p:nvPr/>
          </p:nvGrpSpPr>
          <p:grpSpPr>
            <a:xfrm>
              <a:off x="-1337712" y="13518530"/>
              <a:ext cx="8176074" cy="11422827"/>
              <a:chOff x="-1337712" y="13518530"/>
              <a:chExt cx="8176074" cy="11422827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FA8F10B-7FA4-4F47-9808-EC45345E0665}"/>
                  </a:ext>
                </a:extLst>
              </p:cNvPr>
              <p:cNvSpPr/>
              <p:nvPr/>
            </p:nvSpPr>
            <p:spPr>
              <a:xfrm>
                <a:off x="4125693" y="13518530"/>
                <a:ext cx="2293703" cy="687364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</a:t>
                </a:r>
                <a:endPara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F07798A-5259-41E1-802A-CE26A5C8616B}"/>
                  </a:ext>
                </a:extLst>
              </p:cNvPr>
              <p:cNvSpPr/>
              <p:nvPr/>
            </p:nvSpPr>
            <p:spPr>
              <a:xfrm>
                <a:off x="4125694" y="24253993"/>
                <a:ext cx="2293703" cy="687364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</a:t>
                </a:r>
                <a:endPara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</a:t>
                </a:r>
                <a:endPara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D6B7E47-C2BE-463B-B406-C5B54D3F902D}"/>
                  </a:ext>
                </a:extLst>
              </p:cNvPr>
              <p:cNvSpPr/>
              <p:nvPr/>
            </p:nvSpPr>
            <p:spPr>
              <a:xfrm>
                <a:off x="3706728" y="14931896"/>
                <a:ext cx="3131633" cy="106968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创建一个新的数据实体，用于保存待写入数据</a:t>
                </a: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0BA40231-2B23-4ECB-A2B8-0A20E7113A65}"/>
                  </a:ext>
                </a:extLst>
              </p:cNvPr>
              <p:cNvSpPr/>
              <p:nvPr/>
            </p:nvSpPr>
            <p:spPr>
              <a:xfrm>
                <a:off x="3706728" y="18846794"/>
                <a:ext cx="3131634" cy="1151365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调用</a:t>
                </a:r>
                <a:r>
                  <a:rPr lang="en-US" altLang="zh-CN" sz="20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hoitWriteToCache</a:t>
                </a:r>
                <a:endPara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将该数据实体写入</a:t>
                </a:r>
                <a:r>
                  <a:rPr lang="en-US" altLang="zh-CN" sz="20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norflash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62544F28-7CA8-4646-989A-EFF8D5025654}"/>
                  </a:ext>
                </a:extLst>
              </p:cNvPr>
              <p:cNvSpPr/>
              <p:nvPr/>
            </p:nvSpPr>
            <p:spPr>
              <a:xfrm>
                <a:off x="3706728" y="20703647"/>
                <a:ext cx="3131634" cy="106968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创建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Raw Info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结构，并将其加入相应</a:t>
                </a:r>
                <a:r>
                  <a:rPr lang="en-US" altLang="zh-CN" sz="20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inode_cache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和对应的块级管理结构中</a:t>
                </a: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DDC139D7-F0C9-4F40-9A9E-245AECD6DC74}"/>
                  </a:ext>
                </a:extLst>
              </p:cNvPr>
              <p:cNvSpPr/>
              <p:nvPr/>
            </p:nvSpPr>
            <p:spPr>
              <a:xfrm>
                <a:off x="3706729" y="22478819"/>
                <a:ext cx="3131633" cy="106968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建立该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Raw Info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对应的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Full </a:t>
                </a:r>
                <a:r>
                  <a:rPr lang="en-US" altLang="zh-CN" sz="20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Dnode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结构并返回</a:t>
                </a:r>
              </a:p>
            </p:txBody>
          </p:sp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3CB14770-394F-4C92-814A-57D60221B5AC}"/>
                  </a:ext>
                </a:extLst>
              </p:cNvPr>
              <p:cNvCxnSpPr>
                <a:cxnSpLocks/>
                <a:stCxn id="38" idx="2"/>
                <a:endCxn id="68" idx="0"/>
              </p:cNvCxnSpPr>
              <p:nvPr/>
            </p:nvCxnSpPr>
            <p:spPr>
              <a:xfrm>
                <a:off x="5272545" y="14205894"/>
                <a:ext cx="0" cy="726002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2044204A-8600-4366-867A-13A1E7CA9B4C}"/>
                  </a:ext>
                </a:extLst>
              </p:cNvPr>
              <p:cNvCxnSpPr>
                <a:cxnSpLocks/>
                <a:stCxn id="69" idx="2"/>
                <a:endCxn id="70" idx="0"/>
              </p:cNvCxnSpPr>
              <p:nvPr/>
            </p:nvCxnSpPr>
            <p:spPr>
              <a:xfrm>
                <a:off x="5272545" y="19998159"/>
                <a:ext cx="0" cy="705488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6254E1DF-5B2F-4F7C-8021-42DABE7AA9BC}"/>
                  </a:ext>
                </a:extLst>
              </p:cNvPr>
              <p:cNvCxnSpPr>
                <a:cxnSpLocks/>
                <a:stCxn id="68" idx="2"/>
              </p:cNvCxnSpPr>
              <p:nvPr/>
            </p:nvCxnSpPr>
            <p:spPr>
              <a:xfrm flipH="1">
                <a:off x="5272544" y="16001580"/>
                <a:ext cx="1" cy="887765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>
                <a:extLst>
                  <a:ext uri="{FF2B5EF4-FFF2-40B4-BE49-F238E27FC236}">
                    <a16:creationId xmlns:a16="http://schemas.microsoft.com/office/drawing/2014/main" id="{84129617-DD90-41F5-B529-E7DC0D5C3439}"/>
                  </a:ext>
                </a:extLst>
              </p:cNvPr>
              <p:cNvCxnSpPr>
                <a:cxnSpLocks/>
                <a:stCxn id="70" idx="2"/>
                <a:endCxn id="71" idx="0"/>
              </p:cNvCxnSpPr>
              <p:nvPr/>
            </p:nvCxnSpPr>
            <p:spPr>
              <a:xfrm>
                <a:off x="5272545" y="21773331"/>
                <a:ext cx="1" cy="705488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81">
                <a:extLst>
                  <a:ext uri="{FF2B5EF4-FFF2-40B4-BE49-F238E27FC236}">
                    <a16:creationId xmlns:a16="http://schemas.microsoft.com/office/drawing/2014/main" id="{B1F9258D-9CEF-45C7-8FD2-C4547C1E7314}"/>
                  </a:ext>
                </a:extLst>
              </p:cNvPr>
              <p:cNvCxnSpPr>
                <a:cxnSpLocks/>
                <a:stCxn id="71" idx="2"/>
                <a:endCxn id="39" idx="0"/>
              </p:cNvCxnSpPr>
              <p:nvPr/>
            </p:nvCxnSpPr>
            <p:spPr>
              <a:xfrm>
                <a:off x="5272546" y="23548503"/>
                <a:ext cx="0" cy="705490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菱形 18">
                <a:extLst>
                  <a:ext uri="{FF2B5EF4-FFF2-40B4-BE49-F238E27FC236}">
                    <a16:creationId xmlns:a16="http://schemas.microsoft.com/office/drawing/2014/main" id="{9F1A94E4-38AB-4AD8-8AA1-0CC190F420F5}"/>
                  </a:ext>
                </a:extLst>
              </p:cNvPr>
              <p:cNvSpPr/>
              <p:nvPr/>
            </p:nvSpPr>
            <p:spPr>
              <a:xfrm>
                <a:off x="3706727" y="16889345"/>
                <a:ext cx="3131633" cy="1069684"/>
              </a:xfrm>
              <a:prstGeom prst="diamond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needLog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1?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5358CDFA-B648-4AAC-A000-8320BEA2C306}"/>
                  </a:ext>
                </a:extLst>
              </p:cNvPr>
              <p:cNvCxnSpPr>
                <a:cxnSpLocks/>
                <a:endCxn id="69" idx="0"/>
              </p:cNvCxnSpPr>
              <p:nvPr/>
            </p:nvCxnSpPr>
            <p:spPr>
              <a:xfrm>
                <a:off x="5272544" y="17959029"/>
                <a:ext cx="1" cy="887765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2062AB6-63EF-44DB-9598-060B7BCFD28A}"/>
                  </a:ext>
                </a:extLst>
              </p:cNvPr>
              <p:cNvSpPr txBox="1"/>
              <p:nvPr/>
            </p:nvSpPr>
            <p:spPr>
              <a:xfrm>
                <a:off x="4960044" y="18165379"/>
                <a:ext cx="12566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否</a:t>
                </a:r>
              </a:p>
            </p:txBody>
          </p:sp>
          <p:cxnSp>
            <p:nvCxnSpPr>
              <p:cNvPr id="27" name="连接符: 肘形 26">
                <a:extLst>
                  <a:ext uri="{FF2B5EF4-FFF2-40B4-BE49-F238E27FC236}">
                    <a16:creationId xmlns:a16="http://schemas.microsoft.com/office/drawing/2014/main" id="{760EC30F-BC9C-45EE-B218-285F2BE9E993}"/>
                  </a:ext>
                </a:extLst>
              </p:cNvPr>
              <p:cNvCxnSpPr>
                <a:cxnSpLocks/>
                <a:stCxn id="19" idx="1"/>
                <a:endCxn id="28" idx="0"/>
              </p:cNvCxnSpPr>
              <p:nvPr/>
            </p:nvCxnSpPr>
            <p:spPr>
              <a:xfrm rot="10800000" flipV="1">
                <a:off x="228105" y="17424187"/>
                <a:ext cx="3478622" cy="1422606"/>
              </a:xfrm>
              <a:prstGeom prst="bentConnector2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83AB08A-E13E-4FA5-B616-7958F68EB2CB}"/>
                  </a:ext>
                </a:extLst>
              </p:cNvPr>
              <p:cNvSpPr/>
              <p:nvPr/>
            </p:nvSpPr>
            <p:spPr>
              <a:xfrm>
                <a:off x="-1337712" y="18846793"/>
                <a:ext cx="3131634" cy="1151365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调用</a:t>
                </a:r>
                <a:r>
                  <a:rPr lang="en-US" altLang="zh-CN" sz="20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hoitLogAppend</a:t>
                </a:r>
                <a:endPara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将该数据实体写入日志块</a:t>
                </a: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68F5D7F-527A-4C92-8514-7F5BF37A068B}"/>
                  </a:ext>
                </a:extLst>
              </p:cNvPr>
              <p:cNvSpPr txBox="1"/>
              <p:nvPr/>
            </p:nvSpPr>
            <p:spPr>
              <a:xfrm>
                <a:off x="2450057" y="17004557"/>
                <a:ext cx="12566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</a:p>
            </p:txBody>
          </p: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66F9870B-4860-44DD-83AC-FE890F916F1C}"/>
                  </a:ext>
                </a:extLst>
              </p:cNvPr>
              <p:cNvCxnSpPr>
                <a:cxnSpLocks/>
                <a:stCxn id="28" idx="3"/>
                <a:endCxn id="69" idx="1"/>
              </p:cNvCxnSpPr>
              <p:nvPr/>
            </p:nvCxnSpPr>
            <p:spPr>
              <a:xfrm>
                <a:off x="1793922" y="19422476"/>
                <a:ext cx="1912806" cy="1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35441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4E4AC052-268E-4352-9A58-6C5930401C62}"/>
              </a:ext>
            </a:extLst>
          </p:cNvPr>
          <p:cNvGrpSpPr/>
          <p:nvPr/>
        </p:nvGrpSpPr>
        <p:grpSpPr>
          <a:xfrm>
            <a:off x="-1547083" y="13518530"/>
            <a:ext cx="13639249" cy="10901832"/>
            <a:chOff x="-1547083" y="13518530"/>
            <a:chExt cx="13639249" cy="10901832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FA8F10B-7FA4-4F47-9808-EC45345E0665}"/>
                </a:ext>
              </a:extLst>
            </p:cNvPr>
            <p:cNvSpPr/>
            <p:nvPr/>
          </p:nvSpPr>
          <p:spPr>
            <a:xfrm>
              <a:off x="4125693" y="13518530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 Range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F07798A-5259-41E1-802A-CE26A5C8616B}"/>
                </a:ext>
              </a:extLst>
            </p:cNvPr>
            <p:cNvSpPr/>
            <p:nvPr/>
          </p:nvSpPr>
          <p:spPr>
            <a:xfrm>
              <a:off x="4125689" y="23732998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 Range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End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3CB14770-394F-4C92-814A-57D60221B5AC}"/>
                </a:ext>
              </a:extLst>
            </p:cNvPr>
            <p:cNvCxnSpPr>
              <a:cxnSpLocks/>
              <a:stCxn id="38" idx="2"/>
              <a:endCxn id="24" idx="0"/>
            </p:cNvCxnSpPr>
            <p:nvPr/>
          </p:nvCxnSpPr>
          <p:spPr>
            <a:xfrm flipH="1">
              <a:off x="5272544" y="14205894"/>
              <a:ext cx="1" cy="72600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B1F9258D-9CEF-45C7-8FD2-C4547C1E7314}"/>
                </a:ext>
              </a:extLst>
            </p:cNvPr>
            <p:cNvCxnSpPr>
              <a:cxnSpLocks/>
              <a:stCxn id="34" idx="2"/>
              <a:endCxn id="39" idx="0"/>
            </p:cNvCxnSpPr>
            <p:nvPr/>
          </p:nvCxnSpPr>
          <p:spPr>
            <a:xfrm flipH="1">
              <a:off x="5272541" y="23064892"/>
              <a:ext cx="1" cy="668106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9418C8F-EA6A-4181-98AA-6DBA6610726E}"/>
                </a:ext>
              </a:extLst>
            </p:cNvPr>
            <p:cNvSpPr/>
            <p:nvPr/>
          </p:nvSpPr>
          <p:spPr>
            <a:xfrm>
              <a:off x="4125693" y="14931896"/>
              <a:ext cx="2293701" cy="106968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如果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Root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节点空，则返回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EA01A67-4FD7-4F2F-A6BD-8416198E646C}"/>
                </a:ext>
              </a:extLst>
            </p:cNvPr>
            <p:cNvSpPr/>
            <p:nvPr/>
          </p:nvSpPr>
          <p:spPr>
            <a:xfrm>
              <a:off x="4125691" y="16732732"/>
              <a:ext cx="2293701" cy="106968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对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Root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的左节点调用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 Range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菱形 29">
              <a:extLst>
                <a:ext uri="{FF2B5EF4-FFF2-40B4-BE49-F238E27FC236}">
                  <a16:creationId xmlns:a16="http://schemas.microsoft.com/office/drawing/2014/main" id="{D6C9C270-32E8-4D23-A0D6-A96026F53AFD}"/>
                </a:ext>
              </a:extLst>
            </p:cNvPr>
            <p:cNvSpPr/>
            <p:nvPr/>
          </p:nvSpPr>
          <p:spPr>
            <a:xfrm>
              <a:off x="-918748" y="18498044"/>
              <a:ext cx="5044439" cy="1069684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Root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节点键值刚好小于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ikeyLow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?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1ECBB7A-605E-4508-84E4-AA850914C647}"/>
                </a:ext>
              </a:extLst>
            </p:cNvPr>
            <p:cNvSpPr/>
            <p:nvPr/>
          </p:nvSpPr>
          <p:spPr>
            <a:xfrm>
              <a:off x="4125691" y="20257418"/>
              <a:ext cx="2293701" cy="106968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将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Root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节点加入返回链表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A35CBF8-54F0-496E-AEFC-613F0DA3882E}"/>
                </a:ext>
              </a:extLst>
            </p:cNvPr>
            <p:cNvSpPr/>
            <p:nvPr/>
          </p:nvSpPr>
          <p:spPr>
            <a:xfrm>
              <a:off x="4125691" y="21995208"/>
              <a:ext cx="2293701" cy="106968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对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Root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的右节点调用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 Range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菱形 34">
              <a:extLst>
                <a:ext uri="{FF2B5EF4-FFF2-40B4-BE49-F238E27FC236}">
                  <a16:creationId xmlns:a16="http://schemas.microsoft.com/office/drawing/2014/main" id="{AC6E9707-C83D-434F-A7C4-0023B3824CB2}"/>
                </a:ext>
              </a:extLst>
            </p:cNvPr>
            <p:cNvSpPr/>
            <p:nvPr/>
          </p:nvSpPr>
          <p:spPr>
            <a:xfrm>
              <a:off x="6419392" y="18498044"/>
              <a:ext cx="5044439" cy="1069684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Root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节点键值小于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iKeyHigh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?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083ABEE3-4413-479C-99C1-606CC0C085DC}"/>
                </a:ext>
              </a:extLst>
            </p:cNvPr>
            <p:cNvCxnSpPr>
              <a:cxnSpLocks/>
              <a:stCxn id="32" idx="2"/>
              <a:endCxn id="34" idx="0"/>
            </p:cNvCxnSpPr>
            <p:nvPr/>
          </p:nvCxnSpPr>
          <p:spPr>
            <a:xfrm>
              <a:off x="5272542" y="21327102"/>
              <a:ext cx="0" cy="668106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6A3B0BA2-35C4-41F3-A6FD-FDA908582FD7}"/>
                </a:ext>
              </a:extLst>
            </p:cNvPr>
            <p:cNvCxnSpPr>
              <a:cxnSpLocks/>
              <a:stCxn id="24" idx="2"/>
              <a:endCxn id="29" idx="0"/>
            </p:cNvCxnSpPr>
            <p:nvPr/>
          </p:nvCxnSpPr>
          <p:spPr>
            <a:xfrm flipH="1">
              <a:off x="5272542" y="16001580"/>
              <a:ext cx="2" cy="73115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77058506-2FD9-4FED-99F7-EF22D6CB0E1E}"/>
                </a:ext>
              </a:extLst>
            </p:cNvPr>
            <p:cNvCxnSpPr>
              <a:cxnSpLocks/>
              <a:stCxn id="29" idx="1"/>
              <a:endCxn id="30" idx="0"/>
            </p:cNvCxnSpPr>
            <p:nvPr/>
          </p:nvCxnSpPr>
          <p:spPr>
            <a:xfrm rot="10800000" flipV="1">
              <a:off x="1603473" y="17267574"/>
              <a:ext cx="2522219" cy="1230470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C720ED54-0E30-4771-A4B5-19014726407B}"/>
                </a:ext>
              </a:extLst>
            </p:cNvPr>
            <p:cNvCxnSpPr>
              <a:cxnSpLocks/>
              <a:stCxn id="29" idx="3"/>
              <a:endCxn id="35" idx="0"/>
            </p:cNvCxnSpPr>
            <p:nvPr/>
          </p:nvCxnSpPr>
          <p:spPr>
            <a:xfrm>
              <a:off x="6419392" y="17267574"/>
              <a:ext cx="2522220" cy="1230470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93319C29-3799-4740-9A6D-A0C8AFEB72DF}"/>
                </a:ext>
              </a:extLst>
            </p:cNvPr>
            <p:cNvCxnSpPr>
              <a:cxnSpLocks/>
              <a:stCxn id="35" idx="2"/>
              <a:endCxn id="32" idx="3"/>
            </p:cNvCxnSpPr>
            <p:nvPr/>
          </p:nvCxnSpPr>
          <p:spPr>
            <a:xfrm rot="5400000">
              <a:off x="7068236" y="18918884"/>
              <a:ext cx="1224532" cy="2522220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连接符: 肘形 55">
              <a:extLst>
                <a:ext uri="{FF2B5EF4-FFF2-40B4-BE49-F238E27FC236}">
                  <a16:creationId xmlns:a16="http://schemas.microsoft.com/office/drawing/2014/main" id="{0F27C113-FE89-4982-B0F2-E1C0F3820E5F}"/>
                </a:ext>
              </a:extLst>
            </p:cNvPr>
            <p:cNvCxnSpPr>
              <a:cxnSpLocks/>
              <a:stCxn id="30" idx="2"/>
              <a:endCxn id="32" idx="1"/>
            </p:cNvCxnSpPr>
            <p:nvPr/>
          </p:nvCxnSpPr>
          <p:spPr>
            <a:xfrm rot="16200000" flipH="1">
              <a:off x="2252315" y="18918884"/>
              <a:ext cx="1224532" cy="2522219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EC25B9F1-B5CC-4C1F-9AC6-3EC16168162E}"/>
                </a:ext>
              </a:extLst>
            </p:cNvPr>
            <p:cNvSpPr txBox="1"/>
            <p:nvPr/>
          </p:nvSpPr>
          <p:spPr>
            <a:xfrm>
              <a:off x="2915614" y="20373822"/>
              <a:ext cx="12566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9B089FBC-B9CB-4902-AFA1-BC7BAC7B284D}"/>
                </a:ext>
              </a:extLst>
            </p:cNvPr>
            <p:cNvSpPr txBox="1"/>
            <p:nvPr/>
          </p:nvSpPr>
          <p:spPr>
            <a:xfrm>
              <a:off x="6372799" y="20340173"/>
              <a:ext cx="12566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68AAE07C-F936-4950-942D-1EAD65B0BB4B}"/>
                </a:ext>
              </a:extLst>
            </p:cNvPr>
            <p:cNvCxnSpPr>
              <a:cxnSpLocks/>
              <a:stCxn id="30" idx="1"/>
              <a:endCxn id="34" idx="1"/>
            </p:cNvCxnSpPr>
            <p:nvPr/>
          </p:nvCxnSpPr>
          <p:spPr>
            <a:xfrm rot="10800000" flipH="1" flipV="1">
              <a:off x="-918749" y="19032886"/>
              <a:ext cx="5044439" cy="3497164"/>
            </a:xfrm>
            <a:prstGeom prst="bentConnector3">
              <a:avLst>
                <a:gd name="adj1" fmla="val -4532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A500D629-8284-4E9F-8AF0-46A32C9245CD}"/>
                </a:ext>
              </a:extLst>
            </p:cNvPr>
            <p:cNvCxnSpPr>
              <a:cxnSpLocks/>
              <a:stCxn id="35" idx="3"/>
              <a:endCxn id="34" idx="3"/>
            </p:cNvCxnSpPr>
            <p:nvPr/>
          </p:nvCxnSpPr>
          <p:spPr>
            <a:xfrm flipH="1">
              <a:off x="6419392" y="19032886"/>
              <a:ext cx="5044439" cy="3497164"/>
            </a:xfrm>
            <a:prstGeom prst="bentConnector3">
              <a:avLst>
                <a:gd name="adj1" fmla="val -4532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446CD22E-531C-46C6-8F16-5B44E6B4144A}"/>
                </a:ext>
              </a:extLst>
            </p:cNvPr>
            <p:cNvSpPr txBox="1"/>
            <p:nvPr/>
          </p:nvSpPr>
          <p:spPr>
            <a:xfrm>
              <a:off x="10835496" y="21994936"/>
              <a:ext cx="12566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2BA6D798-1044-49B0-AA8E-B3E9CC0AAB48}"/>
                </a:ext>
              </a:extLst>
            </p:cNvPr>
            <p:cNvSpPr txBox="1"/>
            <p:nvPr/>
          </p:nvSpPr>
          <p:spPr>
            <a:xfrm>
              <a:off x="-1547083" y="22000338"/>
              <a:ext cx="12566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</p:grp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D26DBF0-9681-438B-8339-DBC7362F4D96}"/>
              </a:ext>
            </a:extLst>
          </p:cNvPr>
          <p:cNvSpPr txBox="1"/>
          <p:nvPr/>
        </p:nvSpPr>
        <p:spPr>
          <a:xfrm>
            <a:off x="6189785" y="17810257"/>
            <a:ext cx="15474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341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4A8FB02E-963A-4474-96D7-2696F9717119}"/>
              </a:ext>
            </a:extLst>
          </p:cNvPr>
          <p:cNvGrpSpPr/>
          <p:nvPr/>
        </p:nvGrpSpPr>
        <p:grpSpPr>
          <a:xfrm>
            <a:off x="-76671" y="14681210"/>
            <a:ext cx="13459415" cy="6782973"/>
            <a:chOff x="-76671" y="110340"/>
            <a:chExt cx="13459415" cy="6782973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BAFDA2D-6D63-4F8F-8265-01ADDED6FED4}"/>
                </a:ext>
              </a:extLst>
            </p:cNvPr>
            <p:cNvSpPr/>
            <p:nvPr/>
          </p:nvSpPr>
          <p:spPr>
            <a:xfrm>
              <a:off x="5506185" y="1398199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FragTree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管理层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FA31A8D-EB08-4350-A1D2-36F28D9FFA46}"/>
                </a:ext>
              </a:extLst>
            </p:cNvPr>
            <p:cNvSpPr/>
            <p:nvPr/>
          </p:nvSpPr>
          <p:spPr>
            <a:xfrm>
              <a:off x="-76671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Insert Node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0AD5DE0-2BC4-4240-9F9E-57C8E826D227}"/>
                </a:ext>
              </a:extLst>
            </p:cNvPr>
            <p:cNvSpPr/>
            <p:nvPr/>
          </p:nvSpPr>
          <p:spPr>
            <a:xfrm>
              <a:off x="2714757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Delete Range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F67FC7E-73E0-41C0-A613-64B269FA9380}"/>
                </a:ext>
              </a:extLst>
            </p:cNvPr>
            <p:cNvSpPr/>
            <p:nvPr/>
          </p:nvSpPr>
          <p:spPr>
            <a:xfrm>
              <a:off x="5506185" y="3630232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Overlay Fixup</a:t>
              </a:r>
              <a:endPara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89CDECF-B59C-4282-9CAB-C91F3688AE3A}"/>
                </a:ext>
              </a:extLst>
            </p:cNvPr>
            <p:cNvSpPr/>
            <p:nvPr/>
          </p:nvSpPr>
          <p:spPr>
            <a:xfrm>
              <a:off x="8297613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 Range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AA27AEF-5C79-48FE-987E-EE83D0FF384B}"/>
                </a:ext>
              </a:extLst>
            </p:cNvPr>
            <p:cNvSpPr/>
            <p:nvPr/>
          </p:nvSpPr>
          <p:spPr>
            <a:xfrm>
              <a:off x="11089041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Read Range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C9DD2FC3-20AA-4403-909E-2AC0BDDEEEB1}"/>
                </a:ext>
              </a:extLst>
            </p:cNvPr>
            <p:cNvCxnSpPr>
              <a:stCxn id="26" idx="1"/>
              <a:endCxn id="27" idx="0"/>
            </p:cNvCxnSpPr>
            <p:nvPr/>
          </p:nvCxnSpPr>
          <p:spPr>
            <a:xfrm rot="10800000" flipV="1">
              <a:off x="1070181" y="1741880"/>
              <a:ext cx="4436004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188153B5-4A4A-438B-883E-184FF55FFA6F}"/>
                </a:ext>
              </a:extLst>
            </p:cNvPr>
            <p:cNvCxnSpPr>
              <a:cxnSpLocks/>
              <a:stCxn id="26" idx="3"/>
              <a:endCxn id="31" idx="0"/>
            </p:cNvCxnSpPr>
            <p:nvPr/>
          </p:nvCxnSpPr>
          <p:spPr>
            <a:xfrm>
              <a:off x="7799888" y="1741881"/>
              <a:ext cx="4436005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连接符: 肘形 74">
              <a:extLst>
                <a:ext uri="{FF2B5EF4-FFF2-40B4-BE49-F238E27FC236}">
                  <a16:creationId xmlns:a16="http://schemas.microsoft.com/office/drawing/2014/main" id="{8055367A-D4C6-4078-8D1E-AFA204DAF98B}"/>
                </a:ext>
              </a:extLst>
            </p:cNvPr>
            <p:cNvCxnSpPr>
              <a:cxnSpLocks/>
              <a:stCxn id="26" idx="3"/>
              <a:endCxn id="30" idx="0"/>
            </p:cNvCxnSpPr>
            <p:nvPr/>
          </p:nvCxnSpPr>
          <p:spPr>
            <a:xfrm>
              <a:off x="7799888" y="1741881"/>
              <a:ext cx="1644577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连接符: 肘形 77">
              <a:extLst>
                <a:ext uri="{FF2B5EF4-FFF2-40B4-BE49-F238E27FC236}">
                  <a16:creationId xmlns:a16="http://schemas.microsoft.com/office/drawing/2014/main" id="{212F3D44-2CD3-4D4F-BF24-44B3A208B314}"/>
                </a:ext>
              </a:extLst>
            </p:cNvPr>
            <p:cNvCxnSpPr>
              <a:cxnSpLocks/>
              <a:stCxn id="26" idx="1"/>
              <a:endCxn id="28" idx="0"/>
            </p:cNvCxnSpPr>
            <p:nvPr/>
          </p:nvCxnSpPr>
          <p:spPr>
            <a:xfrm rot="10800000" flipV="1">
              <a:off x="3861609" y="1741880"/>
              <a:ext cx="1644576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1FF20ED0-EB8C-4CD7-9445-CCAB4853EA68}"/>
                </a:ext>
              </a:extLst>
            </p:cNvPr>
            <p:cNvCxnSpPr>
              <a:stCxn id="26" idx="2"/>
              <a:endCxn id="29" idx="0"/>
            </p:cNvCxnSpPr>
            <p:nvPr/>
          </p:nvCxnSpPr>
          <p:spPr>
            <a:xfrm>
              <a:off x="6653037" y="2085563"/>
              <a:ext cx="0" cy="1544669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AB6B68B-5562-4993-8BE9-8EB1DB2E0679}"/>
                </a:ext>
              </a:extLst>
            </p:cNvPr>
            <p:cNvSpPr/>
            <p:nvPr/>
          </p:nvSpPr>
          <p:spPr>
            <a:xfrm>
              <a:off x="5506185" y="110340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逻辑层</a:t>
              </a: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AC18F7AF-CBE2-4BB3-833E-DF791E5F36AB}"/>
                </a:ext>
              </a:extLst>
            </p:cNvPr>
            <p:cNvCxnSpPr>
              <a:cxnSpLocks/>
              <a:stCxn id="26" idx="0"/>
              <a:endCxn id="25" idx="2"/>
            </p:cNvCxnSpPr>
            <p:nvPr/>
          </p:nvCxnSpPr>
          <p:spPr>
            <a:xfrm flipV="1">
              <a:off x="6653037" y="797704"/>
              <a:ext cx="0" cy="60049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B8F68D07-2B41-4CBD-8EB8-8499BED96969}"/>
                </a:ext>
              </a:extLst>
            </p:cNvPr>
            <p:cNvSpPr/>
            <p:nvPr/>
          </p:nvSpPr>
          <p:spPr>
            <a:xfrm>
              <a:off x="2714757" y="5518586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Full </a:t>
              </a:r>
              <a:r>
                <a:rPr lang="en-US" altLang="zh-CN" sz="20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管理层</a:t>
              </a:r>
            </a:p>
          </p:txBody>
        </p: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F287EDF0-47EB-40AB-BC27-C681B8D6ECD8}"/>
                </a:ext>
              </a:extLst>
            </p:cNvPr>
            <p:cNvCxnSpPr>
              <a:cxnSpLocks/>
              <a:stCxn id="74" idx="0"/>
              <a:endCxn id="27" idx="2"/>
            </p:cNvCxnSpPr>
            <p:nvPr/>
          </p:nvCxnSpPr>
          <p:spPr>
            <a:xfrm flipH="1" flipV="1">
              <a:off x="1070181" y="4317597"/>
              <a:ext cx="2791428" cy="1200989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4366AE1F-C386-4702-86F7-8B9F5F3646DC}"/>
                </a:ext>
              </a:extLst>
            </p:cNvPr>
            <p:cNvCxnSpPr>
              <a:cxnSpLocks/>
              <a:stCxn id="74" idx="0"/>
              <a:endCxn id="29" idx="2"/>
            </p:cNvCxnSpPr>
            <p:nvPr/>
          </p:nvCxnSpPr>
          <p:spPr>
            <a:xfrm flipV="1">
              <a:off x="3861609" y="4317596"/>
              <a:ext cx="2791428" cy="1200990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09AF5EBA-C16B-48D0-A3CA-0A3CF475E9C1}"/>
                </a:ext>
              </a:extLst>
            </p:cNvPr>
            <p:cNvCxnSpPr>
              <a:cxnSpLocks/>
              <a:stCxn id="74" idx="0"/>
              <a:endCxn id="28" idx="2"/>
            </p:cNvCxnSpPr>
            <p:nvPr/>
          </p:nvCxnSpPr>
          <p:spPr>
            <a:xfrm flipV="1">
              <a:off x="3861609" y="4317597"/>
              <a:ext cx="0" cy="1200989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11EAD11-0B9C-4A0B-8168-E22673C75886}"/>
                </a:ext>
              </a:extLst>
            </p:cNvPr>
            <p:cNvSpPr/>
            <p:nvPr/>
          </p:nvSpPr>
          <p:spPr>
            <a:xfrm>
              <a:off x="11089041" y="6205949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缓存层</a:t>
              </a: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ECF175F0-84D5-4519-88E4-DBB0BE42E293}"/>
                </a:ext>
              </a:extLst>
            </p:cNvPr>
            <p:cNvCxnSpPr>
              <a:cxnSpLocks/>
              <a:stCxn id="36" idx="0"/>
              <a:endCxn id="31" idx="2"/>
            </p:cNvCxnSpPr>
            <p:nvPr/>
          </p:nvCxnSpPr>
          <p:spPr>
            <a:xfrm flipV="1">
              <a:off x="12235893" y="4317597"/>
              <a:ext cx="0" cy="1888352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867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4A7E588-05CB-4D48-9959-32E691CA55C5}"/>
              </a:ext>
            </a:extLst>
          </p:cNvPr>
          <p:cNvSpPr/>
          <p:nvPr/>
        </p:nvSpPr>
        <p:spPr>
          <a:xfrm>
            <a:off x="2422690" y="16654193"/>
            <a:ext cx="8135333" cy="1345676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2DCD5D-C9B0-4784-95C5-C01CEA0FAF93}"/>
              </a:ext>
            </a:extLst>
          </p:cNvPr>
          <p:cNvSpPr/>
          <p:nvPr/>
        </p:nvSpPr>
        <p:spPr>
          <a:xfrm>
            <a:off x="2422688" y="16654193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E93C6E-1D89-442D-A74B-C42A4EAE72AB}"/>
              </a:ext>
            </a:extLst>
          </p:cNvPr>
          <p:cNvSpPr/>
          <p:nvPr/>
        </p:nvSpPr>
        <p:spPr>
          <a:xfrm>
            <a:off x="3582186" y="16654193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55F7A3-4244-4CF3-884B-4741A5245479}"/>
              </a:ext>
            </a:extLst>
          </p:cNvPr>
          <p:cNvSpPr/>
          <p:nvPr/>
        </p:nvSpPr>
        <p:spPr>
          <a:xfrm>
            <a:off x="4741684" y="16654193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IMAP0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A2D29E-F5D1-407E-A81D-FDF751C3EDD8}"/>
              </a:ext>
            </a:extLst>
          </p:cNvPr>
          <p:cNvSpPr/>
          <p:nvPr/>
        </p:nvSpPr>
        <p:spPr>
          <a:xfrm>
            <a:off x="5901182" y="16654193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IMAP0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1C869A-31C4-43FD-B2D8-B15D7F6F080A}"/>
              </a:ext>
            </a:extLst>
          </p:cNvPr>
          <p:cNvSpPr/>
          <p:nvPr/>
        </p:nvSpPr>
        <p:spPr>
          <a:xfrm>
            <a:off x="433637" y="16654193"/>
            <a:ext cx="1159498" cy="1345676"/>
          </a:xfrm>
          <a:prstGeom prst="rect">
            <a:avLst/>
          </a:prstGeom>
          <a:solidFill>
            <a:srgbClr val="7056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6F9A9582-3C3E-4AAF-9D2C-BF6EA4540424}"/>
              </a:ext>
            </a:extLst>
          </p:cNvPr>
          <p:cNvCxnSpPr>
            <a:stCxn id="7" idx="0"/>
            <a:endCxn id="6" idx="0"/>
          </p:cNvCxnSpPr>
          <p:nvPr/>
        </p:nvCxnSpPr>
        <p:spPr>
          <a:xfrm rot="16200000" flipV="1">
            <a:off x="4741684" y="16074444"/>
            <a:ext cx="12700" cy="1159498"/>
          </a:xfrm>
          <a:prstGeom prst="bentConnector3">
            <a:avLst>
              <a:gd name="adj1" fmla="val 180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B139D361-7BC9-4C89-9F39-D7125BA299CA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5400000">
            <a:off x="3582186" y="17420120"/>
            <a:ext cx="12700" cy="1159498"/>
          </a:xfrm>
          <a:prstGeom prst="bentConnector3">
            <a:avLst>
              <a:gd name="adj1" fmla="val 1800000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E06350BE-5AD2-42B0-AAE1-B3980985032D}"/>
              </a:ext>
            </a:extLst>
          </p:cNvPr>
          <p:cNvCxnSpPr>
            <a:stCxn id="9" idx="2"/>
            <a:endCxn id="8" idx="2"/>
          </p:cNvCxnSpPr>
          <p:nvPr/>
        </p:nvCxnSpPr>
        <p:spPr>
          <a:xfrm rot="16200000" flipH="1">
            <a:off x="3747158" y="15266097"/>
            <a:ext cx="12700" cy="5467545"/>
          </a:xfrm>
          <a:prstGeom prst="bentConnector3">
            <a:avLst>
              <a:gd name="adj1" fmla="val 5585567"/>
            </a:avLst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3770E0D-5303-4176-AA27-4B600CA66A0C}"/>
              </a:ext>
            </a:extLst>
          </p:cNvPr>
          <p:cNvCxnSpPr>
            <a:cxnSpLocks/>
            <a:stCxn id="8" idx="0"/>
            <a:endCxn id="20" idx="2"/>
          </p:cNvCxnSpPr>
          <p:nvPr/>
        </p:nvCxnSpPr>
        <p:spPr>
          <a:xfrm flipV="1">
            <a:off x="6480931" y="16211133"/>
            <a:ext cx="0" cy="443060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961DF71-DEFB-485F-BD3A-DDD3C8A16F6D}"/>
              </a:ext>
            </a:extLst>
          </p:cNvPr>
          <p:cNvSpPr/>
          <p:nvPr/>
        </p:nvSpPr>
        <p:spPr>
          <a:xfrm>
            <a:off x="5901182" y="14865457"/>
            <a:ext cx="1159498" cy="1345676"/>
          </a:xfrm>
          <a:prstGeom prst="rect">
            <a:avLst/>
          </a:prstGeom>
          <a:solidFill>
            <a:srgbClr val="D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472CBF9-D0D4-4FE5-9993-4F4F55CB4763}"/>
              </a:ext>
            </a:extLst>
          </p:cNvPr>
          <p:cNvSpPr txBox="1"/>
          <p:nvPr/>
        </p:nvSpPr>
        <p:spPr>
          <a:xfrm>
            <a:off x="7392204" y="17142365"/>
            <a:ext cx="110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E2807F5-F319-4F02-8373-DA7F51417D0F}"/>
              </a:ext>
            </a:extLst>
          </p:cNvPr>
          <p:cNvSpPr/>
          <p:nvPr/>
        </p:nvSpPr>
        <p:spPr>
          <a:xfrm>
            <a:off x="8770103" y="16660544"/>
            <a:ext cx="1787918" cy="1332975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320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>
            <a:extLst>
              <a:ext uri="{FF2B5EF4-FFF2-40B4-BE49-F238E27FC236}">
                <a16:creationId xmlns:a16="http://schemas.microsoft.com/office/drawing/2014/main" id="{006687F7-206E-4D5E-A54A-95DC708536E7}"/>
              </a:ext>
            </a:extLst>
          </p:cNvPr>
          <p:cNvGrpSpPr/>
          <p:nvPr/>
        </p:nvGrpSpPr>
        <p:grpSpPr>
          <a:xfrm>
            <a:off x="-4279581" y="13518530"/>
            <a:ext cx="20482878" cy="8618667"/>
            <a:chOff x="-4279581" y="13518530"/>
            <a:chExt cx="20482878" cy="8618667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EB3AC59-85F6-4BEE-8849-BD932369323C}"/>
                </a:ext>
              </a:extLst>
            </p:cNvPr>
            <p:cNvSpPr/>
            <p:nvPr/>
          </p:nvSpPr>
          <p:spPr>
            <a:xfrm>
              <a:off x="4125693" y="13518530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Conquer Node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FAE724E-D848-4B16-90B7-D5C4C69A0D29}"/>
                </a:ext>
              </a:extLst>
            </p:cNvPr>
            <p:cNvSpPr/>
            <p:nvPr/>
          </p:nvSpPr>
          <p:spPr>
            <a:xfrm>
              <a:off x="4125693" y="21449833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Conquer Node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End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菱形 55">
              <a:extLst>
                <a:ext uri="{FF2B5EF4-FFF2-40B4-BE49-F238E27FC236}">
                  <a16:creationId xmlns:a16="http://schemas.microsoft.com/office/drawing/2014/main" id="{2171E35E-E3A4-4ECB-B1D7-504738F628E5}"/>
                </a:ext>
              </a:extLst>
            </p:cNvPr>
            <p:cNvSpPr/>
            <p:nvPr/>
          </p:nvSpPr>
          <p:spPr>
            <a:xfrm>
              <a:off x="2321926" y="14848302"/>
              <a:ext cx="5901236" cy="1077497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判断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Victim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节点与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Conqueror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节点覆盖情况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FDF0A34-5E2D-488A-A46B-E1A38D12A95B}"/>
                </a:ext>
              </a:extLst>
            </p:cNvPr>
            <p:cNvSpPr/>
            <p:nvPr/>
          </p:nvSpPr>
          <p:spPr>
            <a:xfrm>
              <a:off x="13677817" y="1670758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删除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Victim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节点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10B99D2-421B-4867-8A2F-554057664E5D}"/>
                </a:ext>
              </a:extLst>
            </p:cNvPr>
            <p:cNvSpPr/>
            <p:nvPr/>
          </p:nvSpPr>
          <p:spPr>
            <a:xfrm>
              <a:off x="-4279581" y="1670758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调整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Victim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length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即可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03DCE4E2-DAE5-47E5-81FB-898692478C29}"/>
                </a:ext>
              </a:extLst>
            </p:cNvPr>
            <p:cNvSpPr/>
            <p:nvPr/>
          </p:nvSpPr>
          <p:spPr>
            <a:xfrm>
              <a:off x="1175074" y="1670758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调整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Victim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length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81FDDC68-83CA-49A8-A35F-BAAA8BEB3530}"/>
                </a:ext>
              </a:extLst>
            </p:cNvPr>
            <p:cNvCxnSpPr>
              <a:cxnSpLocks/>
              <a:stCxn id="56" idx="1"/>
              <a:endCxn id="59" idx="0"/>
            </p:cNvCxnSpPr>
            <p:nvPr/>
          </p:nvCxnSpPr>
          <p:spPr>
            <a:xfrm rot="10800000" flipV="1">
              <a:off x="-3132728" y="15387051"/>
              <a:ext cx="5454655" cy="132053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DFDB1F20-1C33-4186-BECC-D04C51CE98A5}"/>
                </a:ext>
              </a:extLst>
            </p:cNvPr>
            <p:cNvCxnSpPr>
              <a:cxnSpLocks/>
              <a:stCxn id="56" idx="3"/>
              <a:endCxn id="58" idx="0"/>
            </p:cNvCxnSpPr>
            <p:nvPr/>
          </p:nvCxnSpPr>
          <p:spPr>
            <a:xfrm>
              <a:off x="8223162" y="15387051"/>
              <a:ext cx="6601507" cy="132053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89483C6B-DE5D-42D0-8076-2D862C3832E2}"/>
                </a:ext>
              </a:extLst>
            </p:cNvPr>
            <p:cNvCxnSpPr>
              <a:cxnSpLocks/>
              <a:stCxn id="56" idx="1"/>
              <a:endCxn id="62" idx="0"/>
            </p:cNvCxnSpPr>
            <p:nvPr/>
          </p:nvCxnSpPr>
          <p:spPr>
            <a:xfrm>
              <a:off x="2321926" y="15387051"/>
              <a:ext cx="0" cy="132053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8BB8F103-98A5-43F1-8554-EC28E83CB248}"/>
                </a:ext>
              </a:extLst>
            </p:cNvPr>
            <p:cNvCxnSpPr>
              <a:cxnSpLocks/>
              <a:stCxn id="56" idx="3"/>
              <a:endCxn id="80" idx="0"/>
            </p:cNvCxnSpPr>
            <p:nvPr/>
          </p:nvCxnSpPr>
          <p:spPr>
            <a:xfrm flipH="1">
              <a:off x="8223161" y="15387051"/>
              <a:ext cx="1" cy="1296626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4B22F1F2-EA42-41CC-A682-1442E59B7BBD}"/>
                </a:ext>
              </a:extLst>
            </p:cNvPr>
            <p:cNvSpPr txBox="1"/>
            <p:nvPr/>
          </p:nvSpPr>
          <p:spPr>
            <a:xfrm>
              <a:off x="3543216" y="15925799"/>
              <a:ext cx="10134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情况</a:t>
              </a: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C2FD994E-B0EF-4B2C-ACB6-19D1A26759D9}"/>
                </a:ext>
              </a:extLst>
            </p:cNvPr>
            <p:cNvSpPr txBox="1"/>
            <p:nvPr/>
          </p:nvSpPr>
          <p:spPr>
            <a:xfrm>
              <a:off x="14592892" y="15925799"/>
              <a:ext cx="16104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情况</a:t>
              </a: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4D5B44FB-C062-4898-99C0-EB00B5093BEC}"/>
                </a:ext>
              </a:extLst>
            </p:cNvPr>
            <p:cNvSpPr txBox="1"/>
            <p:nvPr/>
          </p:nvSpPr>
          <p:spPr>
            <a:xfrm>
              <a:off x="1932810" y="15925799"/>
              <a:ext cx="16104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情况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26259F1-73B6-448C-99F9-4177EA07B3FE}"/>
                </a:ext>
              </a:extLst>
            </p:cNvPr>
            <p:cNvSpPr txBox="1"/>
            <p:nvPr/>
          </p:nvSpPr>
          <p:spPr>
            <a:xfrm>
              <a:off x="-3502877" y="15927584"/>
              <a:ext cx="16104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情况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5766BA6-D227-487D-ABEA-AA305AC3C1DC}"/>
                </a:ext>
              </a:extLst>
            </p:cNvPr>
            <p:cNvSpPr/>
            <p:nvPr/>
          </p:nvSpPr>
          <p:spPr>
            <a:xfrm>
              <a:off x="587537" y="18604792"/>
              <a:ext cx="3468776" cy="14691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调用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__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hoit_truncate_full_dnode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截取后半部分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 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，并将其插入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FragTree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种</a:t>
              </a:r>
            </a:p>
          </p:txBody>
        </p: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1C01E62-1246-4DE5-8658-1FFCFA5173E3}"/>
                </a:ext>
              </a:extLst>
            </p:cNvPr>
            <p:cNvCxnSpPr>
              <a:cxnSpLocks/>
              <a:stCxn id="62" idx="2"/>
              <a:endCxn id="77" idx="0"/>
            </p:cNvCxnSpPr>
            <p:nvPr/>
          </p:nvCxnSpPr>
          <p:spPr>
            <a:xfrm flipH="1">
              <a:off x="2321925" y="17394947"/>
              <a:ext cx="1" cy="120984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F465A56E-17C7-4CBC-AB0D-F30C19A99DBE}"/>
                </a:ext>
              </a:extLst>
            </p:cNvPr>
            <p:cNvSpPr/>
            <p:nvPr/>
          </p:nvSpPr>
          <p:spPr>
            <a:xfrm>
              <a:off x="6488773" y="16683677"/>
              <a:ext cx="3468776" cy="14691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调用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__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hoit_truncate_full_dnode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截取后半部分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 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，并将其插入</a:t>
              </a:r>
              <a:r>
                <a:rPr lang="en-US" altLang="zh-CN" sz="20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FragTree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种</a:t>
              </a:r>
            </a:p>
          </p:txBody>
        </p:sp>
        <p:cxnSp>
          <p:nvCxnSpPr>
            <p:cNvPr id="81" name="连接符: 肘形 80">
              <a:extLst>
                <a:ext uri="{FF2B5EF4-FFF2-40B4-BE49-F238E27FC236}">
                  <a16:creationId xmlns:a16="http://schemas.microsoft.com/office/drawing/2014/main" id="{C1106CB8-9594-4E9E-924D-412F77812619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 rot="16200000" flipH="1">
              <a:off x="-1782648" y="16044866"/>
              <a:ext cx="4398568" cy="7098730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连接符: 肘形 82">
              <a:extLst>
                <a:ext uri="{FF2B5EF4-FFF2-40B4-BE49-F238E27FC236}">
                  <a16:creationId xmlns:a16="http://schemas.microsoft.com/office/drawing/2014/main" id="{9A6DEB86-3202-4F85-918D-7F82D010D626}"/>
                </a:ext>
              </a:extLst>
            </p:cNvPr>
            <p:cNvCxnSpPr>
              <a:cxnSpLocks/>
              <a:stCxn id="77" idx="2"/>
            </p:cNvCxnSpPr>
            <p:nvPr/>
          </p:nvCxnSpPr>
          <p:spPr>
            <a:xfrm rot="16200000" flipH="1">
              <a:off x="2329332" y="20066533"/>
              <a:ext cx="1719577" cy="1734390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ACEA5689-5E96-47E2-99A3-917CC7E8F547}"/>
                </a:ext>
              </a:extLst>
            </p:cNvPr>
            <p:cNvCxnSpPr>
              <a:cxnSpLocks/>
              <a:stCxn id="80" idx="2"/>
              <a:endCxn id="39" idx="3"/>
            </p:cNvCxnSpPr>
            <p:nvPr/>
          </p:nvCxnSpPr>
          <p:spPr>
            <a:xfrm rot="5400000">
              <a:off x="5500934" y="19071288"/>
              <a:ext cx="3640690" cy="1803765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连接符: 肘形 88">
              <a:extLst>
                <a:ext uri="{FF2B5EF4-FFF2-40B4-BE49-F238E27FC236}">
                  <a16:creationId xmlns:a16="http://schemas.microsoft.com/office/drawing/2014/main" id="{F6845BFB-97C6-4299-8276-2728818EDF6A}"/>
                </a:ext>
              </a:extLst>
            </p:cNvPr>
            <p:cNvCxnSpPr>
              <a:cxnSpLocks/>
              <a:stCxn id="58" idx="2"/>
              <a:endCxn id="39" idx="3"/>
            </p:cNvCxnSpPr>
            <p:nvPr/>
          </p:nvCxnSpPr>
          <p:spPr>
            <a:xfrm rot="5400000">
              <a:off x="8422749" y="15391595"/>
              <a:ext cx="4398568" cy="8405273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9C5DCEED-1FBD-415B-8210-3B8635335F25}"/>
                </a:ext>
              </a:extLst>
            </p:cNvPr>
            <p:cNvCxnSpPr>
              <a:cxnSpLocks/>
              <a:stCxn id="38" idx="2"/>
              <a:endCxn id="56" idx="0"/>
            </p:cNvCxnSpPr>
            <p:nvPr/>
          </p:nvCxnSpPr>
          <p:spPr>
            <a:xfrm flipH="1">
              <a:off x="5272544" y="14205894"/>
              <a:ext cx="1" cy="64240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1" name="文本框 120">
            <a:extLst>
              <a:ext uri="{FF2B5EF4-FFF2-40B4-BE49-F238E27FC236}">
                <a16:creationId xmlns:a16="http://schemas.microsoft.com/office/drawing/2014/main" id="{531C1D4B-BB30-4128-998E-66E0D9116C6D}"/>
              </a:ext>
            </a:extLst>
          </p:cNvPr>
          <p:cNvSpPr txBox="1"/>
          <p:nvPr/>
        </p:nvSpPr>
        <p:spPr>
          <a:xfrm>
            <a:off x="853440" y="17813774"/>
            <a:ext cx="10241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800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77036876-3025-4683-B6EE-EC4D17CACA1E}"/>
              </a:ext>
            </a:extLst>
          </p:cNvPr>
          <p:cNvGrpSpPr/>
          <p:nvPr/>
        </p:nvGrpSpPr>
        <p:grpSpPr>
          <a:xfrm>
            <a:off x="1" y="14713396"/>
            <a:ext cx="10667987" cy="6095609"/>
            <a:chOff x="0" y="142526"/>
            <a:chExt cx="10667987" cy="6095609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E2B3A46-5336-497D-9CAF-A0797127538E}"/>
                </a:ext>
              </a:extLst>
            </p:cNvPr>
            <p:cNvGrpSpPr/>
            <p:nvPr/>
          </p:nvGrpSpPr>
          <p:grpSpPr>
            <a:xfrm>
              <a:off x="0" y="142526"/>
              <a:ext cx="10667987" cy="4207257"/>
              <a:chOff x="0" y="156639"/>
              <a:chExt cx="10667987" cy="4207257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BAFDA2D-6D63-4F8F-8265-01ADDED6FED4}"/>
                  </a:ext>
                </a:extLst>
              </p:cNvPr>
              <p:cNvSpPr/>
              <p:nvPr/>
            </p:nvSpPr>
            <p:spPr>
              <a:xfrm>
                <a:off x="5582856" y="1444498"/>
                <a:ext cx="2293703" cy="687364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HoitFS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日志层</a:t>
                </a: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FA31A8D-EB08-4350-A1D2-36F28D9FFA46}"/>
                  </a:ext>
                </a:extLst>
              </p:cNvPr>
              <p:cNvSpPr/>
              <p:nvPr/>
            </p:nvSpPr>
            <p:spPr>
              <a:xfrm>
                <a:off x="0" y="3676532"/>
                <a:ext cx="2293703" cy="68736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 Log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0AD5DE0-2BC4-4240-9F9E-57C8E826D227}"/>
                  </a:ext>
                </a:extLst>
              </p:cNvPr>
              <p:cNvSpPr/>
              <p:nvPr/>
            </p:nvSpPr>
            <p:spPr>
              <a:xfrm>
                <a:off x="2791428" y="3676532"/>
                <a:ext cx="2293703" cy="68736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 Log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F67FC7E-73E0-41C0-A613-64B269FA9380}"/>
                  </a:ext>
                </a:extLst>
              </p:cNvPr>
              <p:cNvSpPr/>
              <p:nvPr/>
            </p:nvSpPr>
            <p:spPr>
              <a:xfrm>
                <a:off x="5582856" y="3676531"/>
                <a:ext cx="2293703" cy="68736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 Entity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89CDECF-B59C-4282-9CAB-C91F3688AE3A}"/>
                  </a:ext>
                </a:extLst>
              </p:cNvPr>
              <p:cNvSpPr/>
              <p:nvPr/>
            </p:nvSpPr>
            <p:spPr>
              <a:xfrm>
                <a:off x="8374284" y="3676532"/>
                <a:ext cx="2293703" cy="68736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Append Log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4" name="连接符: 肘形 63">
                <a:extLst>
                  <a:ext uri="{FF2B5EF4-FFF2-40B4-BE49-F238E27FC236}">
                    <a16:creationId xmlns:a16="http://schemas.microsoft.com/office/drawing/2014/main" id="{C9DD2FC3-20AA-4403-909E-2AC0BDDEEEB1}"/>
                  </a:ext>
                </a:extLst>
              </p:cNvPr>
              <p:cNvCxnSpPr>
                <a:cxnSpLocks/>
                <a:stCxn id="26" idx="1"/>
                <a:endCxn id="27" idx="0"/>
              </p:cNvCxnSpPr>
              <p:nvPr/>
            </p:nvCxnSpPr>
            <p:spPr>
              <a:xfrm rot="10800000" flipV="1">
                <a:off x="1146852" y="1788179"/>
                <a:ext cx="4436004" cy="1888352"/>
              </a:xfrm>
              <a:prstGeom prst="bentConnector2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连接符: 肘形 74">
                <a:extLst>
                  <a:ext uri="{FF2B5EF4-FFF2-40B4-BE49-F238E27FC236}">
                    <a16:creationId xmlns:a16="http://schemas.microsoft.com/office/drawing/2014/main" id="{8055367A-D4C6-4078-8D1E-AFA204DAF98B}"/>
                  </a:ext>
                </a:extLst>
              </p:cNvPr>
              <p:cNvCxnSpPr>
                <a:cxnSpLocks/>
                <a:stCxn id="26" idx="3"/>
                <a:endCxn id="30" idx="0"/>
              </p:cNvCxnSpPr>
              <p:nvPr/>
            </p:nvCxnSpPr>
            <p:spPr>
              <a:xfrm>
                <a:off x="7876559" y="1788180"/>
                <a:ext cx="1644577" cy="1888352"/>
              </a:xfrm>
              <a:prstGeom prst="bentConnector2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连接符: 肘形 77">
                <a:extLst>
                  <a:ext uri="{FF2B5EF4-FFF2-40B4-BE49-F238E27FC236}">
                    <a16:creationId xmlns:a16="http://schemas.microsoft.com/office/drawing/2014/main" id="{212F3D44-2CD3-4D4F-BF24-44B3A208B314}"/>
                  </a:ext>
                </a:extLst>
              </p:cNvPr>
              <p:cNvCxnSpPr>
                <a:cxnSpLocks/>
                <a:stCxn id="26" idx="1"/>
                <a:endCxn id="28" idx="0"/>
              </p:cNvCxnSpPr>
              <p:nvPr/>
            </p:nvCxnSpPr>
            <p:spPr>
              <a:xfrm rot="10800000" flipV="1">
                <a:off x="3938280" y="1788179"/>
                <a:ext cx="1644576" cy="1888352"/>
              </a:xfrm>
              <a:prstGeom prst="bentConnector2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>
                <a:extLst>
                  <a:ext uri="{FF2B5EF4-FFF2-40B4-BE49-F238E27FC236}">
                    <a16:creationId xmlns:a16="http://schemas.microsoft.com/office/drawing/2014/main" id="{1FF20ED0-EB8C-4CD7-9445-CCAB4853EA68}"/>
                  </a:ext>
                </a:extLst>
              </p:cNvPr>
              <p:cNvCxnSpPr>
                <a:cxnSpLocks/>
                <a:stCxn id="26" idx="2"/>
                <a:endCxn id="29" idx="0"/>
              </p:cNvCxnSpPr>
              <p:nvPr/>
            </p:nvCxnSpPr>
            <p:spPr>
              <a:xfrm>
                <a:off x="6729708" y="2131862"/>
                <a:ext cx="0" cy="1544669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AB6B68B-5562-4993-8BE9-8EB1DB2E0679}"/>
                  </a:ext>
                </a:extLst>
              </p:cNvPr>
              <p:cNvSpPr/>
              <p:nvPr/>
            </p:nvSpPr>
            <p:spPr>
              <a:xfrm>
                <a:off x="5582856" y="156639"/>
                <a:ext cx="2293703" cy="687364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HoitFS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逻辑层</a:t>
                </a:r>
              </a:p>
            </p:txBody>
          </p: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AC18F7AF-CBE2-4BB3-833E-DF791E5F36AB}"/>
                  </a:ext>
                </a:extLst>
              </p:cNvPr>
              <p:cNvCxnSpPr>
                <a:cxnSpLocks/>
                <a:stCxn id="26" idx="0"/>
                <a:endCxn id="25" idx="2"/>
              </p:cNvCxnSpPr>
              <p:nvPr/>
            </p:nvCxnSpPr>
            <p:spPr>
              <a:xfrm flipV="1">
                <a:off x="6729708" y="844003"/>
                <a:ext cx="0" cy="600495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22CEA54F-A23F-499E-96D7-15B8D9B6CD9C}"/>
                </a:ext>
              </a:extLst>
            </p:cNvPr>
            <p:cNvSpPr/>
            <p:nvPr/>
          </p:nvSpPr>
          <p:spPr>
            <a:xfrm>
              <a:off x="5582856" y="5550771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缓存层</a:t>
              </a:r>
            </a:p>
          </p:txBody>
        </p: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EE0F9FCF-A307-44FE-B785-7E11E1CE9D06}"/>
                </a:ext>
              </a:extLst>
            </p:cNvPr>
            <p:cNvCxnSpPr>
              <a:cxnSpLocks/>
              <a:stCxn id="80" idx="0"/>
              <a:endCxn id="29" idx="2"/>
            </p:cNvCxnSpPr>
            <p:nvPr/>
          </p:nvCxnSpPr>
          <p:spPr>
            <a:xfrm flipV="1">
              <a:off x="6729708" y="4349782"/>
              <a:ext cx="0" cy="1200989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C9064E38-6EAF-4D88-A34A-F91A2BDABECF}"/>
              </a:ext>
            </a:extLst>
          </p:cNvPr>
          <p:cNvSpPr txBox="1"/>
          <p:nvPr/>
        </p:nvSpPr>
        <p:spPr>
          <a:xfrm>
            <a:off x="3048000" y="176717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514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1191FA0C-7C46-4D0C-9E47-CAD92AF02C79}"/>
              </a:ext>
            </a:extLst>
          </p:cNvPr>
          <p:cNvGrpSpPr/>
          <p:nvPr/>
        </p:nvGrpSpPr>
        <p:grpSpPr>
          <a:xfrm>
            <a:off x="-3757894" y="9862664"/>
            <a:ext cx="15966831" cy="11422827"/>
            <a:chOff x="-3757894" y="9862664"/>
            <a:chExt cx="15966831" cy="11422827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441C156C-44B8-4535-BFBB-D127FF4DED41}"/>
                </a:ext>
              </a:extLst>
            </p:cNvPr>
            <p:cNvGrpSpPr/>
            <p:nvPr/>
          </p:nvGrpSpPr>
          <p:grpSpPr>
            <a:xfrm>
              <a:off x="-3757894" y="9862664"/>
              <a:ext cx="15966831" cy="11422827"/>
              <a:chOff x="-3757894" y="9862664"/>
              <a:chExt cx="15966831" cy="11422827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F91E3799-AC55-42D6-A3A1-608405B610D0}"/>
                  </a:ext>
                </a:extLst>
              </p:cNvPr>
              <p:cNvSpPr/>
              <p:nvPr/>
            </p:nvSpPr>
            <p:spPr>
              <a:xfrm>
                <a:off x="-3757894" y="9862664"/>
                <a:ext cx="15966831" cy="114228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A0C81216-F71F-4611-BF42-F786048199F4}"/>
                  </a:ext>
                </a:extLst>
              </p:cNvPr>
              <p:cNvGrpSpPr/>
              <p:nvPr/>
            </p:nvGrpSpPr>
            <p:grpSpPr>
              <a:xfrm>
                <a:off x="247880" y="10226690"/>
                <a:ext cx="6271350" cy="10901832"/>
                <a:chOff x="247880" y="10226690"/>
                <a:chExt cx="6271350" cy="10901832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EDEC411D-65B9-4AE3-AFE0-DD645327C1B2}"/>
                    </a:ext>
                  </a:extLst>
                </p:cNvPr>
                <p:cNvSpPr/>
                <p:nvPr/>
              </p:nvSpPr>
              <p:spPr>
                <a:xfrm>
                  <a:off x="4225527" y="10226690"/>
                  <a:ext cx="2293703" cy="687364"/>
                </a:xfrm>
                <a:prstGeom prst="rect">
                  <a:avLst/>
                </a:prstGeom>
                <a:solidFill>
                  <a:srgbClr val="70569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Append LOG</a:t>
                  </a:r>
                  <a:endParaRPr lang="zh-CN" altLang="en-US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D5B22F41-11A8-4156-9365-7419FF8CDA08}"/>
                    </a:ext>
                  </a:extLst>
                </p:cNvPr>
                <p:cNvSpPr/>
                <p:nvPr/>
              </p:nvSpPr>
              <p:spPr>
                <a:xfrm>
                  <a:off x="4225523" y="20441158"/>
                  <a:ext cx="2293703" cy="687364"/>
                </a:xfrm>
                <a:prstGeom prst="rect">
                  <a:avLst/>
                </a:prstGeom>
                <a:solidFill>
                  <a:srgbClr val="70569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Append LOG</a:t>
                  </a:r>
                  <a:r>
                    <a:rPr lang="zh-CN" altLang="en-US" sz="20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End</a:t>
                  </a:r>
                  <a:endParaRPr lang="zh-CN" altLang="en-US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3" name="直接箭头连接符 22">
                  <a:extLst>
                    <a:ext uri="{FF2B5EF4-FFF2-40B4-BE49-F238E27FC236}">
                      <a16:creationId xmlns:a16="http://schemas.microsoft.com/office/drawing/2014/main" id="{BDD7CDFC-8F81-4A0F-B9D3-700599863CA5}"/>
                    </a:ext>
                  </a:extLst>
                </p:cNvPr>
                <p:cNvCxnSpPr>
                  <a:cxnSpLocks/>
                  <a:stCxn id="21" idx="2"/>
                  <a:endCxn id="50" idx="0"/>
                </p:cNvCxnSpPr>
                <p:nvPr/>
              </p:nvCxnSpPr>
              <p:spPr>
                <a:xfrm flipH="1">
                  <a:off x="5372374" y="10914054"/>
                  <a:ext cx="5" cy="726002"/>
                </a:xfrm>
                <a:prstGeom prst="straightConnector1">
                  <a:avLst/>
                </a:prstGeom>
                <a:ln>
                  <a:headEnd type="oval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箭头连接符 23">
                  <a:extLst>
                    <a:ext uri="{FF2B5EF4-FFF2-40B4-BE49-F238E27FC236}">
                      <a16:creationId xmlns:a16="http://schemas.microsoft.com/office/drawing/2014/main" id="{CCEE0294-B537-4919-AB57-708FFFACCAD4}"/>
                    </a:ext>
                  </a:extLst>
                </p:cNvPr>
                <p:cNvCxnSpPr>
                  <a:cxnSpLocks/>
                  <a:stCxn id="57" idx="2"/>
                  <a:endCxn id="22" idx="0"/>
                </p:cNvCxnSpPr>
                <p:nvPr/>
              </p:nvCxnSpPr>
              <p:spPr>
                <a:xfrm>
                  <a:off x="5372374" y="19268093"/>
                  <a:ext cx="1" cy="1173065"/>
                </a:xfrm>
                <a:prstGeom prst="straightConnector1">
                  <a:avLst/>
                </a:prstGeom>
                <a:ln>
                  <a:headEnd type="oval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DB632C55-EBA1-4B28-9335-2B898659B9B9}"/>
                    </a:ext>
                  </a:extLst>
                </p:cNvPr>
                <p:cNvSpPr/>
                <p:nvPr/>
              </p:nvSpPr>
              <p:spPr>
                <a:xfrm>
                  <a:off x="4225522" y="11640056"/>
                  <a:ext cx="2293703" cy="1268224"/>
                </a:xfrm>
                <a:prstGeom prst="rect">
                  <a:avLst/>
                </a:prstGeom>
                <a:solidFill>
                  <a:srgbClr val="C4B7D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为待写入的数据实体创建</a:t>
                  </a:r>
                  <a:r>
                    <a:rPr lang="en-US" altLang="zh-CN" sz="2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HOIT_RAW_LOG</a:t>
                  </a:r>
                  <a:r>
                    <a:rPr lang="zh-CN" altLang="en-US" sz="2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，形成新的数据实体；</a:t>
                  </a:r>
                </a:p>
              </p:txBody>
            </p:sp>
            <p:sp>
              <p:nvSpPr>
                <p:cNvPr id="51" name="菱形 50">
                  <a:extLst>
                    <a:ext uri="{FF2B5EF4-FFF2-40B4-BE49-F238E27FC236}">
                      <a16:creationId xmlns:a16="http://schemas.microsoft.com/office/drawing/2014/main" id="{FA5FEBE2-A13C-4807-B511-1B0CEBA6CE73}"/>
                    </a:ext>
                  </a:extLst>
                </p:cNvPr>
                <p:cNvSpPr/>
                <p:nvPr/>
              </p:nvSpPr>
              <p:spPr>
                <a:xfrm>
                  <a:off x="4225522" y="13585258"/>
                  <a:ext cx="2293703" cy="1268224"/>
                </a:xfrm>
                <a:prstGeom prst="diamond">
                  <a:avLst/>
                </a:prstGeom>
                <a:solidFill>
                  <a:srgbClr val="C4B7D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日志块能写下？</a:t>
                  </a:r>
                </a:p>
              </p:txBody>
            </p:sp>
            <p:cxnSp>
              <p:nvCxnSpPr>
                <p:cNvPr id="52" name="直接箭头连接符 51">
                  <a:extLst>
                    <a:ext uri="{FF2B5EF4-FFF2-40B4-BE49-F238E27FC236}">
                      <a16:creationId xmlns:a16="http://schemas.microsoft.com/office/drawing/2014/main" id="{F2707D4D-B236-43DE-9741-3B6FD67CAE50}"/>
                    </a:ext>
                  </a:extLst>
                </p:cNvPr>
                <p:cNvCxnSpPr>
                  <a:cxnSpLocks/>
                  <a:stCxn id="50" idx="2"/>
                  <a:endCxn id="51" idx="0"/>
                </p:cNvCxnSpPr>
                <p:nvPr/>
              </p:nvCxnSpPr>
              <p:spPr>
                <a:xfrm>
                  <a:off x="5372374" y="12908280"/>
                  <a:ext cx="0" cy="676978"/>
                </a:xfrm>
                <a:prstGeom prst="straightConnector1">
                  <a:avLst/>
                </a:prstGeom>
                <a:ln>
                  <a:headEnd type="oval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B1E784C3-992C-4F40-A595-3D91B3089323}"/>
                    </a:ext>
                  </a:extLst>
                </p:cNvPr>
                <p:cNvSpPr/>
                <p:nvPr/>
              </p:nvSpPr>
              <p:spPr>
                <a:xfrm>
                  <a:off x="247880" y="17999869"/>
                  <a:ext cx="2293703" cy="1268224"/>
                </a:xfrm>
                <a:prstGeom prst="rect">
                  <a:avLst/>
                </a:prstGeom>
                <a:solidFill>
                  <a:srgbClr val="C4B7D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调用</a:t>
                  </a:r>
                  <a:r>
                    <a:rPr lang="en-US" altLang="zh-CN" sz="2000" b="1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hoitLogInit</a:t>
                  </a:r>
                  <a:r>
                    <a:rPr lang="zh-CN" altLang="en-US" sz="2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方法重新初始化一个日志系统</a:t>
                  </a:r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0BC213C4-48CD-4454-8911-50324D389283}"/>
                    </a:ext>
                  </a:extLst>
                </p:cNvPr>
                <p:cNvSpPr/>
                <p:nvPr/>
              </p:nvSpPr>
              <p:spPr>
                <a:xfrm>
                  <a:off x="247882" y="13585258"/>
                  <a:ext cx="2293703" cy="1268224"/>
                </a:xfrm>
                <a:prstGeom prst="rect">
                  <a:avLst/>
                </a:prstGeom>
                <a:solidFill>
                  <a:srgbClr val="C4B7D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标记</a:t>
                  </a:r>
                  <a:r>
                    <a:rPr lang="en-US" altLang="zh-CN" sz="2000" b="1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pRawLogHdr</a:t>
                  </a:r>
                  <a:r>
                    <a:rPr lang="zh-CN" altLang="en-US" sz="2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及其下层实体过期，从块级管理结构和</a:t>
                  </a:r>
                  <a:r>
                    <a:rPr lang="en-US" altLang="zh-CN" sz="2000" b="1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inode_cache</a:t>
                  </a:r>
                  <a:r>
                    <a:rPr lang="zh-CN" altLang="en-US" sz="2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中移除；</a:t>
                  </a:r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142A8D6B-FF57-4709-9A9A-5F1C67B4216A}"/>
                    </a:ext>
                  </a:extLst>
                </p:cNvPr>
                <p:cNvSpPr/>
                <p:nvPr/>
              </p:nvSpPr>
              <p:spPr>
                <a:xfrm>
                  <a:off x="247880" y="15574078"/>
                  <a:ext cx="2293703" cy="1708082"/>
                </a:xfrm>
                <a:prstGeom prst="rect">
                  <a:avLst/>
                </a:prstGeom>
                <a:solidFill>
                  <a:srgbClr val="C4B7D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标记日志块所有</a:t>
                  </a:r>
                  <a:r>
                    <a:rPr lang="en-US" altLang="zh-CN" sz="2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Raw Info</a:t>
                  </a:r>
                  <a:r>
                    <a:rPr lang="zh-CN" altLang="en-US" sz="2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以及对应的数据实体过期，并移除块级管理结构中所有</a:t>
                  </a:r>
                  <a:r>
                    <a:rPr lang="en-US" altLang="zh-CN" sz="2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Raw Info</a:t>
                  </a:r>
                  <a:endParaRPr lang="zh-CN" alt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ADBB00A5-45D6-4E6B-929E-3B9872D2E0A8}"/>
                    </a:ext>
                  </a:extLst>
                </p:cNvPr>
                <p:cNvSpPr/>
                <p:nvPr/>
              </p:nvSpPr>
              <p:spPr>
                <a:xfrm>
                  <a:off x="4225522" y="15574078"/>
                  <a:ext cx="2293703" cy="1653654"/>
                </a:xfrm>
                <a:prstGeom prst="rect">
                  <a:avLst/>
                </a:prstGeom>
                <a:solidFill>
                  <a:srgbClr val="C4B7D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调用</a:t>
                  </a:r>
                  <a:r>
                    <a:rPr lang="en-US" altLang="zh-CN" sz="2000" b="1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hoitWriteThroughCache</a:t>
                  </a:r>
                  <a:r>
                    <a:rPr lang="zh-CN" altLang="en-US" sz="2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写入并根据</a:t>
                  </a:r>
                  <a:r>
                    <a:rPr lang="en-US" altLang="zh-CN" sz="2000" b="1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HOIT_logInfo</a:t>
                  </a:r>
                  <a:r>
                    <a:rPr lang="zh-CN" altLang="en-US" sz="2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该数据实体</a:t>
                  </a: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B14DCF3B-FDC1-4B55-91E3-23FEE7B8C81D}"/>
                    </a:ext>
                  </a:extLst>
                </p:cNvPr>
                <p:cNvSpPr/>
                <p:nvPr/>
              </p:nvSpPr>
              <p:spPr>
                <a:xfrm>
                  <a:off x="4225522" y="17999869"/>
                  <a:ext cx="2293703" cy="1268224"/>
                </a:xfrm>
                <a:prstGeom prst="rect">
                  <a:avLst/>
                </a:prstGeom>
                <a:solidFill>
                  <a:srgbClr val="C4B7D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更新</a:t>
                  </a:r>
                  <a:r>
                    <a:rPr lang="en-US" altLang="zh-CN" sz="2000" b="1" dirty="0" err="1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HOIT_logInfo</a:t>
                  </a:r>
                  <a:r>
                    <a:rPr lang="zh-CN" altLang="en-US" sz="2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中的</a:t>
                  </a:r>
                  <a:r>
                    <a:rPr lang="en-US" altLang="zh-CN" sz="2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offset</a:t>
                  </a:r>
                  <a:r>
                    <a:rPr lang="zh-CN" altLang="en-US" sz="2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与</a:t>
                  </a:r>
                  <a:r>
                    <a:rPr lang="en-US" altLang="zh-CN" sz="20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size</a:t>
                  </a:r>
                  <a:endParaRPr lang="zh-CN" alt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8" name="直接箭头连接符 57">
                  <a:extLst>
                    <a:ext uri="{FF2B5EF4-FFF2-40B4-BE49-F238E27FC236}">
                      <a16:creationId xmlns:a16="http://schemas.microsoft.com/office/drawing/2014/main" id="{F28C6DF5-6583-4904-95C1-87414B21BFBC}"/>
                    </a:ext>
                  </a:extLst>
                </p:cNvPr>
                <p:cNvCxnSpPr>
                  <a:cxnSpLocks/>
                  <a:stCxn id="56" idx="2"/>
                  <a:endCxn id="57" idx="0"/>
                </p:cNvCxnSpPr>
                <p:nvPr/>
              </p:nvCxnSpPr>
              <p:spPr>
                <a:xfrm>
                  <a:off x="5372374" y="17227732"/>
                  <a:ext cx="0" cy="772137"/>
                </a:xfrm>
                <a:prstGeom prst="straightConnector1">
                  <a:avLst/>
                </a:prstGeom>
                <a:ln>
                  <a:headEnd type="oval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箭头连接符 58">
                  <a:extLst>
                    <a:ext uri="{FF2B5EF4-FFF2-40B4-BE49-F238E27FC236}">
                      <a16:creationId xmlns:a16="http://schemas.microsoft.com/office/drawing/2014/main" id="{D0E9483E-4CA8-44EE-AC90-64BC36F9F3B0}"/>
                    </a:ext>
                  </a:extLst>
                </p:cNvPr>
                <p:cNvCxnSpPr>
                  <a:cxnSpLocks/>
                  <a:stCxn id="51" idx="2"/>
                  <a:endCxn id="56" idx="0"/>
                </p:cNvCxnSpPr>
                <p:nvPr/>
              </p:nvCxnSpPr>
              <p:spPr>
                <a:xfrm>
                  <a:off x="5372374" y="14853482"/>
                  <a:ext cx="0" cy="720596"/>
                </a:xfrm>
                <a:prstGeom prst="straightConnector1">
                  <a:avLst/>
                </a:prstGeom>
                <a:ln>
                  <a:headEnd type="oval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箭头连接符 60">
                  <a:extLst>
                    <a:ext uri="{FF2B5EF4-FFF2-40B4-BE49-F238E27FC236}">
                      <a16:creationId xmlns:a16="http://schemas.microsoft.com/office/drawing/2014/main" id="{7C7D2C39-985A-4100-B7D1-BB0D88EB96BF}"/>
                    </a:ext>
                  </a:extLst>
                </p:cNvPr>
                <p:cNvCxnSpPr>
                  <a:cxnSpLocks/>
                  <a:stCxn id="51" idx="1"/>
                  <a:endCxn id="54" idx="3"/>
                </p:cNvCxnSpPr>
                <p:nvPr/>
              </p:nvCxnSpPr>
              <p:spPr>
                <a:xfrm flipH="1">
                  <a:off x="2541585" y="14219370"/>
                  <a:ext cx="1683937" cy="0"/>
                </a:xfrm>
                <a:prstGeom prst="straightConnector1">
                  <a:avLst/>
                </a:prstGeom>
                <a:ln>
                  <a:headEnd type="oval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箭头连接符 64">
                  <a:extLst>
                    <a:ext uri="{FF2B5EF4-FFF2-40B4-BE49-F238E27FC236}">
                      <a16:creationId xmlns:a16="http://schemas.microsoft.com/office/drawing/2014/main" id="{84320137-F64E-4B2B-A115-081B3EAC44AD}"/>
                    </a:ext>
                  </a:extLst>
                </p:cNvPr>
                <p:cNvCxnSpPr>
                  <a:cxnSpLocks/>
                  <a:stCxn id="54" idx="2"/>
                  <a:endCxn id="55" idx="0"/>
                </p:cNvCxnSpPr>
                <p:nvPr/>
              </p:nvCxnSpPr>
              <p:spPr>
                <a:xfrm flipH="1">
                  <a:off x="1394732" y="14853482"/>
                  <a:ext cx="2" cy="720596"/>
                </a:xfrm>
                <a:prstGeom prst="straightConnector1">
                  <a:avLst/>
                </a:prstGeom>
                <a:ln>
                  <a:headEnd type="oval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箭头连接符 66">
                  <a:extLst>
                    <a:ext uri="{FF2B5EF4-FFF2-40B4-BE49-F238E27FC236}">
                      <a16:creationId xmlns:a16="http://schemas.microsoft.com/office/drawing/2014/main" id="{B03659B1-E829-4610-977E-E33CC6490A01}"/>
                    </a:ext>
                  </a:extLst>
                </p:cNvPr>
                <p:cNvCxnSpPr>
                  <a:cxnSpLocks/>
                  <a:stCxn id="55" idx="2"/>
                  <a:endCxn id="53" idx="0"/>
                </p:cNvCxnSpPr>
                <p:nvPr/>
              </p:nvCxnSpPr>
              <p:spPr>
                <a:xfrm>
                  <a:off x="1394732" y="17282160"/>
                  <a:ext cx="0" cy="717709"/>
                </a:xfrm>
                <a:prstGeom prst="straightConnector1">
                  <a:avLst/>
                </a:prstGeom>
                <a:ln>
                  <a:headEnd type="oval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连接符: 肘形 69">
                  <a:extLst>
                    <a:ext uri="{FF2B5EF4-FFF2-40B4-BE49-F238E27FC236}">
                      <a16:creationId xmlns:a16="http://schemas.microsoft.com/office/drawing/2014/main" id="{07EF58EA-64C7-4ECD-90F8-D75DF0DC38BC}"/>
                    </a:ext>
                  </a:extLst>
                </p:cNvPr>
                <p:cNvCxnSpPr>
                  <a:cxnSpLocks/>
                  <a:stCxn id="53" idx="2"/>
                  <a:endCxn id="22" idx="1"/>
                </p:cNvCxnSpPr>
                <p:nvPr/>
              </p:nvCxnSpPr>
              <p:spPr>
                <a:xfrm rot="16200000" flipH="1">
                  <a:off x="2051754" y="18611070"/>
                  <a:ext cx="1516747" cy="2830791"/>
                </a:xfrm>
                <a:prstGeom prst="bentConnector2">
                  <a:avLst/>
                </a:prstGeom>
                <a:ln>
                  <a:headEnd type="oval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B56659CB-F547-424F-9719-49BE0C3F30D6}"/>
                </a:ext>
              </a:extLst>
            </p:cNvPr>
            <p:cNvSpPr txBox="1"/>
            <p:nvPr/>
          </p:nvSpPr>
          <p:spPr>
            <a:xfrm>
              <a:off x="5052581" y="14947656"/>
              <a:ext cx="12566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4D20E21A-7307-42E8-87C6-5E37DF4AF3F0}"/>
                </a:ext>
              </a:extLst>
            </p:cNvPr>
            <p:cNvSpPr txBox="1"/>
            <p:nvPr/>
          </p:nvSpPr>
          <p:spPr>
            <a:xfrm>
              <a:off x="2755218" y="13837215"/>
              <a:ext cx="12566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3635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82D62A2B-9498-48BD-A5A4-C91DC6E4E0A9}"/>
              </a:ext>
            </a:extLst>
          </p:cNvPr>
          <p:cNvSpPr/>
          <p:nvPr/>
        </p:nvSpPr>
        <p:spPr>
          <a:xfrm>
            <a:off x="4701857" y="9827895"/>
            <a:ext cx="1683385" cy="42418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chemeClr val="tx1"/>
                </a:solidFill>
              </a:rPr>
              <a:t>输入每个文件夹下文件数量m，子目录数量n，以及文件树深度h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7F6EED8-CF4F-4519-B890-4463E1A512EA}"/>
              </a:ext>
            </a:extLst>
          </p:cNvPr>
          <p:cNvSpPr/>
          <p:nvPr/>
        </p:nvSpPr>
        <p:spPr>
          <a:xfrm>
            <a:off x="4740910" y="10570845"/>
            <a:ext cx="1605915" cy="44450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chemeClr val="tx1"/>
                </a:solidFill>
              </a:rPr>
              <a:t>创建m个文件，每个文件写入特定字符串</a:t>
            </a:r>
          </a:p>
        </p:txBody>
      </p:sp>
      <p:sp>
        <p:nvSpPr>
          <p:cNvPr id="28" name="流程图: 决策 27">
            <a:extLst>
              <a:ext uri="{FF2B5EF4-FFF2-40B4-BE49-F238E27FC236}">
                <a16:creationId xmlns:a16="http://schemas.microsoft.com/office/drawing/2014/main" id="{25195B70-EC7D-48F8-87EC-08904296F6F4}"/>
              </a:ext>
            </a:extLst>
          </p:cNvPr>
          <p:cNvSpPr/>
          <p:nvPr/>
        </p:nvSpPr>
        <p:spPr>
          <a:xfrm>
            <a:off x="4777740" y="11853545"/>
            <a:ext cx="1545590" cy="662940"/>
          </a:xfrm>
          <a:prstGeom prst="flowChartDecision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>
                <a:solidFill>
                  <a:schemeClr val="tx1"/>
                </a:solidFill>
              </a:rPr>
              <a:t>是否完成所有文件和目录的创建？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CC2BD36-37FD-4B95-B5C4-48DA9617248E}"/>
              </a:ext>
            </a:extLst>
          </p:cNvPr>
          <p:cNvSpPr/>
          <p:nvPr/>
        </p:nvSpPr>
        <p:spPr>
          <a:xfrm>
            <a:off x="4822190" y="9237345"/>
            <a:ext cx="1456690" cy="347980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chemeClr val="bg1"/>
                </a:solidFill>
              </a:rPr>
              <a:t>开始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D0775D6-D6CF-43C9-8EFD-5D6C8AA9BEF8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 flipH="1">
            <a:off x="5543550" y="9585325"/>
            <a:ext cx="6985" cy="24257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0B895E4-EBE8-4981-A681-CADA708E520B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5543550" y="10252075"/>
            <a:ext cx="318" cy="31877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75C8C969-59A0-4AC0-8017-6AC77CD97BA6}"/>
              </a:ext>
            </a:extLst>
          </p:cNvPr>
          <p:cNvSpPr/>
          <p:nvPr/>
        </p:nvSpPr>
        <p:spPr>
          <a:xfrm>
            <a:off x="4740910" y="11212195"/>
            <a:ext cx="1605915" cy="44450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>
                <a:solidFill>
                  <a:schemeClr val="tx1"/>
                </a:solidFill>
              </a:rPr>
              <a:t>创建n个子目录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2A0D5E6-3DE2-4A01-8442-8BA56D4E3E3E}"/>
              </a:ext>
            </a:extLst>
          </p:cNvPr>
          <p:cNvCxnSpPr>
            <a:stCxn id="27" idx="2"/>
            <a:endCxn id="32" idx="0"/>
          </p:cNvCxnSpPr>
          <p:nvPr/>
        </p:nvCxnSpPr>
        <p:spPr>
          <a:xfrm>
            <a:off x="5544185" y="11009630"/>
            <a:ext cx="0" cy="19685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E1FA32B-CC69-451F-997B-96573501C495}"/>
              </a:ext>
            </a:extLst>
          </p:cNvPr>
          <p:cNvCxnSpPr>
            <a:stCxn id="32" idx="2"/>
            <a:endCxn id="28" idx="0"/>
          </p:cNvCxnSpPr>
          <p:nvPr/>
        </p:nvCxnSpPr>
        <p:spPr>
          <a:xfrm>
            <a:off x="5544185" y="11650980"/>
            <a:ext cx="6350" cy="19685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5BBAD24E-538D-4746-89AE-8039EB6CE930}"/>
              </a:ext>
            </a:extLst>
          </p:cNvPr>
          <p:cNvSpPr/>
          <p:nvPr/>
        </p:nvSpPr>
        <p:spPr>
          <a:xfrm>
            <a:off x="8393430" y="11212195"/>
            <a:ext cx="1605915" cy="44450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>
                <a:solidFill>
                  <a:schemeClr val="tx1"/>
                </a:solidFill>
              </a:rPr>
              <a:t>进入下一级子目录，文件深度加1</a:t>
            </a:r>
          </a:p>
        </p:txBody>
      </p:sp>
      <p:cxnSp>
        <p:nvCxnSpPr>
          <p:cNvPr id="36" name="肘形连接符 6">
            <a:extLst>
              <a:ext uri="{FF2B5EF4-FFF2-40B4-BE49-F238E27FC236}">
                <a16:creationId xmlns:a16="http://schemas.microsoft.com/office/drawing/2014/main" id="{1F4C3307-2203-44C7-AF5C-1904E26F9A79}"/>
              </a:ext>
            </a:extLst>
          </p:cNvPr>
          <p:cNvCxnSpPr>
            <a:stCxn id="28" idx="3"/>
            <a:endCxn id="35" idx="2"/>
          </p:cNvCxnSpPr>
          <p:nvPr/>
        </p:nvCxnSpPr>
        <p:spPr>
          <a:xfrm flipV="1">
            <a:off x="6323330" y="11656695"/>
            <a:ext cx="2873058" cy="528320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肘形连接符 10">
            <a:extLst>
              <a:ext uri="{FF2B5EF4-FFF2-40B4-BE49-F238E27FC236}">
                <a16:creationId xmlns:a16="http://schemas.microsoft.com/office/drawing/2014/main" id="{45DD673C-1BF6-4E3E-917E-D3B46062DC18}"/>
              </a:ext>
            </a:extLst>
          </p:cNvPr>
          <p:cNvCxnSpPr>
            <a:cxnSpLocks/>
            <a:stCxn id="35" idx="0"/>
            <a:endCxn id="27" idx="0"/>
          </p:cNvCxnSpPr>
          <p:nvPr/>
        </p:nvCxnSpPr>
        <p:spPr>
          <a:xfrm rot="16200000" flipV="1">
            <a:off x="7049453" y="9065260"/>
            <a:ext cx="641350" cy="3652520"/>
          </a:xfrm>
          <a:prstGeom prst="bentConnector3">
            <a:avLst>
              <a:gd name="adj1" fmla="val 135644"/>
            </a:avLst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D4AC7C5-2253-4A5C-8873-0502FFE93C27}"/>
              </a:ext>
            </a:extLst>
          </p:cNvPr>
          <p:cNvSpPr/>
          <p:nvPr/>
        </p:nvSpPr>
        <p:spPr>
          <a:xfrm>
            <a:off x="4740910" y="12826365"/>
            <a:ext cx="1605915" cy="44450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>
                <a:solidFill>
                  <a:schemeClr val="tx1"/>
                </a:solidFill>
              </a:rPr>
              <a:t>返回hoitfs根目录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A759FD7-5B75-4298-A637-F853FB8F1C9B}"/>
              </a:ext>
            </a:extLst>
          </p:cNvPr>
          <p:cNvCxnSpPr>
            <a:stCxn id="28" idx="2"/>
            <a:endCxn id="38" idx="0"/>
          </p:cNvCxnSpPr>
          <p:nvPr/>
        </p:nvCxnSpPr>
        <p:spPr>
          <a:xfrm flipH="1">
            <a:off x="5544185" y="12510770"/>
            <a:ext cx="6350" cy="30988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0F9F7314-0F81-4FDF-B362-CBF94C73AFD2}"/>
              </a:ext>
            </a:extLst>
          </p:cNvPr>
          <p:cNvSpPr/>
          <p:nvPr/>
        </p:nvSpPr>
        <p:spPr>
          <a:xfrm>
            <a:off x="4740910" y="13580745"/>
            <a:ext cx="1605915" cy="44450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chemeClr val="tx1"/>
                </a:solidFill>
              </a:rPr>
              <a:t>检查m个文件是否均存在，以及每个文件所含字符串是否与写入一致</a:t>
            </a:r>
          </a:p>
        </p:txBody>
      </p:sp>
      <p:sp>
        <p:nvSpPr>
          <p:cNvPr id="42" name="流程图: 决策 41">
            <a:extLst>
              <a:ext uri="{FF2B5EF4-FFF2-40B4-BE49-F238E27FC236}">
                <a16:creationId xmlns:a16="http://schemas.microsoft.com/office/drawing/2014/main" id="{7CCA6490-6BC3-4A67-A283-6B67E7618920}"/>
              </a:ext>
            </a:extLst>
          </p:cNvPr>
          <p:cNvSpPr/>
          <p:nvPr/>
        </p:nvSpPr>
        <p:spPr>
          <a:xfrm>
            <a:off x="4777740" y="14863445"/>
            <a:ext cx="1545590" cy="662940"/>
          </a:xfrm>
          <a:prstGeom prst="flowChartDecision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chemeClr val="tx1"/>
                </a:solidFill>
              </a:rPr>
              <a:t>是否完成所有文件和目录的检查？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67B78FD-91D2-463D-BB63-259542E05D86}"/>
              </a:ext>
            </a:extLst>
          </p:cNvPr>
          <p:cNvSpPr/>
          <p:nvPr/>
        </p:nvSpPr>
        <p:spPr>
          <a:xfrm>
            <a:off x="4740910" y="14222095"/>
            <a:ext cx="1605915" cy="44450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chemeClr val="tx1"/>
                </a:solidFill>
              </a:rPr>
              <a:t>检查n个目录是否都存在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1671403-855E-45E8-BAC9-4D10CACDE474}"/>
              </a:ext>
            </a:extLst>
          </p:cNvPr>
          <p:cNvCxnSpPr>
            <a:stCxn id="41" idx="2"/>
            <a:endCxn id="43" idx="0"/>
          </p:cNvCxnSpPr>
          <p:nvPr/>
        </p:nvCxnSpPr>
        <p:spPr>
          <a:xfrm>
            <a:off x="5544185" y="14025245"/>
            <a:ext cx="0" cy="19685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0056D7D-FD34-4536-A04B-F863D99145E8}"/>
              </a:ext>
            </a:extLst>
          </p:cNvPr>
          <p:cNvCxnSpPr>
            <a:stCxn id="43" idx="2"/>
            <a:endCxn id="42" idx="0"/>
          </p:cNvCxnSpPr>
          <p:nvPr/>
        </p:nvCxnSpPr>
        <p:spPr>
          <a:xfrm>
            <a:off x="5544185" y="14666595"/>
            <a:ext cx="6350" cy="19685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C4693FE-23EA-483E-8DC2-8889DD1B3C26}"/>
              </a:ext>
            </a:extLst>
          </p:cNvPr>
          <p:cNvCxnSpPr>
            <a:stCxn id="38" idx="2"/>
            <a:endCxn id="41" idx="0"/>
          </p:cNvCxnSpPr>
          <p:nvPr/>
        </p:nvCxnSpPr>
        <p:spPr>
          <a:xfrm>
            <a:off x="5544185" y="13265150"/>
            <a:ext cx="0" cy="30988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8C81D1A3-04E6-400B-92AE-D7B6B154859B}"/>
              </a:ext>
            </a:extLst>
          </p:cNvPr>
          <p:cNvSpPr/>
          <p:nvPr/>
        </p:nvSpPr>
        <p:spPr>
          <a:xfrm>
            <a:off x="8393430" y="14216380"/>
            <a:ext cx="1605915" cy="44450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>
                <a:solidFill>
                  <a:schemeClr val="tx1"/>
                </a:solidFill>
              </a:rPr>
              <a:t>进入下一级子目录，文件深度加1</a:t>
            </a:r>
          </a:p>
        </p:txBody>
      </p:sp>
      <p:cxnSp>
        <p:nvCxnSpPr>
          <p:cNvPr id="48" name="肘形连接符 30">
            <a:extLst>
              <a:ext uri="{FF2B5EF4-FFF2-40B4-BE49-F238E27FC236}">
                <a16:creationId xmlns:a16="http://schemas.microsoft.com/office/drawing/2014/main" id="{709E4170-F9B0-4523-9199-602985166455}"/>
              </a:ext>
            </a:extLst>
          </p:cNvPr>
          <p:cNvCxnSpPr>
            <a:stCxn id="42" idx="3"/>
            <a:endCxn id="47" idx="2"/>
          </p:cNvCxnSpPr>
          <p:nvPr/>
        </p:nvCxnSpPr>
        <p:spPr>
          <a:xfrm flipV="1">
            <a:off x="6323330" y="14660880"/>
            <a:ext cx="2873058" cy="534035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肘形连接符 31">
            <a:extLst>
              <a:ext uri="{FF2B5EF4-FFF2-40B4-BE49-F238E27FC236}">
                <a16:creationId xmlns:a16="http://schemas.microsoft.com/office/drawing/2014/main" id="{9AAFC00F-A757-43CF-A6E8-ADD71097FA33}"/>
              </a:ext>
            </a:extLst>
          </p:cNvPr>
          <p:cNvCxnSpPr>
            <a:cxnSpLocks/>
            <a:stCxn id="47" idx="0"/>
            <a:endCxn id="41" idx="0"/>
          </p:cNvCxnSpPr>
          <p:nvPr/>
        </p:nvCxnSpPr>
        <p:spPr>
          <a:xfrm rot="16200000" flipV="1">
            <a:off x="7052311" y="12072303"/>
            <a:ext cx="635635" cy="3652520"/>
          </a:xfrm>
          <a:prstGeom prst="bentConnector3">
            <a:avLst>
              <a:gd name="adj1" fmla="val 135964"/>
            </a:avLst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50ECC3CD-5C13-409D-BCF1-35806899E97F}"/>
              </a:ext>
            </a:extLst>
          </p:cNvPr>
          <p:cNvSpPr txBox="1"/>
          <p:nvPr/>
        </p:nvSpPr>
        <p:spPr>
          <a:xfrm>
            <a:off x="6323330" y="11971020"/>
            <a:ext cx="440055" cy="213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否</a:t>
            </a:r>
            <a:endParaRPr lang="en-US" altLang="zh-CN" sz="800" b="1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E226339-E927-488B-B30B-C7FFDBDEA60C}"/>
              </a:ext>
            </a:extLst>
          </p:cNvPr>
          <p:cNvSpPr txBox="1"/>
          <p:nvPr/>
        </p:nvSpPr>
        <p:spPr>
          <a:xfrm>
            <a:off x="5274945" y="12609830"/>
            <a:ext cx="440055" cy="213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是</a:t>
            </a:r>
            <a:endParaRPr lang="en-US" altLang="zh-CN" sz="800" b="1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4E64B6A-25F8-4B9F-9F77-B795F3573480}"/>
              </a:ext>
            </a:extLst>
          </p:cNvPr>
          <p:cNvSpPr txBox="1"/>
          <p:nvPr/>
        </p:nvSpPr>
        <p:spPr>
          <a:xfrm>
            <a:off x="6323330" y="14980285"/>
            <a:ext cx="440055" cy="213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否</a:t>
            </a:r>
            <a:endParaRPr lang="en-US" altLang="zh-CN" sz="800" b="1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B98333B-F9A0-4612-A147-3CDCE4E261D2}"/>
              </a:ext>
            </a:extLst>
          </p:cNvPr>
          <p:cNvSpPr/>
          <p:nvPr/>
        </p:nvSpPr>
        <p:spPr>
          <a:xfrm>
            <a:off x="4815205" y="15758160"/>
            <a:ext cx="1456690" cy="347980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>
                <a:solidFill>
                  <a:schemeClr val="bg1"/>
                </a:solidFill>
              </a:rPr>
              <a:t>结束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A438205-E241-406F-B79D-B3C5B4917BD8}"/>
              </a:ext>
            </a:extLst>
          </p:cNvPr>
          <p:cNvCxnSpPr>
            <a:stCxn id="42" idx="2"/>
          </p:cNvCxnSpPr>
          <p:nvPr/>
        </p:nvCxnSpPr>
        <p:spPr>
          <a:xfrm flipH="1">
            <a:off x="5543550" y="15526385"/>
            <a:ext cx="6985" cy="231775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760B3709-379E-4B06-81E5-F6E1D7A2CF0B}"/>
              </a:ext>
            </a:extLst>
          </p:cNvPr>
          <p:cNvSpPr txBox="1"/>
          <p:nvPr/>
        </p:nvSpPr>
        <p:spPr>
          <a:xfrm>
            <a:off x="5249545" y="15505113"/>
            <a:ext cx="440055" cy="213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800" b="1" dirty="0"/>
              <a:t>是</a:t>
            </a:r>
            <a:endParaRPr lang="en-US" altLang="zh-CN" sz="800" b="1" dirty="0"/>
          </a:p>
        </p:txBody>
      </p:sp>
    </p:spTree>
    <p:extLst>
      <p:ext uri="{BB962C8B-B14F-4D97-AF65-F5344CB8AC3E}">
        <p14:creationId xmlns:p14="http://schemas.microsoft.com/office/powerpoint/2010/main" val="22302139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2E2CC2D9-F125-406F-9551-75A9C10A62DD}"/>
              </a:ext>
            </a:extLst>
          </p:cNvPr>
          <p:cNvSpPr/>
          <p:nvPr/>
        </p:nvSpPr>
        <p:spPr>
          <a:xfrm>
            <a:off x="3279775" y="243205"/>
            <a:ext cx="1456690" cy="347980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C1A5D59-1980-4F7C-B4EE-234EA6EE2711}"/>
              </a:ext>
            </a:extLst>
          </p:cNvPr>
          <p:cNvSpPr/>
          <p:nvPr/>
        </p:nvSpPr>
        <p:spPr>
          <a:xfrm>
            <a:off x="3214687" y="774700"/>
            <a:ext cx="1605915" cy="408305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>
                <a:solidFill>
                  <a:schemeClr val="tx1"/>
                </a:solidFill>
              </a:rPr>
              <a:t>创建一个新的文件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5BE3255B-B7C5-41C0-99F6-CA98EEDD8F91}"/>
              </a:ext>
            </a:extLst>
          </p:cNvPr>
          <p:cNvSpPr/>
          <p:nvPr/>
        </p:nvSpPr>
        <p:spPr>
          <a:xfrm>
            <a:off x="3214370" y="1570990"/>
            <a:ext cx="1605915" cy="408305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>
                <a:solidFill>
                  <a:schemeClr val="tx1"/>
                </a:solidFill>
              </a:rPr>
              <a:t>初始写入64个'1'，读出写入结果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5AF669D-8144-473B-8ACA-8B667E85FA0F}"/>
              </a:ext>
            </a:extLst>
          </p:cNvPr>
          <p:cNvSpPr/>
          <p:nvPr/>
        </p:nvSpPr>
        <p:spPr>
          <a:xfrm>
            <a:off x="3204845" y="2367280"/>
            <a:ext cx="1605915" cy="408305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>
                <a:solidFill>
                  <a:schemeClr val="tx1"/>
                </a:solidFill>
              </a:rPr>
              <a:t>追加写36个'2'，读出写入结果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E2E787F-AE7F-42ED-9713-5C5BF68B533B}"/>
              </a:ext>
            </a:extLst>
          </p:cNvPr>
          <p:cNvCxnSpPr/>
          <p:nvPr/>
        </p:nvCxnSpPr>
        <p:spPr>
          <a:xfrm>
            <a:off x="4008120" y="591185"/>
            <a:ext cx="1270" cy="183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831ED3B-AC55-49F8-8330-C21B0883F9AC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flipH="1">
            <a:off x="4017328" y="1183005"/>
            <a:ext cx="317" cy="387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55B84D6-194C-4312-ADC8-530DB687B12E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flipH="1">
            <a:off x="4007803" y="1979295"/>
            <a:ext cx="9525" cy="387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F2C4778F-F656-48E6-9993-6AB75C34396B}"/>
              </a:ext>
            </a:extLst>
          </p:cNvPr>
          <p:cNvSpPr/>
          <p:nvPr/>
        </p:nvSpPr>
        <p:spPr>
          <a:xfrm>
            <a:off x="3204845" y="3163570"/>
            <a:ext cx="1605915" cy="408305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>
                <a:solidFill>
                  <a:schemeClr val="tx1"/>
                </a:solidFill>
              </a:rPr>
              <a:t>覆盖修改前32个字为"3"，读出写入结果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0F55BA3-5FF2-4644-89E5-772B5C5BCBFE}"/>
              </a:ext>
            </a:extLst>
          </p:cNvPr>
          <p:cNvSpPr/>
          <p:nvPr/>
        </p:nvSpPr>
        <p:spPr>
          <a:xfrm>
            <a:off x="5774057" y="774700"/>
            <a:ext cx="1605915" cy="408305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>
                <a:solidFill>
                  <a:schemeClr val="tx1"/>
                </a:solidFill>
              </a:rPr>
              <a:t>从64位开始写64个'4'，读出写入结果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FC4ABA6-E15B-4000-BA9B-1657D047CA61}"/>
              </a:ext>
            </a:extLst>
          </p:cNvPr>
          <p:cNvSpPr/>
          <p:nvPr/>
        </p:nvSpPr>
        <p:spPr>
          <a:xfrm>
            <a:off x="5765802" y="1570990"/>
            <a:ext cx="1605915" cy="408305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>
                <a:solidFill>
                  <a:schemeClr val="tx1"/>
                </a:solidFill>
              </a:rPr>
              <a:t>在开头写下16个'x'，读出写入结果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E3A6FFC4-D6DC-412C-87FB-BB7155C8DCD0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 flipH="1">
            <a:off x="6568760" y="1183005"/>
            <a:ext cx="8255" cy="387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DDAC6BB5-A279-4FBF-93BB-E306D132F3AB}"/>
              </a:ext>
            </a:extLst>
          </p:cNvPr>
          <p:cNvCxnSpPr>
            <a:cxnSpLocks/>
            <a:stCxn id="52" idx="2"/>
            <a:endCxn id="56" idx="0"/>
          </p:cNvCxnSpPr>
          <p:nvPr/>
        </p:nvCxnSpPr>
        <p:spPr>
          <a:xfrm>
            <a:off x="4007803" y="2775585"/>
            <a:ext cx="0" cy="387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9E3A7009-F0CB-4382-9449-15FEE78087E7}"/>
              </a:ext>
            </a:extLst>
          </p:cNvPr>
          <p:cNvSpPr/>
          <p:nvPr/>
        </p:nvSpPr>
        <p:spPr>
          <a:xfrm>
            <a:off x="5772787" y="2367280"/>
            <a:ext cx="1605915" cy="408305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>
                <a:solidFill>
                  <a:schemeClr val="tx1"/>
                </a:solidFill>
              </a:rPr>
              <a:t>将前8个'x'换成'y'，读出写入结果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AE577DB-AD73-4696-8DC1-A47A29911D64}"/>
              </a:ext>
            </a:extLst>
          </p:cNvPr>
          <p:cNvCxnSpPr>
            <a:cxnSpLocks/>
            <a:stCxn id="58" idx="2"/>
            <a:endCxn id="67" idx="0"/>
          </p:cNvCxnSpPr>
          <p:nvPr/>
        </p:nvCxnSpPr>
        <p:spPr>
          <a:xfrm>
            <a:off x="6568760" y="1979295"/>
            <a:ext cx="6985" cy="387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33A2903F-7CCC-452C-BA75-B413A977A5B1}"/>
              </a:ext>
            </a:extLst>
          </p:cNvPr>
          <p:cNvSpPr/>
          <p:nvPr/>
        </p:nvSpPr>
        <p:spPr>
          <a:xfrm>
            <a:off x="5847082" y="3163570"/>
            <a:ext cx="1456690" cy="347980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>
                <a:solidFill>
                  <a:schemeClr val="bg1"/>
                </a:solidFill>
              </a:rPr>
              <a:t>结束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8485847-0894-443A-A015-D1DC5CA1ACA3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 flipH="1">
            <a:off x="6575427" y="2775585"/>
            <a:ext cx="318" cy="387985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84DAEDD9-DB05-4D24-9660-B34FA575C2C0}"/>
              </a:ext>
            </a:extLst>
          </p:cNvPr>
          <p:cNvCxnSpPr>
            <a:stCxn id="56" idx="2"/>
            <a:endCxn id="57" idx="0"/>
          </p:cNvCxnSpPr>
          <p:nvPr/>
        </p:nvCxnSpPr>
        <p:spPr>
          <a:xfrm rot="5400000" flipH="1" flipV="1">
            <a:off x="3893821" y="888682"/>
            <a:ext cx="2797175" cy="2569212"/>
          </a:xfrm>
          <a:prstGeom prst="bentConnector5">
            <a:avLst>
              <a:gd name="adj1" fmla="val -8173"/>
              <a:gd name="adj2" fmla="val 50000"/>
              <a:gd name="adj3" fmla="val 1081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AC94D578-08A4-432A-9E19-37AA3B0CEB67}"/>
              </a:ext>
            </a:extLst>
          </p:cNvPr>
          <p:cNvCxnSpPr/>
          <p:nvPr/>
        </p:nvCxnSpPr>
        <p:spPr>
          <a:xfrm>
            <a:off x="4007802" y="591185"/>
            <a:ext cx="1270" cy="183515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694B43F6-58C7-47A0-A47D-6BD69FB7972F}"/>
              </a:ext>
            </a:extLst>
          </p:cNvPr>
          <p:cNvCxnSpPr>
            <a:cxnSpLocks/>
          </p:cNvCxnSpPr>
          <p:nvPr/>
        </p:nvCxnSpPr>
        <p:spPr>
          <a:xfrm flipH="1">
            <a:off x="4017010" y="1183005"/>
            <a:ext cx="317" cy="387985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E331346-000D-49C0-9042-F2E8FC899F02}"/>
              </a:ext>
            </a:extLst>
          </p:cNvPr>
          <p:cNvCxnSpPr>
            <a:cxnSpLocks/>
          </p:cNvCxnSpPr>
          <p:nvPr/>
        </p:nvCxnSpPr>
        <p:spPr>
          <a:xfrm flipH="1">
            <a:off x="4007485" y="1979295"/>
            <a:ext cx="9525" cy="387985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2006B35-5209-4435-B929-2B81233147DD}"/>
              </a:ext>
            </a:extLst>
          </p:cNvPr>
          <p:cNvCxnSpPr>
            <a:cxnSpLocks/>
          </p:cNvCxnSpPr>
          <p:nvPr/>
        </p:nvCxnSpPr>
        <p:spPr>
          <a:xfrm flipH="1">
            <a:off x="6568442" y="1183005"/>
            <a:ext cx="8255" cy="387985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E7C0A2F0-1C67-4859-9DD2-B9E99BD3AE7C}"/>
              </a:ext>
            </a:extLst>
          </p:cNvPr>
          <p:cNvCxnSpPr>
            <a:cxnSpLocks/>
          </p:cNvCxnSpPr>
          <p:nvPr/>
        </p:nvCxnSpPr>
        <p:spPr>
          <a:xfrm>
            <a:off x="4007485" y="2775585"/>
            <a:ext cx="0" cy="387985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A41CF8AA-0B68-4972-9D4B-C6436F596EE7}"/>
              </a:ext>
            </a:extLst>
          </p:cNvPr>
          <p:cNvCxnSpPr>
            <a:cxnSpLocks/>
          </p:cNvCxnSpPr>
          <p:nvPr/>
        </p:nvCxnSpPr>
        <p:spPr>
          <a:xfrm>
            <a:off x="6568442" y="1979295"/>
            <a:ext cx="6985" cy="387985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连接符: 肘形 77">
            <a:extLst>
              <a:ext uri="{FF2B5EF4-FFF2-40B4-BE49-F238E27FC236}">
                <a16:creationId xmlns:a16="http://schemas.microsoft.com/office/drawing/2014/main" id="{DA1CA269-656D-49AC-9540-9C2B7816460A}"/>
              </a:ext>
            </a:extLst>
          </p:cNvPr>
          <p:cNvCxnSpPr/>
          <p:nvPr/>
        </p:nvCxnSpPr>
        <p:spPr>
          <a:xfrm rot="5400000" flipH="1" flipV="1">
            <a:off x="3893503" y="888682"/>
            <a:ext cx="2797175" cy="2569212"/>
          </a:xfrm>
          <a:prstGeom prst="bentConnector5">
            <a:avLst>
              <a:gd name="adj1" fmla="val -8173"/>
              <a:gd name="adj2" fmla="val 50000"/>
              <a:gd name="adj3" fmla="val 108173"/>
            </a:avLst>
          </a:prstGeom>
          <a:ln>
            <a:headEnd type="oval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8784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D9988712-787D-4E80-94D0-C20EC09CD886}"/>
              </a:ext>
            </a:extLst>
          </p:cNvPr>
          <p:cNvGrpSpPr/>
          <p:nvPr/>
        </p:nvGrpSpPr>
        <p:grpSpPr>
          <a:xfrm>
            <a:off x="-1932461" y="367732"/>
            <a:ext cx="15877990" cy="7592492"/>
            <a:chOff x="-1932461" y="367732"/>
            <a:chExt cx="15877990" cy="7592492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749A964-2E29-49E3-9F4F-C6DD65B9C944}"/>
                </a:ext>
              </a:extLst>
            </p:cNvPr>
            <p:cNvSpPr/>
            <p:nvPr/>
          </p:nvSpPr>
          <p:spPr>
            <a:xfrm>
              <a:off x="-1061173" y="367732"/>
              <a:ext cx="1152296" cy="313876"/>
            </a:xfrm>
            <a:prstGeom prst="rect">
              <a:avLst/>
            </a:prstGeom>
            <a:solidFill>
              <a:srgbClr val="705697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__</a:t>
              </a:r>
              <a:r>
                <a:rPr lang="en-US" altLang="zh-CN" sz="11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hoit_open</a:t>
              </a:r>
              <a:endPara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F8A5BCF-F1A3-4EEA-9869-199FEBC2A76E}"/>
                </a:ext>
              </a:extLst>
            </p:cNvPr>
            <p:cNvSpPr/>
            <p:nvPr/>
          </p:nvSpPr>
          <p:spPr>
            <a:xfrm>
              <a:off x="-1354194" y="1012433"/>
              <a:ext cx="1738337" cy="313875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当前目录</a:t>
              </a:r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rootDir</a:t>
              </a:r>
              <a:endPara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EFDBF2B-5263-42CF-9594-14CC6CAEF519}"/>
                </a:ext>
              </a:extLst>
            </p:cNvPr>
            <p:cNvSpPr/>
            <p:nvPr/>
          </p:nvSpPr>
          <p:spPr>
            <a:xfrm>
              <a:off x="-1354193" y="2173754"/>
              <a:ext cx="1738337" cy="38878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当前目录项</a:t>
              </a:r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</a:p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当前目录</a:t>
              </a:r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-&gt;</a:t>
              </a:r>
              <a:r>
                <a:rPr lang="en-US" altLang="zh-CN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HOITN_dents</a:t>
              </a:r>
              <a:endPara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菱形 28">
              <a:extLst>
                <a:ext uri="{FF2B5EF4-FFF2-40B4-BE49-F238E27FC236}">
                  <a16:creationId xmlns:a16="http://schemas.microsoft.com/office/drawing/2014/main" id="{15CAD511-FD92-4EEC-A07C-CDE749CFBACE}"/>
                </a:ext>
              </a:extLst>
            </p:cNvPr>
            <p:cNvSpPr/>
            <p:nvPr/>
          </p:nvSpPr>
          <p:spPr>
            <a:xfrm>
              <a:off x="-1753529" y="2964262"/>
              <a:ext cx="2537008" cy="726618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当前目录项的文件名等于</a:t>
              </a:r>
              <a:r>
                <a:rPr lang="en-US" altLang="zh-CN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file_name</a:t>
              </a:r>
              <a:r>
                <a: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？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50744AE-D338-48F6-A16A-6C990EAE9C94}"/>
                </a:ext>
              </a:extLst>
            </p:cNvPr>
            <p:cNvSpPr/>
            <p:nvPr/>
          </p:nvSpPr>
          <p:spPr>
            <a:xfrm>
              <a:off x="-1351714" y="4007360"/>
              <a:ext cx="1742577" cy="40172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当前目录项</a:t>
              </a:r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</a:p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当前目录项</a:t>
              </a:r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-&gt;next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34D7C93A-2846-4FED-8484-D29C5F729284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 flipH="1">
              <a:off x="-485025" y="2562534"/>
              <a:ext cx="1" cy="40172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449770A2-75B7-4C98-AC00-E2FFA7F25F63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>
            <a:xfrm>
              <a:off x="-485025" y="3690880"/>
              <a:ext cx="4600" cy="31648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菱形 32">
              <a:extLst>
                <a:ext uri="{FF2B5EF4-FFF2-40B4-BE49-F238E27FC236}">
                  <a16:creationId xmlns:a16="http://schemas.microsoft.com/office/drawing/2014/main" id="{2192B056-9C01-40C9-905B-CD35BB3B226D}"/>
                </a:ext>
              </a:extLst>
            </p:cNvPr>
            <p:cNvSpPr/>
            <p:nvPr/>
          </p:nvSpPr>
          <p:spPr>
            <a:xfrm>
              <a:off x="-1753529" y="4680514"/>
              <a:ext cx="2537008" cy="713974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当前目录项为</a:t>
              </a:r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NULL?</a:t>
              </a:r>
              <a:endPara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4B45E2CC-5872-46CF-A99A-D1B23049E65F}"/>
                </a:ext>
              </a:extLst>
            </p:cNvPr>
            <p:cNvCxnSpPr>
              <a:stCxn id="30" idx="2"/>
              <a:endCxn id="33" idx="0"/>
            </p:cNvCxnSpPr>
            <p:nvPr/>
          </p:nvCxnSpPr>
          <p:spPr>
            <a:xfrm flipH="1">
              <a:off x="-485025" y="4409088"/>
              <a:ext cx="4600" cy="271426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CB311BE-A777-4BE3-BD90-06C5A89D1785}"/>
                </a:ext>
              </a:extLst>
            </p:cNvPr>
            <p:cNvSpPr/>
            <p:nvPr/>
          </p:nvSpPr>
          <p:spPr>
            <a:xfrm>
              <a:off x="-1294808" y="5996742"/>
              <a:ext cx="1636040" cy="37296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Open</a:t>
              </a:r>
              <a:r>
                <a: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的文件不存在</a:t>
              </a:r>
              <a:endPara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 NULL</a:t>
              </a:r>
            </a:p>
          </p:txBody>
        </p: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9F2072C2-B70C-48A1-BFFD-3BCB079AF456}"/>
                </a:ext>
              </a:extLst>
            </p:cNvPr>
            <p:cNvCxnSpPr>
              <a:cxnSpLocks/>
              <a:stCxn id="33" idx="1"/>
              <a:endCxn id="29" idx="1"/>
            </p:cNvCxnSpPr>
            <p:nvPr/>
          </p:nvCxnSpPr>
          <p:spPr>
            <a:xfrm rot="10800000">
              <a:off x="-1753529" y="3327571"/>
              <a:ext cx="12700" cy="1709930"/>
            </a:xfrm>
            <a:prstGeom prst="bentConnector3">
              <a:avLst>
                <a:gd name="adj1" fmla="val 180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77A45C3-3041-4275-AC82-9E8CB051A064}"/>
                </a:ext>
              </a:extLst>
            </p:cNvPr>
            <p:cNvSpPr/>
            <p:nvPr/>
          </p:nvSpPr>
          <p:spPr>
            <a:xfrm>
              <a:off x="-1354194" y="1556956"/>
              <a:ext cx="1738337" cy="445111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根据文件路径取出要找的下一级文件名</a:t>
              </a:r>
              <a:r>
                <a:rPr lang="en-US" altLang="zh-CN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file_name</a:t>
              </a:r>
              <a:endPara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C8B8B94E-6200-4734-855E-139754D6E30A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>
            <a:xfrm>
              <a:off x="-485025" y="681608"/>
              <a:ext cx="0" cy="33082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28422CF5-ECC2-4060-9BA8-C516B65310F4}"/>
                </a:ext>
              </a:extLst>
            </p:cNvPr>
            <p:cNvCxnSpPr>
              <a:cxnSpLocks/>
              <a:stCxn id="27" idx="2"/>
              <a:endCxn id="37" idx="0"/>
            </p:cNvCxnSpPr>
            <p:nvPr/>
          </p:nvCxnSpPr>
          <p:spPr>
            <a:xfrm>
              <a:off x="-485025" y="1326308"/>
              <a:ext cx="0" cy="23064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95777712-3782-43D5-B06A-E0B2F5F5B73A}"/>
                </a:ext>
              </a:extLst>
            </p:cNvPr>
            <p:cNvCxnSpPr>
              <a:cxnSpLocks/>
              <a:stCxn id="37" idx="2"/>
              <a:endCxn id="28" idx="0"/>
            </p:cNvCxnSpPr>
            <p:nvPr/>
          </p:nvCxnSpPr>
          <p:spPr>
            <a:xfrm>
              <a:off x="-485025" y="2002067"/>
              <a:ext cx="1" cy="171687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188FFB5-3223-4C52-8E71-373C8F2E843D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-485025" y="5394488"/>
              <a:ext cx="8237" cy="602254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菱形 42">
              <a:extLst>
                <a:ext uri="{FF2B5EF4-FFF2-40B4-BE49-F238E27FC236}">
                  <a16:creationId xmlns:a16="http://schemas.microsoft.com/office/drawing/2014/main" id="{0748F2C0-D529-4B2E-BEAF-12BC4FA0684F}"/>
                </a:ext>
              </a:extLst>
            </p:cNvPr>
            <p:cNvSpPr/>
            <p:nvPr/>
          </p:nvSpPr>
          <p:spPr>
            <a:xfrm>
              <a:off x="11408521" y="2934514"/>
              <a:ext cx="2537008" cy="713974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是否已经找到文件路径的末尾？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034DEC43-340A-4904-B35A-91CB06B0E25D}"/>
                </a:ext>
              </a:extLst>
            </p:cNvPr>
            <p:cNvSpPr/>
            <p:nvPr/>
          </p:nvSpPr>
          <p:spPr>
            <a:xfrm>
              <a:off x="11859005" y="4053617"/>
              <a:ext cx="1636040" cy="37296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</a:t>
              </a:r>
              <a:r>
                <a: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最后打开的文件</a:t>
              </a:r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D902799-8BEC-421F-8FC7-342E8D7F4DED}"/>
                </a:ext>
              </a:extLst>
            </p:cNvPr>
            <p:cNvSpPr/>
            <p:nvPr/>
          </p:nvSpPr>
          <p:spPr>
            <a:xfrm>
              <a:off x="11859005" y="1556956"/>
              <a:ext cx="1636040" cy="37296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当前目录</a:t>
              </a:r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刚打开的文件</a:t>
              </a:r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FAB1B55-118B-4B32-8875-CCB3AE52174B}"/>
                </a:ext>
              </a:extLst>
            </p:cNvPr>
            <p:cNvSpPr/>
            <p:nvPr/>
          </p:nvSpPr>
          <p:spPr>
            <a:xfrm>
              <a:off x="1602331" y="2170528"/>
              <a:ext cx="1636040" cy="37296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根据目录项得到对应文件的</a:t>
              </a:r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 number(</a:t>
              </a:r>
              <a:r>
                <a:rPr lang="en-US" altLang="zh-CN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</a:t>
              </a:r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BF063FF-E030-44EB-A761-9962AB14B605}"/>
                </a:ext>
              </a:extLst>
            </p:cNvPr>
            <p:cNvSpPr/>
            <p:nvPr/>
          </p:nvSpPr>
          <p:spPr>
            <a:xfrm>
              <a:off x="11859005" y="2183446"/>
              <a:ext cx="1636040" cy="37296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Faher</a:t>
              </a:r>
              <a:r>
                <a: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目录</a:t>
              </a:r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当前目录</a:t>
              </a:r>
              <a:endPara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82390E4F-DB44-474B-A7C8-849AF29EE3A5}"/>
                </a:ext>
              </a:extLst>
            </p:cNvPr>
            <p:cNvCxnSpPr>
              <a:stCxn id="43" idx="0"/>
              <a:endCxn id="47" idx="2"/>
            </p:cNvCxnSpPr>
            <p:nvPr/>
          </p:nvCxnSpPr>
          <p:spPr>
            <a:xfrm flipV="1">
              <a:off x="12677025" y="2556415"/>
              <a:ext cx="0" cy="378099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499D1CB9-413C-49E1-B573-82C73C063BB7}"/>
                </a:ext>
              </a:extLst>
            </p:cNvPr>
            <p:cNvCxnSpPr>
              <a:stCxn id="47" idx="0"/>
              <a:endCxn id="45" idx="2"/>
            </p:cNvCxnSpPr>
            <p:nvPr/>
          </p:nvCxnSpPr>
          <p:spPr>
            <a:xfrm flipV="1">
              <a:off x="12677025" y="1929925"/>
              <a:ext cx="0" cy="25352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AD247E80-3137-4FB7-A67D-82C81BD0CC78}"/>
                </a:ext>
              </a:extLst>
            </p:cNvPr>
            <p:cNvCxnSpPr>
              <a:stCxn id="45" idx="1"/>
              <a:endCxn id="37" idx="3"/>
            </p:cNvCxnSpPr>
            <p:nvPr/>
          </p:nvCxnSpPr>
          <p:spPr>
            <a:xfrm flipH="1">
              <a:off x="384143" y="1743441"/>
              <a:ext cx="11474862" cy="3607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0DCA72F3-3B7D-4314-BF8A-DBBDE4E5307B}"/>
                </a:ext>
              </a:extLst>
            </p:cNvPr>
            <p:cNvCxnSpPr>
              <a:cxnSpLocks/>
              <a:stCxn id="43" idx="2"/>
              <a:endCxn id="44" idx="0"/>
            </p:cNvCxnSpPr>
            <p:nvPr/>
          </p:nvCxnSpPr>
          <p:spPr>
            <a:xfrm>
              <a:off x="12677025" y="3648488"/>
              <a:ext cx="0" cy="405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B208960-F33F-4541-96BB-5796E46F3A56}"/>
                </a:ext>
              </a:extLst>
            </p:cNvPr>
            <p:cNvSpPr txBox="1"/>
            <p:nvPr/>
          </p:nvSpPr>
          <p:spPr>
            <a:xfrm>
              <a:off x="741500" y="2926297"/>
              <a:ext cx="871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7ECC3767-801A-4C84-BF7D-95288C0B1526}"/>
                </a:ext>
              </a:extLst>
            </p:cNvPr>
            <p:cNvSpPr txBox="1"/>
            <p:nvPr/>
          </p:nvSpPr>
          <p:spPr>
            <a:xfrm>
              <a:off x="-362543" y="3654527"/>
              <a:ext cx="871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40B9066-BD4C-4708-B8B8-000A7CCA148C}"/>
                </a:ext>
              </a:extLst>
            </p:cNvPr>
            <p:cNvSpPr txBox="1"/>
            <p:nvPr/>
          </p:nvSpPr>
          <p:spPr>
            <a:xfrm>
              <a:off x="-1282123" y="5420433"/>
              <a:ext cx="6653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0240E85D-9F55-4A51-8566-45F7375FAE72}"/>
                </a:ext>
              </a:extLst>
            </p:cNvPr>
            <p:cNvSpPr txBox="1"/>
            <p:nvPr/>
          </p:nvSpPr>
          <p:spPr>
            <a:xfrm>
              <a:off x="-1932461" y="4565627"/>
              <a:ext cx="871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952022A1-650C-4202-B1F6-4F89DA52D6D4}"/>
                </a:ext>
              </a:extLst>
            </p:cNvPr>
            <p:cNvSpPr txBox="1"/>
            <p:nvPr/>
          </p:nvSpPr>
          <p:spPr>
            <a:xfrm>
              <a:off x="12832555" y="3663513"/>
              <a:ext cx="871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389EFD37-DB0F-47E6-AB62-BF6A7DCD71AD}"/>
                </a:ext>
              </a:extLst>
            </p:cNvPr>
            <p:cNvSpPr txBox="1"/>
            <p:nvPr/>
          </p:nvSpPr>
          <p:spPr>
            <a:xfrm>
              <a:off x="12832555" y="2611712"/>
              <a:ext cx="8712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77443983-E1E2-46F8-B6E3-EDE6563D450E}"/>
                </a:ext>
              </a:extLst>
            </p:cNvPr>
            <p:cNvSpPr/>
            <p:nvPr/>
          </p:nvSpPr>
          <p:spPr>
            <a:xfrm>
              <a:off x="3600051" y="2170527"/>
              <a:ext cx="1636040" cy="37296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根据</a:t>
              </a:r>
              <a:r>
                <a:rPr lang="en-US" altLang="zh-CN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</a:t>
              </a:r>
              <a:r>
                <a: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获取到文件的</a:t>
              </a:r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 cache</a:t>
              </a:r>
            </a:p>
          </p:txBody>
        </p:sp>
        <p:cxnSp>
          <p:nvCxnSpPr>
            <p:cNvPr id="81" name="连接符: 肘形 80">
              <a:extLst>
                <a:ext uri="{FF2B5EF4-FFF2-40B4-BE49-F238E27FC236}">
                  <a16:creationId xmlns:a16="http://schemas.microsoft.com/office/drawing/2014/main" id="{8ABD6292-2D23-4ACE-91B0-10D8AFB68F10}"/>
                </a:ext>
              </a:extLst>
            </p:cNvPr>
            <p:cNvCxnSpPr>
              <a:stCxn id="29" idx="3"/>
              <a:endCxn id="46" idx="1"/>
            </p:cNvCxnSpPr>
            <p:nvPr/>
          </p:nvCxnSpPr>
          <p:spPr>
            <a:xfrm flipV="1">
              <a:off x="783479" y="2357013"/>
              <a:ext cx="818852" cy="970558"/>
            </a:xfrm>
            <a:prstGeom prst="bentConnector3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4B6F7880-D3D0-40C1-B009-A2BBEFC25AD6}"/>
                </a:ext>
              </a:extLst>
            </p:cNvPr>
            <p:cNvCxnSpPr>
              <a:stCxn id="46" idx="3"/>
              <a:endCxn id="80" idx="1"/>
            </p:cNvCxnSpPr>
            <p:nvPr/>
          </p:nvCxnSpPr>
          <p:spPr>
            <a:xfrm flipV="1">
              <a:off x="3238371" y="2357012"/>
              <a:ext cx="361680" cy="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E3D169D-1243-4B10-A090-98E87CA91902}"/>
                </a:ext>
              </a:extLst>
            </p:cNvPr>
            <p:cNvSpPr/>
            <p:nvPr/>
          </p:nvSpPr>
          <p:spPr>
            <a:xfrm>
              <a:off x="3600051" y="2805901"/>
              <a:ext cx="1636040" cy="37296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raw_header</a:t>
              </a:r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</a:p>
            <a:p>
              <a:pPr algn="ctr"/>
              <a:r>
                <a:rPr lang="en-US" altLang="zh-CN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inode_cache</a:t>
              </a:r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-&gt;nodes</a:t>
              </a:r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ADAC7C3E-108B-4197-A3E7-8B93AF99BB5F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>
              <a:off x="4418071" y="2556415"/>
              <a:ext cx="0" cy="249486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菱形 84">
              <a:extLst>
                <a:ext uri="{FF2B5EF4-FFF2-40B4-BE49-F238E27FC236}">
                  <a16:creationId xmlns:a16="http://schemas.microsoft.com/office/drawing/2014/main" id="{53597F5C-7829-4D90-ABF2-BEC48CB271F9}"/>
                </a:ext>
              </a:extLst>
            </p:cNvPr>
            <p:cNvSpPr/>
            <p:nvPr/>
          </p:nvSpPr>
          <p:spPr>
            <a:xfrm>
              <a:off x="3252146" y="3380980"/>
              <a:ext cx="2331849" cy="726615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当前</a:t>
              </a:r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</a:t>
              </a:r>
              <a:r>
                <a: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数据是</a:t>
              </a:r>
              <a:r>
                <a:rPr lang="en-US" altLang="zh-CN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raw_inode</a:t>
              </a:r>
              <a:r>
                <a: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还是</a:t>
              </a:r>
              <a:r>
                <a:rPr lang="en-US" altLang="zh-CN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raw_dirent</a:t>
              </a:r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D7F27C65-F0F0-4521-BF02-28E749ECE480}"/>
                </a:ext>
              </a:extLst>
            </p:cNvPr>
            <p:cNvCxnSpPr>
              <a:cxnSpLocks/>
              <a:stCxn id="83" idx="2"/>
              <a:endCxn id="85" idx="0"/>
            </p:cNvCxnSpPr>
            <p:nvPr/>
          </p:nvCxnSpPr>
          <p:spPr>
            <a:xfrm>
              <a:off x="4418071" y="3178870"/>
              <a:ext cx="0" cy="20211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61034BCC-2DEA-4D46-8BA1-2B47C215340F}"/>
                </a:ext>
              </a:extLst>
            </p:cNvPr>
            <p:cNvSpPr/>
            <p:nvPr/>
          </p:nvSpPr>
          <p:spPr>
            <a:xfrm>
              <a:off x="1098868" y="4400948"/>
              <a:ext cx="1636040" cy="37296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根据</a:t>
              </a:r>
              <a:r>
                <a:rPr lang="en-US" altLang="zh-CN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raw_header</a:t>
              </a:r>
              <a:r>
                <a: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建立起</a:t>
              </a:r>
              <a:r>
                <a:rPr lang="en-US" altLang="zh-CN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full_dnode</a:t>
              </a:r>
              <a:endPara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B8BC3C70-9B12-48C3-B825-F7D2ACD2EE96}"/>
                </a:ext>
              </a:extLst>
            </p:cNvPr>
            <p:cNvSpPr/>
            <p:nvPr/>
          </p:nvSpPr>
          <p:spPr>
            <a:xfrm>
              <a:off x="3603744" y="4398253"/>
              <a:ext cx="1636040" cy="372969"/>
            </a:xfrm>
            <a:prstGeom prst="rect">
              <a:avLst/>
            </a:prstGeom>
            <a:solidFill>
              <a:srgbClr val="C4B7D7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根据</a:t>
              </a:r>
              <a:r>
                <a:rPr lang="en-US" altLang="zh-CN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raw_header</a:t>
              </a:r>
              <a:r>
                <a: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建立起</a:t>
              </a:r>
              <a:r>
                <a:rPr lang="en-US" altLang="zh-CN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full_dirent</a:t>
              </a:r>
              <a:endPara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B82049F2-A899-45AB-B12B-046642E5DC3E}"/>
                </a:ext>
              </a:extLst>
            </p:cNvPr>
            <p:cNvSpPr/>
            <p:nvPr/>
          </p:nvSpPr>
          <p:spPr>
            <a:xfrm>
              <a:off x="1098868" y="5036321"/>
              <a:ext cx="1636040" cy="37296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将新建的</a:t>
              </a:r>
              <a:r>
                <a:rPr lang="en-US" altLang="zh-CN" sz="105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full_dnode</a:t>
              </a:r>
              <a:r>
                <a:rPr lang="zh-CN" altLang="en-US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加入到</a:t>
              </a:r>
              <a:r>
                <a:rPr lang="en-US" altLang="zh-CN" sz="105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full_dnode</a:t>
              </a:r>
              <a:r>
                <a:rPr lang="zh-CN" altLang="en-US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链表末尾</a:t>
              </a:r>
              <a:endPara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E3566E67-DD9B-41EF-B611-6C45038B79AA}"/>
                </a:ext>
              </a:extLst>
            </p:cNvPr>
            <p:cNvSpPr/>
            <p:nvPr/>
          </p:nvSpPr>
          <p:spPr>
            <a:xfrm>
              <a:off x="3613651" y="5056748"/>
              <a:ext cx="1622440" cy="37296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将新建的</a:t>
              </a:r>
              <a:r>
                <a:rPr lang="en-US" altLang="zh-CN" sz="105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full_dirent</a:t>
              </a:r>
              <a:r>
                <a:rPr lang="zh-CN" altLang="en-US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加入到</a:t>
              </a:r>
              <a:r>
                <a:rPr lang="en-US" altLang="zh-CN" sz="105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full_dirent</a:t>
              </a:r>
              <a:r>
                <a:rPr lang="zh-CN" altLang="en-US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链表末尾</a:t>
              </a:r>
              <a:endPara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1" name="连接符: 肘形 90">
              <a:extLst>
                <a:ext uri="{FF2B5EF4-FFF2-40B4-BE49-F238E27FC236}">
                  <a16:creationId xmlns:a16="http://schemas.microsoft.com/office/drawing/2014/main" id="{643AF421-CF0F-406F-8CFD-04996B162B7F}"/>
                </a:ext>
              </a:extLst>
            </p:cNvPr>
            <p:cNvCxnSpPr>
              <a:cxnSpLocks/>
              <a:stCxn id="85" idx="1"/>
              <a:endCxn id="87" idx="0"/>
            </p:cNvCxnSpPr>
            <p:nvPr/>
          </p:nvCxnSpPr>
          <p:spPr>
            <a:xfrm rot="10800000" flipV="1">
              <a:off x="1916888" y="3744288"/>
              <a:ext cx="1335258" cy="656660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C98EFD40-FF49-43FB-8C0A-D99C4FEE309E}"/>
                </a:ext>
              </a:extLst>
            </p:cNvPr>
            <p:cNvCxnSpPr>
              <a:stCxn id="87" idx="2"/>
              <a:endCxn id="89" idx="0"/>
            </p:cNvCxnSpPr>
            <p:nvPr/>
          </p:nvCxnSpPr>
          <p:spPr>
            <a:xfrm>
              <a:off x="1916888" y="4773917"/>
              <a:ext cx="0" cy="262404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8863B1A5-71D8-4749-A85B-308AE568BC1B}"/>
                </a:ext>
              </a:extLst>
            </p:cNvPr>
            <p:cNvCxnSpPr>
              <a:cxnSpLocks/>
              <a:stCxn id="88" idx="2"/>
              <a:endCxn id="90" idx="0"/>
            </p:cNvCxnSpPr>
            <p:nvPr/>
          </p:nvCxnSpPr>
          <p:spPr>
            <a:xfrm>
              <a:off x="4421764" y="4771222"/>
              <a:ext cx="3107" cy="285526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BE910062-0C1B-4B68-937C-801597244CEE}"/>
                </a:ext>
              </a:extLst>
            </p:cNvPr>
            <p:cNvSpPr/>
            <p:nvPr/>
          </p:nvSpPr>
          <p:spPr>
            <a:xfrm>
              <a:off x="1916887" y="6071914"/>
              <a:ext cx="2331849" cy="37296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获取下一个</a:t>
              </a:r>
              <a:r>
                <a:rPr lang="en-US" altLang="zh-CN" sz="105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raw_header</a:t>
              </a:r>
              <a:endPara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05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raw_header</a:t>
              </a:r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105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raw_header</a:t>
              </a:r>
              <a:r>
                <a:rPr lang="en-US" altLang="zh-CN" sz="105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-&gt;next</a:t>
              </a:r>
            </a:p>
          </p:txBody>
        </p:sp>
        <p:cxnSp>
          <p:nvCxnSpPr>
            <p:cNvPr id="95" name="连接符: 肘形 94">
              <a:extLst>
                <a:ext uri="{FF2B5EF4-FFF2-40B4-BE49-F238E27FC236}">
                  <a16:creationId xmlns:a16="http://schemas.microsoft.com/office/drawing/2014/main" id="{6435AE24-D89E-4804-B720-5810BB214643}"/>
                </a:ext>
              </a:extLst>
            </p:cNvPr>
            <p:cNvCxnSpPr>
              <a:cxnSpLocks/>
              <a:stCxn id="89" idx="2"/>
              <a:endCxn id="94" idx="0"/>
            </p:cNvCxnSpPr>
            <p:nvPr/>
          </p:nvCxnSpPr>
          <p:spPr>
            <a:xfrm rot="16200000" flipH="1">
              <a:off x="2168538" y="5157640"/>
              <a:ext cx="662624" cy="1165924"/>
            </a:xfrm>
            <a:prstGeom prst="bentConnector3">
              <a:avLst>
                <a:gd name="adj1" fmla="val 5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4945A34A-EA93-4387-B0FB-A43DEF545A05}"/>
                </a:ext>
              </a:extLst>
            </p:cNvPr>
            <p:cNvCxnSpPr>
              <a:cxnSpLocks/>
              <a:stCxn id="90" idx="2"/>
              <a:endCxn id="94" idx="0"/>
            </p:cNvCxnSpPr>
            <p:nvPr/>
          </p:nvCxnSpPr>
          <p:spPr>
            <a:xfrm rot="5400000">
              <a:off x="3432744" y="5079786"/>
              <a:ext cx="642197" cy="1342059"/>
            </a:xfrm>
            <a:prstGeom prst="bentConnector3">
              <a:avLst>
                <a:gd name="adj1" fmla="val 5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9C39A4F5-8D6C-445E-B0F1-60E070CFCA50}"/>
                </a:ext>
              </a:extLst>
            </p:cNvPr>
            <p:cNvCxnSpPr>
              <a:cxnSpLocks/>
              <a:stCxn id="85" idx="2"/>
              <a:endCxn id="88" idx="0"/>
            </p:cNvCxnSpPr>
            <p:nvPr/>
          </p:nvCxnSpPr>
          <p:spPr>
            <a:xfrm>
              <a:off x="4418071" y="4107595"/>
              <a:ext cx="3693" cy="29065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菱形 97">
              <a:extLst>
                <a:ext uri="{FF2B5EF4-FFF2-40B4-BE49-F238E27FC236}">
                  <a16:creationId xmlns:a16="http://schemas.microsoft.com/office/drawing/2014/main" id="{57A71ADE-C9BB-4104-B61F-1EE9CB78A072}"/>
                </a:ext>
              </a:extLst>
            </p:cNvPr>
            <p:cNvSpPr/>
            <p:nvPr/>
          </p:nvSpPr>
          <p:spPr>
            <a:xfrm>
              <a:off x="4988147" y="6668325"/>
              <a:ext cx="1816370" cy="581791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raw_header</a:t>
              </a:r>
              <a:r>
                <a: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为</a:t>
              </a:r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NULL?</a:t>
              </a:r>
              <a:endParaRPr lang="zh-CN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9" name="连接符: 肘形 98">
              <a:extLst>
                <a:ext uri="{FF2B5EF4-FFF2-40B4-BE49-F238E27FC236}">
                  <a16:creationId xmlns:a16="http://schemas.microsoft.com/office/drawing/2014/main" id="{A54A3801-F5BC-4FCD-BA9C-D66FA7583131}"/>
                </a:ext>
              </a:extLst>
            </p:cNvPr>
            <p:cNvCxnSpPr>
              <a:cxnSpLocks/>
              <a:stCxn id="94" idx="2"/>
              <a:endCxn id="98" idx="1"/>
            </p:cNvCxnSpPr>
            <p:nvPr/>
          </p:nvCxnSpPr>
          <p:spPr>
            <a:xfrm rot="16200000" flipH="1">
              <a:off x="3778310" y="5749384"/>
              <a:ext cx="514338" cy="1905335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2B9D0194-3D1E-412D-A1B3-172F8FBE4004}"/>
                </a:ext>
              </a:extLst>
            </p:cNvPr>
            <p:cNvCxnSpPr>
              <a:stCxn id="98" idx="0"/>
              <a:endCxn id="85" idx="3"/>
            </p:cNvCxnSpPr>
            <p:nvPr/>
          </p:nvCxnSpPr>
          <p:spPr>
            <a:xfrm rot="16200000" flipV="1">
              <a:off x="4278146" y="5050138"/>
              <a:ext cx="2924037" cy="312337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菱形 100">
              <a:extLst>
                <a:ext uri="{FF2B5EF4-FFF2-40B4-BE49-F238E27FC236}">
                  <a16:creationId xmlns:a16="http://schemas.microsoft.com/office/drawing/2014/main" id="{F665A33F-B758-4FF8-B151-9AE2559E6607}"/>
                </a:ext>
              </a:extLst>
            </p:cNvPr>
            <p:cNvSpPr/>
            <p:nvPr/>
          </p:nvSpPr>
          <p:spPr>
            <a:xfrm>
              <a:off x="8158098" y="2687713"/>
              <a:ext cx="2053636" cy="805685"/>
            </a:xfrm>
            <a:prstGeom prst="diamond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根据建立的</a:t>
              </a:r>
              <a:r>
                <a:rPr lang="en-US" altLang="zh-CN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full_dnode</a:t>
              </a:r>
              <a:r>
                <a: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中的</a:t>
              </a:r>
              <a:r>
                <a:rPr lang="en-US" altLang="zh-CN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file_type</a:t>
              </a:r>
              <a:r>
                <a: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判断文件类型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EC8E1465-4EC0-4543-BF26-F452D2D698EE}"/>
                </a:ext>
              </a:extLst>
            </p:cNvPr>
            <p:cNvSpPr/>
            <p:nvPr/>
          </p:nvSpPr>
          <p:spPr>
            <a:xfrm>
              <a:off x="7381623" y="3962305"/>
              <a:ext cx="1297634" cy="1000219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根据</a:t>
              </a:r>
              <a:r>
                <a:rPr lang="en-US" altLang="zh-CN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full_dnode</a:t>
              </a:r>
              <a:r>
                <a: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建立起红黑树，将红黑树根节点保存到</a:t>
              </a:r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en-US" altLang="zh-CN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HOITN_rbtree</a:t>
              </a:r>
              <a:endPara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04F2866E-06D9-46CB-ADEF-F1D860FD51F3}"/>
                </a:ext>
              </a:extLst>
            </p:cNvPr>
            <p:cNvSpPr/>
            <p:nvPr/>
          </p:nvSpPr>
          <p:spPr>
            <a:xfrm>
              <a:off x="9892528" y="3987675"/>
              <a:ext cx="1297634" cy="621366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将</a:t>
              </a:r>
              <a:r>
                <a:rPr lang="en-US" altLang="zh-CN" sz="11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full_dirent</a:t>
              </a:r>
              <a:r>
                <a: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链表链接到</a:t>
              </a:r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中的</a:t>
              </a:r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dents</a:t>
              </a: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D4FB4043-A96E-48B7-A8DB-27A8C4F8D455}"/>
                </a:ext>
              </a:extLst>
            </p:cNvPr>
            <p:cNvSpPr/>
            <p:nvPr/>
          </p:nvSpPr>
          <p:spPr>
            <a:xfrm>
              <a:off x="7249914" y="2091270"/>
              <a:ext cx="1297634" cy="453992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建立文件</a:t>
              </a:r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</a:p>
          </p:txBody>
        </p:sp>
        <p:cxnSp>
          <p:nvCxnSpPr>
            <p:cNvPr id="105" name="连接符: 肘形 104">
              <a:extLst>
                <a:ext uri="{FF2B5EF4-FFF2-40B4-BE49-F238E27FC236}">
                  <a16:creationId xmlns:a16="http://schemas.microsoft.com/office/drawing/2014/main" id="{710C11E8-E671-4199-A740-7670C044E6EA}"/>
                </a:ext>
              </a:extLst>
            </p:cNvPr>
            <p:cNvCxnSpPr>
              <a:stCxn id="98" idx="3"/>
              <a:endCxn id="104" idx="1"/>
            </p:cNvCxnSpPr>
            <p:nvPr/>
          </p:nvCxnSpPr>
          <p:spPr>
            <a:xfrm flipV="1">
              <a:off x="6804517" y="2318266"/>
              <a:ext cx="445397" cy="4640955"/>
            </a:xfrm>
            <a:prstGeom prst="bentConnector3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连接符: 肘形 105">
              <a:extLst>
                <a:ext uri="{FF2B5EF4-FFF2-40B4-BE49-F238E27FC236}">
                  <a16:creationId xmlns:a16="http://schemas.microsoft.com/office/drawing/2014/main" id="{4A62FBF8-FB56-4D7D-84A9-FC0BACAC2720}"/>
                </a:ext>
              </a:extLst>
            </p:cNvPr>
            <p:cNvCxnSpPr>
              <a:cxnSpLocks/>
              <a:stCxn id="104" idx="3"/>
              <a:endCxn id="101" idx="0"/>
            </p:cNvCxnSpPr>
            <p:nvPr/>
          </p:nvCxnSpPr>
          <p:spPr>
            <a:xfrm>
              <a:off x="8547548" y="2318266"/>
              <a:ext cx="637368" cy="369447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连接符: 肘形 106">
              <a:extLst>
                <a:ext uri="{FF2B5EF4-FFF2-40B4-BE49-F238E27FC236}">
                  <a16:creationId xmlns:a16="http://schemas.microsoft.com/office/drawing/2014/main" id="{07741BC4-F1E0-4C8F-9473-50EDF41EED46}"/>
                </a:ext>
              </a:extLst>
            </p:cNvPr>
            <p:cNvCxnSpPr>
              <a:cxnSpLocks/>
              <a:stCxn id="101" idx="1"/>
              <a:endCxn id="102" idx="0"/>
            </p:cNvCxnSpPr>
            <p:nvPr/>
          </p:nvCxnSpPr>
          <p:spPr>
            <a:xfrm rot="10800000" flipV="1">
              <a:off x="8030440" y="3090555"/>
              <a:ext cx="127658" cy="871749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连接符: 肘形 107">
              <a:extLst>
                <a:ext uri="{FF2B5EF4-FFF2-40B4-BE49-F238E27FC236}">
                  <a16:creationId xmlns:a16="http://schemas.microsoft.com/office/drawing/2014/main" id="{4A93C2C7-6334-4C98-B4BC-AA994700158A}"/>
                </a:ext>
              </a:extLst>
            </p:cNvPr>
            <p:cNvCxnSpPr>
              <a:stCxn id="101" idx="3"/>
              <a:endCxn id="103" idx="0"/>
            </p:cNvCxnSpPr>
            <p:nvPr/>
          </p:nvCxnSpPr>
          <p:spPr>
            <a:xfrm>
              <a:off x="10211734" y="3090556"/>
              <a:ext cx="329611" cy="897119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6E73FD03-9825-4B63-BF11-79736ADED560}"/>
                </a:ext>
              </a:extLst>
            </p:cNvPr>
            <p:cNvSpPr/>
            <p:nvPr/>
          </p:nvSpPr>
          <p:spPr>
            <a:xfrm>
              <a:off x="8536099" y="5366097"/>
              <a:ext cx="1297634" cy="444153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至此，一个文件</a:t>
              </a:r>
              <a:r>
                <a:rPr lang="en-US" altLang="zh-CN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open</a:t>
              </a:r>
              <a:r>
                <a:rPr lang="zh-CN" altLang="en-US" sz="11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完毕</a:t>
              </a:r>
              <a:endParaRPr lang="en-US" altLang="zh-CN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0" name="连接符: 肘形 109">
              <a:extLst>
                <a:ext uri="{FF2B5EF4-FFF2-40B4-BE49-F238E27FC236}">
                  <a16:creationId xmlns:a16="http://schemas.microsoft.com/office/drawing/2014/main" id="{E08B3B7D-9EA7-4E6A-A476-94BD8F17BAD4}"/>
                </a:ext>
              </a:extLst>
            </p:cNvPr>
            <p:cNvCxnSpPr>
              <a:stCxn id="102" idx="2"/>
              <a:endCxn id="109" idx="0"/>
            </p:cNvCxnSpPr>
            <p:nvPr/>
          </p:nvCxnSpPr>
          <p:spPr>
            <a:xfrm rot="16200000" flipH="1">
              <a:off x="8405892" y="4587072"/>
              <a:ext cx="403573" cy="1154476"/>
            </a:xfrm>
            <a:prstGeom prst="bentConnector3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连接符: 肘形 110">
              <a:extLst>
                <a:ext uri="{FF2B5EF4-FFF2-40B4-BE49-F238E27FC236}">
                  <a16:creationId xmlns:a16="http://schemas.microsoft.com/office/drawing/2014/main" id="{0C42BE9A-F6EA-4C9B-AC2D-DF17D7D23243}"/>
                </a:ext>
              </a:extLst>
            </p:cNvPr>
            <p:cNvCxnSpPr>
              <a:cxnSpLocks/>
              <a:stCxn id="103" idx="2"/>
              <a:endCxn id="109" idx="0"/>
            </p:cNvCxnSpPr>
            <p:nvPr/>
          </p:nvCxnSpPr>
          <p:spPr>
            <a:xfrm rot="5400000">
              <a:off x="9484603" y="4309355"/>
              <a:ext cx="757056" cy="1356429"/>
            </a:xfrm>
            <a:prstGeom prst="bentConnector3">
              <a:avLst>
                <a:gd name="adj1" fmla="val 73905"/>
              </a:avLst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821BF0C0-76F1-4D2E-B1BE-4CCAD316A7A2}"/>
                </a:ext>
              </a:extLst>
            </p:cNvPr>
            <p:cNvCxnSpPr>
              <a:stCxn id="109" idx="2"/>
              <a:endCxn id="43" idx="1"/>
            </p:cNvCxnSpPr>
            <p:nvPr/>
          </p:nvCxnSpPr>
          <p:spPr>
            <a:xfrm rot="5400000" flipH="1" flipV="1">
              <a:off x="9037343" y="3439073"/>
              <a:ext cx="2518749" cy="2223605"/>
            </a:xfrm>
            <a:prstGeom prst="bentConnector4">
              <a:avLst>
                <a:gd name="adj1" fmla="val -9076"/>
                <a:gd name="adj2" fmla="val 93289"/>
              </a:avLst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BD1219A4-1FB1-4AFE-95DA-3864DF1745B4}"/>
                </a:ext>
              </a:extLst>
            </p:cNvPr>
            <p:cNvSpPr txBox="1"/>
            <p:nvPr/>
          </p:nvSpPr>
          <p:spPr>
            <a:xfrm>
              <a:off x="2261355" y="3457798"/>
              <a:ext cx="1044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raw_inode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69AD046D-2F2F-4FBB-9A88-A90D9912EFBC}"/>
                </a:ext>
              </a:extLst>
            </p:cNvPr>
            <p:cNvSpPr txBox="1"/>
            <p:nvPr/>
          </p:nvSpPr>
          <p:spPr>
            <a:xfrm>
              <a:off x="4534407" y="4086347"/>
              <a:ext cx="1044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raw_dirent</a:t>
              </a:r>
              <a:endPara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CF7E202C-5F0E-4020-8B57-032C93534DE4}"/>
                </a:ext>
              </a:extLst>
            </p:cNvPr>
            <p:cNvSpPr txBox="1"/>
            <p:nvPr/>
          </p:nvSpPr>
          <p:spPr>
            <a:xfrm>
              <a:off x="8026176" y="3631737"/>
              <a:ext cx="1044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普通文件</a:t>
              </a: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B94A4E76-1A78-4887-A413-5DDA17C8EE37}"/>
                </a:ext>
              </a:extLst>
            </p:cNvPr>
            <p:cNvSpPr txBox="1"/>
            <p:nvPr/>
          </p:nvSpPr>
          <p:spPr>
            <a:xfrm>
              <a:off x="9726326" y="3655952"/>
              <a:ext cx="1044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目录文件</a:t>
              </a: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13E085AF-9C23-475E-B653-9B6537C77486}"/>
                </a:ext>
              </a:extLst>
            </p:cNvPr>
            <p:cNvSpPr/>
            <p:nvPr/>
          </p:nvSpPr>
          <p:spPr>
            <a:xfrm>
              <a:off x="5320184" y="7646348"/>
              <a:ext cx="1152296" cy="313876"/>
            </a:xfrm>
            <a:prstGeom prst="rect">
              <a:avLst/>
            </a:prstGeom>
            <a:solidFill>
              <a:srgbClr val="705697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__</a:t>
              </a:r>
              <a:r>
                <a:rPr lang="en-US" altLang="zh-CN" sz="11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hoit_open</a:t>
              </a:r>
              <a:endPara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END</a:t>
              </a:r>
              <a:endParaRPr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8" name="连接符: 肘形 117">
              <a:extLst>
                <a:ext uri="{FF2B5EF4-FFF2-40B4-BE49-F238E27FC236}">
                  <a16:creationId xmlns:a16="http://schemas.microsoft.com/office/drawing/2014/main" id="{1624ACFC-F7C1-4DB8-93C1-01195A3288A6}"/>
                </a:ext>
              </a:extLst>
            </p:cNvPr>
            <p:cNvCxnSpPr>
              <a:stCxn id="35" idx="2"/>
              <a:endCxn id="117" idx="1"/>
            </p:cNvCxnSpPr>
            <p:nvPr/>
          </p:nvCxnSpPr>
          <p:spPr>
            <a:xfrm rot="16200000" flipH="1">
              <a:off x="1704911" y="4188012"/>
              <a:ext cx="1433575" cy="579697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连接符: 肘形 118">
              <a:extLst>
                <a:ext uri="{FF2B5EF4-FFF2-40B4-BE49-F238E27FC236}">
                  <a16:creationId xmlns:a16="http://schemas.microsoft.com/office/drawing/2014/main" id="{97BBEC91-D34F-4E18-83CA-02AAB8D75968}"/>
                </a:ext>
              </a:extLst>
            </p:cNvPr>
            <p:cNvCxnSpPr>
              <a:stCxn id="44" idx="2"/>
              <a:endCxn id="117" idx="3"/>
            </p:cNvCxnSpPr>
            <p:nvPr/>
          </p:nvCxnSpPr>
          <p:spPr>
            <a:xfrm rot="5400000">
              <a:off x="7886403" y="3012664"/>
              <a:ext cx="3376700" cy="6204545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9137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59319D78-5765-400D-8F12-1601DA8B1C75}"/>
              </a:ext>
            </a:extLst>
          </p:cNvPr>
          <p:cNvGrpSpPr/>
          <p:nvPr/>
        </p:nvGrpSpPr>
        <p:grpSpPr>
          <a:xfrm>
            <a:off x="1052578" y="16941522"/>
            <a:ext cx="10086843" cy="2230398"/>
            <a:chOff x="1052578" y="16941522"/>
            <a:chExt cx="10086843" cy="2230398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7A316B53-920C-4BFA-85AF-5CDE13C9C89C}"/>
                </a:ext>
              </a:extLst>
            </p:cNvPr>
            <p:cNvGrpSpPr/>
            <p:nvPr/>
          </p:nvGrpSpPr>
          <p:grpSpPr>
            <a:xfrm>
              <a:off x="1052578" y="18088009"/>
              <a:ext cx="10086843" cy="687364"/>
              <a:chOff x="1696185" y="2449615"/>
              <a:chExt cx="5954681" cy="687364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8CC191C-91CA-47A5-A818-F13E0340F202}"/>
                  </a:ext>
                </a:extLst>
              </p:cNvPr>
              <p:cNvSpPr/>
              <p:nvPr/>
            </p:nvSpPr>
            <p:spPr>
              <a:xfrm>
                <a:off x="1696185" y="2449615"/>
                <a:ext cx="5954681" cy="687364"/>
              </a:xfrm>
              <a:prstGeom prst="rect">
                <a:avLst/>
              </a:prstGeom>
              <a:solidFill>
                <a:srgbClr val="F5F5F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0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Norflash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3AFFBF9-498F-43FC-B730-8B4CD8E7C4FE}"/>
                  </a:ext>
                </a:extLst>
              </p:cNvPr>
              <p:cNvSpPr/>
              <p:nvPr/>
            </p:nvSpPr>
            <p:spPr>
              <a:xfrm>
                <a:off x="4452409" y="2449615"/>
                <a:ext cx="2293703" cy="687364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</a:t>
                </a:r>
                <a:endPara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8845CB0-56BD-45BA-9965-140D978D8F3E}"/>
                </a:ext>
              </a:extLst>
            </p:cNvPr>
            <p:cNvSpPr/>
            <p:nvPr/>
          </p:nvSpPr>
          <p:spPr>
            <a:xfrm>
              <a:off x="5418006" y="18088009"/>
              <a:ext cx="303437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CCA90FC-0B5D-43A1-87D7-9ABDE2A438A8}"/>
                </a:ext>
              </a:extLst>
            </p:cNvPr>
            <p:cNvSpPr/>
            <p:nvPr/>
          </p:nvSpPr>
          <p:spPr>
            <a:xfrm>
              <a:off x="5114569" y="18088009"/>
              <a:ext cx="303437" cy="687364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6BD2F5B-B42D-4208-AE9E-4FEBB5C99E1A}"/>
                </a:ext>
              </a:extLst>
            </p:cNvPr>
            <p:cNvSpPr/>
            <p:nvPr/>
          </p:nvSpPr>
          <p:spPr>
            <a:xfrm>
              <a:off x="5418006" y="17668240"/>
              <a:ext cx="4188821" cy="1503680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AA16AE84-C525-437E-9001-5F17FABFE11C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4811132" y="17400645"/>
              <a:ext cx="455156" cy="6873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E6A0DD1B-5A04-48EC-9858-34DB3AF3032C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 flipH="1">
              <a:off x="7512417" y="17322800"/>
              <a:ext cx="564784" cy="3454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B5B4115-C4FE-438F-8322-626D0218092F}"/>
                </a:ext>
              </a:extLst>
            </p:cNvPr>
            <p:cNvSpPr txBox="1"/>
            <p:nvPr/>
          </p:nvSpPr>
          <p:spPr>
            <a:xfrm>
              <a:off x="4177112" y="16941522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数据头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641FFA1-9B74-4ED4-BFBE-4855C30FF6F1}"/>
                </a:ext>
              </a:extLst>
            </p:cNvPr>
            <p:cNvSpPr txBox="1"/>
            <p:nvPr/>
          </p:nvSpPr>
          <p:spPr>
            <a:xfrm>
              <a:off x="7664135" y="16941522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被包装的数据实体</a:t>
              </a:r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AD17345D-452A-44D7-B51D-F99D0BC3FF25}"/>
              </a:ext>
            </a:extLst>
          </p:cNvPr>
          <p:cNvSpPr txBox="1"/>
          <p:nvPr/>
        </p:nvSpPr>
        <p:spPr>
          <a:xfrm>
            <a:off x="3047036" y="17675468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5172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>
            <a:extLst>
              <a:ext uri="{FF2B5EF4-FFF2-40B4-BE49-F238E27FC236}">
                <a16:creationId xmlns:a16="http://schemas.microsoft.com/office/drawing/2014/main" id="{58F40E7F-28E1-4BB5-B461-4CD1CAADA4BA}"/>
              </a:ext>
            </a:extLst>
          </p:cNvPr>
          <p:cNvGrpSpPr/>
          <p:nvPr/>
        </p:nvGrpSpPr>
        <p:grpSpPr>
          <a:xfrm>
            <a:off x="-76671" y="14509371"/>
            <a:ext cx="13459415" cy="6412711"/>
            <a:chOff x="-76671" y="-61499"/>
            <a:chExt cx="13459415" cy="641271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8AF8EBC-2954-4190-9D2D-20A2AEFDDD08}"/>
                </a:ext>
              </a:extLst>
            </p:cNvPr>
            <p:cNvSpPr/>
            <p:nvPr/>
          </p:nvSpPr>
          <p:spPr>
            <a:xfrm>
              <a:off x="5506185" y="1398199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缓存层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B0A9E1C-6BBE-436B-A3C6-58D650873C3C}"/>
                </a:ext>
              </a:extLst>
            </p:cNvPr>
            <p:cNvSpPr/>
            <p:nvPr/>
          </p:nvSpPr>
          <p:spPr>
            <a:xfrm>
              <a:off x="-76671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Enable Cache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459452F-7201-4F71-B90C-19F351E7E3B4}"/>
                </a:ext>
              </a:extLst>
            </p:cNvPr>
            <p:cNvSpPr/>
            <p:nvPr/>
          </p:nvSpPr>
          <p:spPr>
            <a:xfrm>
              <a:off x="2714757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 Cache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CD9B2C7-D6B8-4AF9-A01C-6755D3C34C50}"/>
                </a:ext>
              </a:extLst>
            </p:cNvPr>
            <p:cNvSpPr/>
            <p:nvPr/>
          </p:nvSpPr>
          <p:spPr>
            <a:xfrm>
              <a:off x="5506185" y="3630232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Read Cache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478F89D-F3DE-49D8-9DF6-6281863237A5}"/>
                </a:ext>
              </a:extLst>
            </p:cNvPr>
            <p:cNvSpPr/>
            <p:nvPr/>
          </p:nvSpPr>
          <p:spPr>
            <a:xfrm>
              <a:off x="8297613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 Thru Cache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982882D-17A4-4C79-8E94-71EB34F0D520}"/>
                </a:ext>
              </a:extLst>
            </p:cNvPr>
            <p:cNvSpPr/>
            <p:nvPr/>
          </p:nvSpPr>
          <p:spPr>
            <a:xfrm>
              <a:off x="11089041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Find New Pos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0D0B757C-5B96-494D-8BAA-1598D42B2C80}"/>
                </a:ext>
              </a:extLst>
            </p:cNvPr>
            <p:cNvCxnSpPr>
              <a:stCxn id="18" idx="1"/>
              <a:endCxn id="19" idx="0"/>
            </p:cNvCxnSpPr>
            <p:nvPr/>
          </p:nvCxnSpPr>
          <p:spPr>
            <a:xfrm rot="10800000" flipV="1">
              <a:off x="1070181" y="1741880"/>
              <a:ext cx="4436004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1FC3289E-1001-483A-B6C2-C372B377356F}"/>
                </a:ext>
              </a:extLst>
            </p:cNvPr>
            <p:cNvCxnSpPr>
              <a:cxnSpLocks/>
              <a:stCxn id="18" idx="3"/>
              <a:endCxn id="24" idx="0"/>
            </p:cNvCxnSpPr>
            <p:nvPr/>
          </p:nvCxnSpPr>
          <p:spPr>
            <a:xfrm>
              <a:off x="7799888" y="1741881"/>
              <a:ext cx="4436005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DDD0456A-434E-4B29-86E4-E6B1A137B46A}"/>
                </a:ext>
              </a:extLst>
            </p:cNvPr>
            <p:cNvCxnSpPr>
              <a:cxnSpLocks/>
              <a:stCxn id="18" idx="3"/>
              <a:endCxn id="23" idx="0"/>
            </p:cNvCxnSpPr>
            <p:nvPr/>
          </p:nvCxnSpPr>
          <p:spPr>
            <a:xfrm>
              <a:off x="7799888" y="1741881"/>
              <a:ext cx="1644577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49DFBEAB-FA54-423F-A309-D50FA8D48600}"/>
                </a:ext>
              </a:extLst>
            </p:cNvPr>
            <p:cNvCxnSpPr>
              <a:cxnSpLocks/>
              <a:stCxn id="18" idx="1"/>
              <a:endCxn id="21" idx="0"/>
            </p:cNvCxnSpPr>
            <p:nvPr/>
          </p:nvCxnSpPr>
          <p:spPr>
            <a:xfrm rot="10800000" flipV="1">
              <a:off x="3861609" y="1741880"/>
              <a:ext cx="1644576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7F1A2C50-0205-48A0-AE19-58F4D202465B}"/>
                </a:ext>
              </a:extLst>
            </p:cNvPr>
            <p:cNvCxnSpPr>
              <a:stCxn id="18" idx="2"/>
              <a:endCxn id="22" idx="0"/>
            </p:cNvCxnSpPr>
            <p:nvPr/>
          </p:nvCxnSpPr>
          <p:spPr>
            <a:xfrm>
              <a:off x="6653037" y="2085563"/>
              <a:ext cx="0" cy="1544669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8CBCDF4-0CE5-40FC-8E7C-173A059BDF49}"/>
                </a:ext>
              </a:extLst>
            </p:cNvPr>
            <p:cNvSpPr/>
            <p:nvPr/>
          </p:nvSpPr>
          <p:spPr>
            <a:xfrm>
              <a:off x="5506185" y="-61499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逻辑层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69A4DE6-1753-40B9-9CC2-50E9BA8A1B34}"/>
                </a:ext>
              </a:extLst>
            </p:cNvPr>
            <p:cNvSpPr/>
            <p:nvPr/>
          </p:nvSpPr>
          <p:spPr>
            <a:xfrm>
              <a:off x="5506185" y="5663848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Norflash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驱动层</a:t>
              </a:r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BED99310-06CA-4639-AE63-EBB91CC3F9DB}"/>
                </a:ext>
              </a:extLst>
            </p:cNvPr>
            <p:cNvCxnSpPr>
              <a:cxnSpLocks/>
              <a:stCxn id="42" idx="0"/>
              <a:endCxn id="19" idx="2"/>
            </p:cNvCxnSpPr>
            <p:nvPr/>
          </p:nvCxnSpPr>
          <p:spPr>
            <a:xfrm flipH="1" flipV="1">
              <a:off x="1070181" y="4317597"/>
              <a:ext cx="5582856" cy="134625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893AE90-B258-426F-BB4E-50ACC30865A7}"/>
                </a:ext>
              </a:extLst>
            </p:cNvPr>
            <p:cNvCxnSpPr>
              <a:cxnSpLocks/>
              <a:stCxn id="42" idx="0"/>
              <a:endCxn id="22" idx="2"/>
            </p:cNvCxnSpPr>
            <p:nvPr/>
          </p:nvCxnSpPr>
          <p:spPr>
            <a:xfrm flipV="1">
              <a:off x="6653037" y="4317596"/>
              <a:ext cx="0" cy="1346252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4DEB61A8-7BAB-4436-BB72-E5571933968E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V="1">
              <a:off x="6653037" y="4287116"/>
              <a:ext cx="1" cy="1376732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D51F2DD-6638-4A9C-86EF-C2BDEFF3D934}"/>
                </a:ext>
              </a:extLst>
            </p:cNvPr>
            <p:cNvCxnSpPr>
              <a:cxnSpLocks/>
              <a:stCxn id="42" idx="0"/>
              <a:endCxn id="24" idx="2"/>
            </p:cNvCxnSpPr>
            <p:nvPr/>
          </p:nvCxnSpPr>
          <p:spPr>
            <a:xfrm flipV="1">
              <a:off x="6653037" y="4317597"/>
              <a:ext cx="5582856" cy="134625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D25C1911-A174-4841-A468-B7B01A7E837C}"/>
                </a:ext>
              </a:extLst>
            </p:cNvPr>
            <p:cNvCxnSpPr>
              <a:cxnSpLocks/>
              <a:stCxn id="42" idx="0"/>
              <a:endCxn id="23" idx="2"/>
            </p:cNvCxnSpPr>
            <p:nvPr/>
          </p:nvCxnSpPr>
          <p:spPr>
            <a:xfrm flipV="1">
              <a:off x="6653037" y="4317597"/>
              <a:ext cx="2791428" cy="134625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C4DAFB78-B852-4007-8E5B-58F0CA5DE68D}"/>
                </a:ext>
              </a:extLst>
            </p:cNvPr>
            <p:cNvCxnSpPr>
              <a:cxnSpLocks/>
              <a:stCxn id="18" idx="0"/>
              <a:endCxn id="38" idx="2"/>
            </p:cNvCxnSpPr>
            <p:nvPr/>
          </p:nvCxnSpPr>
          <p:spPr>
            <a:xfrm flipV="1">
              <a:off x="6653037" y="625865"/>
              <a:ext cx="0" cy="772334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6ADBCA2-8637-4E5B-BD89-C37E4C76FBB5}"/>
                </a:ext>
              </a:extLst>
            </p:cNvPr>
            <p:cNvCxnSpPr>
              <a:cxnSpLocks/>
              <a:stCxn id="42" idx="0"/>
              <a:endCxn id="21" idx="2"/>
            </p:cNvCxnSpPr>
            <p:nvPr/>
          </p:nvCxnSpPr>
          <p:spPr>
            <a:xfrm flipH="1" flipV="1">
              <a:off x="3861609" y="4317597"/>
              <a:ext cx="2791428" cy="134625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046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2C778E5-BBEB-46DA-B990-E513D8A23B41}"/>
              </a:ext>
            </a:extLst>
          </p:cNvPr>
          <p:cNvGrpSpPr/>
          <p:nvPr/>
        </p:nvGrpSpPr>
        <p:grpSpPr>
          <a:xfrm>
            <a:off x="252836" y="15655276"/>
            <a:ext cx="11571661" cy="4338130"/>
            <a:chOff x="252835" y="1084407"/>
            <a:chExt cx="11571661" cy="4338130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C718FCA-318A-429F-AF56-5A8BFF4A415C}"/>
                </a:ext>
              </a:extLst>
            </p:cNvPr>
            <p:cNvSpPr/>
            <p:nvPr/>
          </p:nvSpPr>
          <p:spPr>
            <a:xfrm>
              <a:off x="9530793" y="108822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 GC 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E6AA9CC-436F-4117-9CFF-E867944DD354}"/>
                </a:ext>
              </a:extLst>
            </p:cNvPr>
            <p:cNvSpPr/>
            <p:nvPr/>
          </p:nvSpPr>
          <p:spPr>
            <a:xfrm>
              <a:off x="6523307" y="2911698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GC Listener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F099F09-F6AA-4328-9F2F-959CA360E9C5}"/>
                </a:ext>
              </a:extLst>
            </p:cNvPr>
            <p:cNvSpPr/>
            <p:nvPr/>
          </p:nvSpPr>
          <p:spPr>
            <a:xfrm>
              <a:off x="9530792" y="473517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Foreground GC 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A9DC8199-4D7B-44DC-9A42-93638F28D405}"/>
                </a:ext>
              </a:extLst>
            </p:cNvPr>
            <p:cNvCxnSpPr>
              <a:cxnSpLocks/>
              <a:stCxn id="26" idx="0"/>
              <a:endCxn id="28" idx="1"/>
            </p:cNvCxnSpPr>
            <p:nvPr/>
          </p:nvCxnSpPr>
          <p:spPr>
            <a:xfrm>
              <a:off x="4840242" y="1084407"/>
              <a:ext cx="1683065" cy="217097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6505A219-CDFC-4735-B005-9F9A2FB554CA}"/>
                </a:ext>
              </a:extLst>
            </p:cNvPr>
            <p:cNvCxnSpPr>
              <a:cxnSpLocks/>
              <a:stCxn id="26" idx="2"/>
              <a:endCxn id="28" idx="1"/>
            </p:cNvCxnSpPr>
            <p:nvPr/>
          </p:nvCxnSpPr>
          <p:spPr>
            <a:xfrm flipV="1">
              <a:off x="4840242" y="3255380"/>
              <a:ext cx="1683065" cy="216715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3DB9F3B-154D-4AEB-8C43-CA486109F63D}"/>
                </a:ext>
              </a:extLst>
            </p:cNvPr>
            <p:cNvSpPr/>
            <p:nvPr/>
          </p:nvSpPr>
          <p:spPr>
            <a:xfrm>
              <a:off x="4634887" y="1084407"/>
              <a:ext cx="410710" cy="4338130"/>
            </a:xfrm>
            <a:prstGeom prst="rect">
              <a:avLst/>
            </a:prstGeom>
            <a:solidFill>
              <a:srgbClr val="70569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垃圾回收</a:t>
              </a:r>
              <a:endParaRPr lang="en-US" altLang="zh-CN" b="1" dirty="0"/>
            </a:p>
            <a:p>
              <a:pPr algn="ctr"/>
              <a:r>
                <a:rPr lang="zh-CN" altLang="en-US" b="1" dirty="0"/>
                <a:t>器</a:t>
              </a:r>
            </a:p>
          </p:txBody>
        </p: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64653A58-6B3F-43B2-8722-0CA872C47325}"/>
                </a:ext>
              </a:extLst>
            </p:cNvPr>
            <p:cNvCxnSpPr>
              <a:cxnSpLocks/>
              <a:stCxn id="28" idx="3"/>
              <a:endCxn id="27" idx="1"/>
            </p:cNvCxnSpPr>
            <p:nvPr/>
          </p:nvCxnSpPr>
          <p:spPr>
            <a:xfrm flipV="1">
              <a:off x="8817010" y="1431905"/>
              <a:ext cx="713783" cy="1823475"/>
            </a:xfrm>
            <a:prstGeom prst="bentConnector3">
              <a:avLst>
                <a:gd name="adj1" fmla="val 5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67F07DC1-29DF-4271-8C53-21C3BFD51CDB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>
              <a:off x="8817010" y="3255380"/>
              <a:ext cx="713782" cy="1823475"/>
            </a:xfrm>
            <a:prstGeom prst="bentConnector3">
              <a:avLst>
                <a:gd name="adj1" fmla="val 5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82DD8D2-295F-4362-AE6C-89C4A97F39FC}"/>
                </a:ext>
              </a:extLst>
            </p:cNvPr>
            <p:cNvSpPr/>
            <p:nvPr/>
          </p:nvSpPr>
          <p:spPr>
            <a:xfrm>
              <a:off x="252836" y="4735173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缓存层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6D8A430-2F22-4986-812A-095D8943CAAB}"/>
                </a:ext>
              </a:extLst>
            </p:cNvPr>
            <p:cNvSpPr/>
            <p:nvPr/>
          </p:nvSpPr>
          <p:spPr>
            <a:xfrm>
              <a:off x="252835" y="2912684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日志层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2CE05C8-ADAF-4568-9075-6090BE8541B8}"/>
                </a:ext>
              </a:extLst>
            </p:cNvPr>
            <p:cNvSpPr/>
            <p:nvPr/>
          </p:nvSpPr>
          <p:spPr>
            <a:xfrm>
              <a:off x="252835" y="1084407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逻辑</a:t>
              </a: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19895B7F-EADB-45F0-9F1C-D3D0A9E6F59A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>
              <a:off x="2546538" y="1428089"/>
              <a:ext cx="2088349" cy="3816"/>
            </a:xfrm>
            <a:prstGeom prst="straightConnector1">
              <a:avLst/>
            </a:prstGeom>
            <a:ln>
              <a:prstDash val="dashDot"/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EF1C3709-9C62-48D8-98FC-DBF670524D72}"/>
                </a:ext>
              </a:extLst>
            </p:cNvPr>
            <p:cNvCxnSpPr>
              <a:cxnSpLocks/>
            </p:cNvCxnSpPr>
            <p:nvPr/>
          </p:nvCxnSpPr>
          <p:spPr>
            <a:xfrm>
              <a:off x="2546538" y="3251564"/>
              <a:ext cx="2088349" cy="3816"/>
            </a:xfrm>
            <a:prstGeom prst="straightConnector1">
              <a:avLst/>
            </a:prstGeom>
            <a:ln>
              <a:prstDash val="dashDot"/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F0DECFC9-B58E-436F-B41F-A37721E2647F}"/>
                </a:ext>
              </a:extLst>
            </p:cNvPr>
            <p:cNvCxnSpPr>
              <a:cxnSpLocks/>
            </p:cNvCxnSpPr>
            <p:nvPr/>
          </p:nvCxnSpPr>
          <p:spPr>
            <a:xfrm>
              <a:off x="2546538" y="5075039"/>
              <a:ext cx="2088349" cy="3816"/>
            </a:xfrm>
            <a:prstGeom prst="straightConnector1">
              <a:avLst/>
            </a:prstGeom>
            <a:ln>
              <a:prstDash val="dashDot"/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0D70356A-97B8-4179-91BB-5CF7035C6F69}"/>
              </a:ext>
            </a:extLst>
          </p:cNvPr>
          <p:cNvSpPr txBox="1"/>
          <p:nvPr/>
        </p:nvSpPr>
        <p:spPr>
          <a:xfrm>
            <a:off x="3048000" y="176717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9842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8AC82745-FB78-4819-907D-C74EB2A5CF9C}"/>
              </a:ext>
            </a:extLst>
          </p:cNvPr>
          <p:cNvSpPr/>
          <p:nvPr/>
        </p:nvSpPr>
        <p:spPr>
          <a:xfrm>
            <a:off x="4125691" y="14385715"/>
            <a:ext cx="2293703" cy="687364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 Background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9B9171B-5B45-4AEF-8FAF-65B2A97DFE9C}"/>
              </a:ext>
            </a:extLst>
          </p:cNvPr>
          <p:cNvSpPr/>
          <p:nvPr/>
        </p:nvSpPr>
        <p:spPr>
          <a:xfrm>
            <a:off x="4125691" y="35536085"/>
            <a:ext cx="2293703" cy="687364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 Background</a:t>
            </a: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62E690F-A8A8-423F-86A4-DE85F870BAA0}"/>
              </a:ext>
            </a:extLst>
          </p:cNvPr>
          <p:cNvCxnSpPr>
            <a:cxnSpLocks/>
            <a:stCxn id="21" idx="2"/>
            <a:endCxn id="58" idx="0"/>
          </p:cNvCxnSpPr>
          <p:nvPr/>
        </p:nvCxnSpPr>
        <p:spPr>
          <a:xfrm flipH="1">
            <a:off x="5272538" y="15073079"/>
            <a:ext cx="5" cy="72600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菱形 57">
            <a:extLst>
              <a:ext uri="{FF2B5EF4-FFF2-40B4-BE49-F238E27FC236}">
                <a16:creationId xmlns:a16="http://schemas.microsoft.com/office/drawing/2014/main" id="{5D29E715-80C3-44E3-8D07-6E54712BA561}"/>
              </a:ext>
            </a:extLst>
          </p:cNvPr>
          <p:cNvSpPr/>
          <p:nvPr/>
        </p:nvSpPr>
        <p:spPr>
          <a:xfrm>
            <a:off x="3195128" y="15799081"/>
            <a:ext cx="4154820" cy="687364"/>
          </a:xfrm>
          <a:prstGeom prst="diamond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是否收到关闭请求？</a:t>
            </a:r>
          </a:p>
        </p:txBody>
      </p:sp>
      <p:sp>
        <p:nvSpPr>
          <p:cNvPr id="59" name="菱形 58">
            <a:extLst>
              <a:ext uri="{FF2B5EF4-FFF2-40B4-BE49-F238E27FC236}">
                <a16:creationId xmlns:a16="http://schemas.microsoft.com/office/drawing/2014/main" id="{83A0C1F7-152B-410E-81A7-75AB437B119E}"/>
              </a:ext>
            </a:extLst>
          </p:cNvPr>
          <p:cNvSpPr/>
          <p:nvPr/>
        </p:nvSpPr>
        <p:spPr>
          <a:xfrm>
            <a:off x="3195128" y="17238261"/>
            <a:ext cx="4154818" cy="687364"/>
          </a:xfrm>
          <a:prstGeom prst="diamond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当前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块为空？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BEA574B-23E5-4138-926A-DC6A991F934C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 flipH="1">
            <a:off x="5272537" y="16486445"/>
            <a:ext cx="1" cy="751816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7D4563B2-9CDD-4B59-B2F3-E47B7D9B8C38}"/>
              </a:ext>
            </a:extLst>
          </p:cNvPr>
          <p:cNvSpPr/>
          <p:nvPr/>
        </p:nvSpPr>
        <p:spPr>
          <a:xfrm>
            <a:off x="8672146" y="17238261"/>
            <a:ext cx="2293703" cy="68736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FreeSize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找到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块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1F80807A-70AE-4771-A4B3-DF684D90154E}"/>
              </a:ext>
            </a:extLst>
          </p:cNvPr>
          <p:cNvSpPr/>
          <p:nvPr/>
        </p:nvSpPr>
        <p:spPr>
          <a:xfrm>
            <a:off x="3577570" y="19238952"/>
            <a:ext cx="3389937" cy="687364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kern="100" spc="-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__</a:t>
            </a:r>
            <a:r>
              <a:rPr lang="en-US" altLang="zh-CN" sz="1800" b="1" kern="100" spc="-5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hoitGCCollectSectorAlive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6280922A-0EE0-4767-945F-F73AEF1EBD00}"/>
              </a:ext>
            </a:extLst>
          </p:cNvPr>
          <p:cNvSpPr/>
          <p:nvPr/>
        </p:nvSpPr>
        <p:spPr>
          <a:xfrm>
            <a:off x="3577570" y="20608865"/>
            <a:ext cx="3389937" cy="68736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块上所有过期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Info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菱形 125">
            <a:extLst>
              <a:ext uri="{FF2B5EF4-FFF2-40B4-BE49-F238E27FC236}">
                <a16:creationId xmlns:a16="http://schemas.microsoft.com/office/drawing/2014/main" id="{7579DD30-DEC8-4752-A494-28A18A17A8A6}"/>
              </a:ext>
            </a:extLst>
          </p:cNvPr>
          <p:cNvSpPr/>
          <p:nvPr/>
        </p:nvSpPr>
        <p:spPr>
          <a:xfrm>
            <a:off x="3195128" y="21973964"/>
            <a:ext cx="4154818" cy="687364"/>
          </a:xfrm>
          <a:prstGeom prst="diamond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是否无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Info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2A9C47C7-C875-4447-8CC6-BF40C4C8326F}"/>
              </a:ext>
            </a:extLst>
          </p:cNvPr>
          <p:cNvSpPr/>
          <p:nvPr/>
        </p:nvSpPr>
        <p:spPr>
          <a:xfrm>
            <a:off x="9085847" y="29543032"/>
            <a:ext cx="3389937" cy="687364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kern="100" spc="-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__</a:t>
            </a:r>
            <a:r>
              <a:rPr lang="en-US" altLang="zh-CN" sz="2000" b="1" kern="100" spc="-5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hoitGCCollectSectorAlive</a:t>
            </a:r>
            <a:r>
              <a:rPr lang="zh-CN" altLang="en-US" sz="2400" b="1" kern="100" spc="-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5A1A6B2F-E8AA-4DEB-BDB2-EB2EF30EBB61}"/>
              </a:ext>
            </a:extLst>
          </p:cNvPr>
          <p:cNvSpPr/>
          <p:nvPr/>
        </p:nvSpPr>
        <p:spPr>
          <a:xfrm>
            <a:off x="3577570" y="23526189"/>
            <a:ext cx="3389937" cy="125531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hoitReadFromCache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读取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curGCRawInfo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对应的数据实体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2C3DF14B-741F-4D01-923E-04AE0693F110}"/>
              </a:ext>
            </a:extLst>
          </p:cNvPr>
          <p:cNvSpPr/>
          <p:nvPr/>
        </p:nvSpPr>
        <p:spPr>
          <a:xfrm>
            <a:off x="3577569" y="25646364"/>
            <a:ext cx="3389937" cy="125531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hoitFindNextToWrite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去找到一个可以写的块，并置为当前要写的块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B12F1686-AF83-4205-BAF7-1EBF25B2AA3D}"/>
              </a:ext>
            </a:extLst>
          </p:cNvPr>
          <p:cNvSpPr/>
          <p:nvPr/>
        </p:nvSpPr>
        <p:spPr>
          <a:xfrm>
            <a:off x="9085848" y="23526189"/>
            <a:ext cx="3389937" cy="125531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hoitWriteToCache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写入新的数据实体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4FD29B01-E793-40BF-895E-4552769C8136}"/>
              </a:ext>
            </a:extLst>
          </p:cNvPr>
          <p:cNvSpPr/>
          <p:nvPr/>
        </p:nvSpPr>
        <p:spPr>
          <a:xfrm>
            <a:off x="9085847" y="25646364"/>
            <a:ext cx="3389937" cy="125531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修改对应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Info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的指向，并将该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Info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加入到被写入的块的管理结构中去</a:t>
            </a: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CDB23DAC-37C3-4309-8D66-2969C3C70887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>
            <a:off x="5272539" y="19926316"/>
            <a:ext cx="0" cy="682549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845CF99F-C6B9-4E1F-BED8-C2035FFCDBF7}"/>
              </a:ext>
            </a:extLst>
          </p:cNvPr>
          <p:cNvCxnSpPr>
            <a:cxnSpLocks/>
            <a:stCxn id="125" idx="2"/>
            <a:endCxn id="126" idx="0"/>
          </p:cNvCxnSpPr>
          <p:nvPr/>
        </p:nvCxnSpPr>
        <p:spPr>
          <a:xfrm flipH="1">
            <a:off x="5272537" y="21296229"/>
            <a:ext cx="2" cy="677735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A1C339B0-2A15-446D-9231-8DEF128977D5}"/>
              </a:ext>
            </a:extLst>
          </p:cNvPr>
          <p:cNvCxnSpPr>
            <a:cxnSpLocks/>
            <a:stCxn id="126" idx="2"/>
            <a:endCxn id="128" idx="0"/>
          </p:cNvCxnSpPr>
          <p:nvPr/>
        </p:nvCxnSpPr>
        <p:spPr>
          <a:xfrm>
            <a:off x="5272537" y="22661328"/>
            <a:ext cx="2" cy="864861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0977D4B1-5D18-48B1-9E43-B6BD13356D99}"/>
              </a:ext>
            </a:extLst>
          </p:cNvPr>
          <p:cNvCxnSpPr>
            <a:cxnSpLocks/>
            <a:stCxn id="128" idx="2"/>
            <a:endCxn id="129" idx="0"/>
          </p:cNvCxnSpPr>
          <p:nvPr/>
        </p:nvCxnSpPr>
        <p:spPr>
          <a:xfrm flipH="1">
            <a:off x="5272538" y="24781503"/>
            <a:ext cx="1" cy="864861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6" name="连接符: 肘形 135">
            <a:extLst>
              <a:ext uri="{FF2B5EF4-FFF2-40B4-BE49-F238E27FC236}">
                <a16:creationId xmlns:a16="http://schemas.microsoft.com/office/drawing/2014/main" id="{31C837B5-198B-4E7D-A770-4614F373D917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 flipV="1">
            <a:off x="6967506" y="24153846"/>
            <a:ext cx="2118342" cy="212017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616052DD-AA2C-4C1E-8AA9-7FDD850E822D}"/>
              </a:ext>
            </a:extLst>
          </p:cNvPr>
          <p:cNvCxnSpPr>
            <a:cxnSpLocks/>
            <a:stCxn id="130" idx="2"/>
          </p:cNvCxnSpPr>
          <p:nvPr/>
        </p:nvCxnSpPr>
        <p:spPr>
          <a:xfrm>
            <a:off x="10780817" y="24781503"/>
            <a:ext cx="0" cy="864861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33DCB594-FF5F-4587-A41E-FC7A249625A9}"/>
              </a:ext>
            </a:extLst>
          </p:cNvPr>
          <p:cNvCxnSpPr>
            <a:cxnSpLocks/>
            <a:stCxn id="131" idx="2"/>
            <a:endCxn id="141" idx="0"/>
          </p:cNvCxnSpPr>
          <p:nvPr/>
        </p:nvCxnSpPr>
        <p:spPr>
          <a:xfrm flipH="1">
            <a:off x="10780815" y="26901678"/>
            <a:ext cx="1" cy="864861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6D60DFA7-1F9A-461A-9757-1184DCE7DBF8}"/>
              </a:ext>
            </a:extLst>
          </p:cNvPr>
          <p:cNvCxnSpPr>
            <a:cxnSpLocks/>
            <a:stCxn id="126" idx="3"/>
            <a:endCxn id="127" idx="3"/>
          </p:cNvCxnSpPr>
          <p:nvPr/>
        </p:nvCxnSpPr>
        <p:spPr>
          <a:xfrm>
            <a:off x="7349946" y="22317646"/>
            <a:ext cx="5125838" cy="7569068"/>
          </a:xfrm>
          <a:prstGeom prst="bentConnector3">
            <a:avLst>
              <a:gd name="adj1" fmla="val 114271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F370CFF6-2202-4E10-B710-DA889985F580}"/>
              </a:ext>
            </a:extLst>
          </p:cNvPr>
          <p:cNvSpPr txBox="1"/>
          <p:nvPr/>
        </p:nvSpPr>
        <p:spPr>
          <a:xfrm>
            <a:off x="5436850" y="22841777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523D1DE4-B8B8-4A00-9183-65B06C5B6F75}"/>
              </a:ext>
            </a:extLst>
          </p:cNvPr>
          <p:cNvSpPr/>
          <p:nvPr/>
        </p:nvSpPr>
        <p:spPr>
          <a:xfrm>
            <a:off x="9085846" y="27766539"/>
            <a:ext cx="3389937" cy="125531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修改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curGCRawInfo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FB8E3D89-4939-4A82-BE1B-2B1E9710E383}"/>
              </a:ext>
            </a:extLst>
          </p:cNvPr>
          <p:cNvCxnSpPr>
            <a:cxnSpLocks/>
            <a:stCxn id="141" idx="2"/>
            <a:endCxn id="127" idx="0"/>
          </p:cNvCxnSpPr>
          <p:nvPr/>
        </p:nvCxnSpPr>
        <p:spPr>
          <a:xfrm>
            <a:off x="10780815" y="29021853"/>
            <a:ext cx="1" cy="521179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文本框 142">
            <a:extLst>
              <a:ext uri="{FF2B5EF4-FFF2-40B4-BE49-F238E27FC236}">
                <a16:creationId xmlns:a16="http://schemas.microsoft.com/office/drawing/2014/main" id="{A0810579-BF1D-401B-9168-9CC917B90873}"/>
              </a:ext>
            </a:extLst>
          </p:cNvPr>
          <p:cNvSpPr txBox="1"/>
          <p:nvPr/>
        </p:nvSpPr>
        <p:spPr>
          <a:xfrm>
            <a:off x="4996073" y="22908839"/>
            <a:ext cx="1256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17D7B272-983C-4021-A473-3E8E21A195D2}"/>
              </a:ext>
            </a:extLst>
          </p:cNvPr>
          <p:cNvSpPr txBox="1"/>
          <p:nvPr/>
        </p:nvSpPr>
        <p:spPr>
          <a:xfrm>
            <a:off x="7398342" y="15561077"/>
            <a:ext cx="1256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782F16-87FC-4DDA-8F76-4D7AF36F105E}"/>
              </a:ext>
            </a:extLst>
          </p:cNvPr>
          <p:cNvSpPr/>
          <p:nvPr/>
        </p:nvSpPr>
        <p:spPr>
          <a:xfrm>
            <a:off x="274320" y="18806160"/>
            <a:ext cx="14447520" cy="1210056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51AE007C-83F2-4977-AEC7-D91E18D6CFDB}"/>
              </a:ext>
            </a:extLst>
          </p:cNvPr>
          <p:cNvSpPr txBox="1"/>
          <p:nvPr/>
        </p:nvSpPr>
        <p:spPr>
          <a:xfrm>
            <a:off x="7920649" y="18998059"/>
            <a:ext cx="10253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kern="100" spc="-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__</a:t>
            </a:r>
            <a:r>
              <a:rPr lang="en-US" altLang="zh-CN" sz="1800" b="1" kern="100" spc="-5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hoitGCCollectSectorAlive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04B53600-2BD0-433E-99F8-1C694F56FBCC}"/>
              </a:ext>
            </a:extLst>
          </p:cNvPr>
          <p:cNvCxnSpPr>
            <a:cxnSpLocks/>
            <a:stCxn id="59" idx="2"/>
            <a:endCxn id="124" idx="0"/>
          </p:cNvCxnSpPr>
          <p:nvPr/>
        </p:nvCxnSpPr>
        <p:spPr>
          <a:xfrm>
            <a:off x="5272537" y="17925625"/>
            <a:ext cx="2" cy="1313327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58AF1D3D-AEE8-45D6-B361-B2C9E85CCE73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>
            <a:off x="7349946" y="17581943"/>
            <a:ext cx="1322200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连接符: 肘形 148">
            <a:extLst>
              <a:ext uri="{FF2B5EF4-FFF2-40B4-BE49-F238E27FC236}">
                <a16:creationId xmlns:a16="http://schemas.microsoft.com/office/drawing/2014/main" id="{A0827531-EFDF-425F-93C6-A26B59F6D5D9}"/>
              </a:ext>
            </a:extLst>
          </p:cNvPr>
          <p:cNvCxnSpPr>
            <a:cxnSpLocks/>
            <a:stCxn id="61" idx="2"/>
            <a:endCxn id="124" idx="3"/>
          </p:cNvCxnSpPr>
          <p:nvPr/>
        </p:nvCxnSpPr>
        <p:spPr>
          <a:xfrm rot="5400000">
            <a:off x="7564749" y="17328384"/>
            <a:ext cx="1657009" cy="2851491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连接符: 肘形 152">
            <a:extLst>
              <a:ext uri="{FF2B5EF4-FFF2-40B4-BE49-F238E27FC236}">
                <a16:creationId xmlns:a16="http://schemas.microsoft.com/office/drawing/2014/main" id="{5BAF5268-5D10-4C08-95D1-DEA88B7C2F5A}"/>
              </a:ext>
            </a:extLst>
          </p:cNvPr>
          <p:cNvCxnSpPr>
            <a:cxnSpLocks/>
            <a:stCxn id="127" idx="2"/>
            <a:endCxn id="157" idx="0"/>
          </p:cNvCxnSpPr>
          <p:nvPr/>
        </p:nvCxnSpPr>
        <p:spPr>
          <a:xfrm rot="5400000">
            <a:off x="7248248" y="28254686"/>
            <a:ext cx="1556859" cy="5508279"/>
          </a:xfrm>
          <a:prstGeom prst="bentConnector3">
            <a:avLst>
              <a:gd name="adj1" fmla="val 71084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7" name="菱形 156">
            <a:extLst>
              <a:ext uri="{FF2B5EF4-FFF2-40B4-BE49-F238E27FC236}">
                <a16:creationId xmlns:a16="http://schemas.microsoft.com/office/drawing/2014/main" id="{3FE06673-D403-47B4-AFA0-0F3C6E8E5843}"/>
              </a:ext>
            </a:extLst>
          </p:cNvPr>
          <p:cNvSpPr/>
          <p:nvPr/>
        </p:nvSpPr>
        <p:spPr>
          <a:xfrm>
            <a:off x="3195128" y="31787255"/>
            <a:ext cx="4154818" cy="687364"/>
          </a:xfrm>
          <a:prstGeom prst="diamond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块是否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完成？</a:t>
            </a: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CA1727BA-582F-4CB4-BEDD-F7BDAE9B7BB3}"/>
              </a:ext>
            </a:extLst>
          </p:cNvPr>
          <p:cNvSpPr/>
          <p:nvPr/>
        </p:nvSpPr>
        <p:spPr>
          <a:xfrm>
            <a:off x="4125691" y="33084345"/>
            <a:ext cx="2293703" cy="68736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重置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块写结构</a:t>
            </a: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A596A72A-9B2A-410A-B046-32A77F54D13C}"/>
              </a:ext>
            </a:extLst>
          </p:cNvPr>
          <p:cNvSpPr/>
          <p:nvPr/>
        </p:nvSpPr>
        <p:spPr>
          <a:xfrm>
            <a:off x="4125691" y="34310215"/>
            <a:ext cx="2293703" cy="68736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Sleep(5)</a:t>
            </a: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04B34B6B-D264-43D4-BC89-480AF0115C4D}"/>
              </a:ext>
            </a:extLst>
          </p:cNvPr>
          <p:cNvCxnSpPr>
            <a:cxnSpLocks/>
            <a:stCxn id="157" idx="2"/>
            <a:endCxn id="158" idx="0"/>
          </p:cNvCxnSpPr>
          <p:nvPr/>
        </p:nvCxnSpPr>
        <p:spPr>
          <a:xfrm>
            <a:off x="5272537" y="32474619"/>
            <a:ext cx="6" cy="609726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2292351F-B608-4BB7-A92B-9C64505C9D0D}"/>
              </a:ext>
            </a:extLst>
          </p:cNvPr>
          <p:cNvCxnSpPr>
            <a:cxnSpLocks/>
            <a:stCxn id="158" idx="2"/>
            <a:endCxn id="170" idx="0"/>
          </p:cNvCxnSpPr>
          <p:nvPr/>
        </p:nvCxnSpPr>
        <p:spPr>
          <a:xfrm>
            <a:off x="5272543" y="33771709"/>
            <a:ext cx="0" cy="538506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2" name="连接符: 肘形 181">
            <a:extLst>
              <a:ext uri="{FF2B5EF4-FFF2-40B4-BE49-F238E27FC236}">
                <a16:creationId xmlns:a16="http://schemas.microsoft.com/office/drawing/2014/main" id="{465AA73C-16BF-4A44-9769-E9B181AA0FC5}"/>
              </a:ext>
            </a:extLst>
          </p:cNvPr>
          <p:cNvCxnSpPr>
            <a:cxnSpLocks/>
            <a:stCxn id="157" idx="3"/>
            <a:endCxn id="170" idx="3"/>
          </p:cNvCxnSpPr>
          <p:nvPr/>
        </p:nvCxnSpPr>
        <p:spPr>
          <a:xfrm flipH="1">
            <a:off x="6419394" y="32130937"/>
            <a:ext cx="930552" cy="2522960"/>
          </a:xfrm>
          <a:prstGeom prst="bentConnector3">
            <a:avLst>
              <a:gd name="adj1" fmla="val -70423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6" name="连接符: 肘形 185">
            <a:extLst>
              <a:ext uri="{FF2B5EF4-FFF2-40B4-BE49-F238E27FC236}">
                <a16:creationId xmlns:a16="http://schemas.microsoft.com/office/drawing/2014/main" id="{C3D6E658-2D78-4CA1-98CC-4EDE590172C9}"/>
              </a:ext>
            </a:extLst>
          </p:cNvPr>
          <p:cNvCxnSpPr>
            <a:cxnSpLocks/>
            <a:stCxn id="170" idx="1"/>
            <a:endCxn id="59" idx="1"/>
          </p:cNvCxnSpPr>
          <p:nvPr/>
        </p:nvCxnSpPr>
        <p:spPr>
          <a:xfrm rot="10800000">
            <a:off x="3195129" y="17581943"/>
            <a:ext cx="930563" cy="17071954"/>
          </a:xfrm>
          <a:prstGeom prst="bentConnector3">
            <a:avLst>
              <a:gd name="adj1" fmla="val 691468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0" name="连接符: 肘形 189">
            <a:extLst>
              <a:ext uri="{FF2B5EF4-FFF2-40B4-BE49-F238E27FC236}">
                <a16:creationId xmlns:a16="http://schemas.microsoft.com/office/drawing/2014/main" id="{D1BDD51A-1795-4BA6-A925-E8221AAC0DDF}"/>
              </a:ext>
            </a:extLst>
          </p:cNvPr>
          <p:cNvCxnSpPr>
            <a:cxnSpLocks/>
            <a:stCxn id="58" idx="3"/>
            <a:endCxn id="22" idx="3"/>
          </p:cNvCxnSpPr>
          <p:nvPr/>
        </p:nvCxnSpPr>
        <p:spPr>
          <a:xfrm flipH="1">
            <a:off x="6419394" y="16142763"/>
            <a:ext cx="930554" cy="19737004"/>
          </a:xfrm>
          <a:prstGeom prst="bentConnector3">
            <a:avLst>
              <a:gd name="adj1" fmla="val -961854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5" name="文本框 194">
            <a:extLst>
              <a:ext uri="{FF2B5EF4-FFF2-40B4-BE49-F238E27FC236}">
                <a16:creationId xmlns:a16="http://schemas.microsoft.com/office/drawing/2014/main" id="{119B4972-EF2D-412B-9661-E4195AFEB580}"/>
              </a:ext>
            </a:extLst>
          </p:cNvPr>
          <p:cNvSpPr txBox="1"/>
          <p:nvPr/>
        </p:nvSpPr>
        <p:spPr>
          <a:xfrm>
            <a:off x="7408034" y="17092305"/>
            <a:ext cx="1256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FF436585-64F0-49CE-9AE5-1B2DA3FB7608}"/>
              </a:ext>
            </a:extLst>
          </p:cNvPr>
          <p:cNvSpPr txBox="1"/>
          <p:nvPr/>
        </p:nvSpPr>
        <p:spPr>
          <a:xfrm>
            <a:off x="5068339" y="18244065"/>
            <a:ext cx="1256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61A26F64-FFB9-49B2-91B7-914CF42A0083}"/>
              </a:ext>
            </a:extLst>
          </p:cNvPr>
          <p:cNvSpPr txBox="1"/>
          <p:nvPr/>
        </p:nvSpPr>
        <p:spPr>
          <a:xfrm>
            <a:off x="7502346" y="21925048"/>
            <a:ext cx="1256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15AAED41-D9F9-4783-8448-5485DDD655B5}"/>
              </a:ext>
            </a:extLst>
          </p:cNvPr>
          <p:cNvSpPr txBox="1"/>
          <p:nvPr/>
        </p:nvSpPr>
        <p:spPr>
          <a:xfrm>
            <a:off x="5115532" y="16685063"/>
            <a:ext cx="1256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E08747F7-F26E-42A2-8CC8-B6B3DDE6BFA6}"/>
              </a:ext>
            </a:extLst>
          </p:cNvPr>
          <p:cNvSpPr txBox="1"/>
          <p:nvPr/>
        </p:nvSpPr>
        <p:spPr>
          <a:xfrm>
            <a:off x="7006962" y="31716958"/>
            <a:ext cx="1256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719A3E3F-BDFF-4A2B-A504-651F7F4B2560}"/>
              </a:ext>
            </a:extLst>
          </p:cNvPr>
          <p:cNvSpPr txBox="1"/>
          <p:nvPr/>
        </p:nvSpPr>
        <p:spPr>
          <a:xfrm>
            <a:off x="5084127" y="32584260"/>
            <a:ext cx="1256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298016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3F68260-B46B-47B2-943A-36C0B4E1EC1A}"/>
              </a:ext>
            </a:extLst>
          </p:cNvPr>
          <p:cNvGrpSpPr/>
          <p:nvPr/>
        </p:nvGrpSpPr>
        <p:grpSpPr>
          <a:xfrm>
            <a:off x="338305" y="18334168"/>
            <a:ext cx="11502596" cy="1852129"/>
            <a:chOff x="338305" y="3763298"/>
            <a:chExt cx="11502596" cy="1852129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7B35C1D-5ACE-4FEC-BB4E-10B4F3C347D6}"/>
                </a:ext>
              </a:extLst>
            </p:cNvPr>
            <p:cNvSpPr/>
            <p:nvPr/>
          </p:nvSpPr>
          <p:spPr>
            <a:xfrm>
              <a:off x="351099" y="4892673"/>
              <a:ext cx="11489802" cy="722754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E15DEA4-BC05-45A3-AC15-C67388522C91}"/>
                </a:ext>
              </a:extLst>
            </p:cNvPr>
            <p:cNvSpPr/>
            <p:nvPr/>
          </p:nvSpPr>
          <p:spPr>
            <a:xfrm>
              <a:off x="5377976" y="4892673"/>
              <a:ext cx="1436047" cy="72275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Entity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193CE38-D332-471B-875B-C387B4E6117D}"/>
                </a:ext>
              </a:extLst>
            </p:cNvPr>
            <p:cNvSpPr/>
            <p:nvPr/>
          </p:nvSpPr>
          <p:spPr>
            <a:xfrm>
              <a:off x="5043826" y="4892673"/>
              <a:ext cx="334150" cy="722754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0D6D51F-0F9B-4A3B-8D26-EA79E4B740AC}"/>
                </a:ext>
              </a:extLst>
            </p:cNvPr>
            <p:cNvSpPr/>
            <p:nvPr/>
          </p:nvSpPr>
          <p:spPr>
            <a:xfrm>
              <a:off x="10033774" y="4892673"/>
              <a:ext cx="1436047" cy="72275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Entity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FB9889FE-E3F8-45E2-9B78-6C9B9E2697A3}"/>
                </a:ext>
              </a:extLst>
            </p:cNvPr>
            <p:cNvSpPr/>
            <p:nvPr/>
          </p:nvSpPr>
          <p:spPr>
            <a:xfrm>
              <a:off x="9699624" y="4892673"/>
              <a:ext cx="334150" cy="722754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A8CB321-F5E0-4D1F-9856-BD7F16DE42A4}"/>
                </a:ext>
              </a:extLst>
            </p:cNvPr>
            <p:cNvSpPr/>
            <p:nvPr/>
          </p:nvSpPr>
          <p:spPr>
            <a:xfrm>
              <a:off x="338305" y="3778221"/>
              <a:ext cx="1436047" cy="722754"/>
            </a:xfrm>
            <a:prstGeom prst="rect">
              <a:avLst/>
            </a:prstGeom>
            <a:solidFill>
              <a:srgbClr val="70569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cache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E187A40-A19D-4B4F-8205-1B0DFF1C093C}"/>
                </a:ext>
              </a:extLst>
            </p:cNvPr>
            <p:cNvSpPr/>
            <p:nvPr/>
          </p:nvSpPr>
          <p:spPr>
            <a:xfrm>
              <a:off x="5366907" y="3778221"/>
              <a:ext cx="1458185" cy="7227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Info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AFF6078-AE55-4EFE-981E-B848E8387978}"/>
                </a:ext>
              </a:extLst>
            </p:cNvPr>
            <p:cNvSpPr/>
            <p:nvPr/>
          </p:nvSpPr>
          <p:spPr>
            <a:xfrm>
              <a:off x="10022705" y="3763298"/>
              <a:ext cx="1458185" cy="7227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Info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B64F8F58-8023-4145-826A-3F309D6E4740}"/>
                </a:ext>
              </a:extLst>
            </p:cNvPr>
            <p:cNvCxnSpPr>
              <a:cxnSpLocks/>
              <a:stCxn id="25" idx="3"/>
              <a:endCxn id="34" idx="1"/>
            </p:cNvCxnSpPr>
            <p:nvPr/>
          </p:nvCxnSpPr>
          <p:spPr>
            <a:xfrm>
              <a:off x="1774352" y="4139598"/>
              <a:ext cx="70695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1190C283-21DD-429D-BCE1-AE0CDFABE535}"/>
                </a:ext>
              </a:extLst>
            </p:cNvPr>
            <p:cNvCxnSpPr>
              <a:cxnSpLocks/>
              <a:stCxn id="26" idx="2"/>
              <a:endCxn id="17" idx="0"/>
            </p:cNvCxnSpPr>
            <p:nvPr/>
          </p:nvCxnSpPr>
          <p:spPr>
            <a:xfrm>
              <a:off x="6096000" y="4500975"/>
              <a:ext cx="0" cy="391698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73386969-E0F0-4389-A5FC-47532B96FFEE}"/>
                </a:ext>
              </a:extLst>
            </p:cNvPr>
            <p:cNvCxnSpPr>
              <a:cxnSpLocks/>
              <a:stCxn id="27" idx="2"/>
              <a:endCxn id="21" idx="0"/>
            </p:cNvCxnSpPr>
            <p:nvPr/>
          </p:nvCxnSpPr>
          <p:spPr>
            <a:xfrm>
              <a:off x="10751798" y="4486052"/>
              <a:ext cx="0" cy="406621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F3D2EC42-F4AE-4D0B-AD0F-C91DE5818C43}"/>
                </a:ext>
              </a:extLst>
            </p:cNvPr>
            <p:cNvCxnSpPr>
              <a:cxnSpLocks/>
              <a:stCxn id="26" idx="3"/>
              <a:endCxn id="27" idx="1"/>
            </p:cNvCxnSpPr>
            <p:nvPr/>
          </p:nvCxnSpPr>
          <p:spPr>
            <a:xfrm flipV="1">
              <a:off x="6825092" y="4124675"/>
              <a:ext cx="3197613" cy="14923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A3680E6-E038-4A64-A500-47C37D5F4151}"/>
                </a:ext>
              </a:extLst>
            </p:cNvPr>
            <p:cNvSpPr/>
            <p:nvPr/>
          </p:nvSpPr>
          <p:spPr>
            <a:xfrm>
              <a:off x="2492375" y="4892673"/>
              <a:ext cx="1436047" cy="72275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Entity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5F1CA1C-A78D-413A-A126-3F68B9C86B2A}"/>
                </a:ext>
              </a:extLst>
            </p:cNvPr>
            <p:cNvSpPr/>
            <p:nvPr/>
          </p:nvSpPr>
          <p:spPr>
            <a:xfrm>
              <a:off x="2158225" y="4892673"/>
              <a:ext cx="334150" cy="722754"/>
            </a:xfrm>
            <a:prstGeom prst="rect">
              <a:avLst/>
            </a:prstGeom>
            <a:solidFill>
              <a:srgbClr val="C0C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EA45AE1-2F58-44E1-BD3E-83540878CB50}"/>
                </a:ext>
              </a:extLst>
            </p:cNvPr>
            <p:cNvSpPr/>
            <p:nvPr/>
          </p:nvSpPr>
          <p:spPr>
            <a:xfrm>
              <a:off x="2481306" y="3778221"/>
              <a:ext cx="1458185" cy="7227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Info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29FCBC8-15D2-4E13-B697-D7875C85265E}"/>
                </a:ext>
              </a:extLst>
            </p:cNvPr>
            <p:cNvCxnSpPr>
              <a:cxnSpLocks/>
              <a:stCxn id="34" idx="2"/>
              <a:endCxn id="32" idx="0"/>
            </p:cNvCxnSpPr>
            <p:nvPr/>
          </p:nvCxnSpPr>
          <p:spPr>
            <a:xfrm>
              <a:off x="3210399" y="4500975"/>
              <a:ext cx="0" cy="391698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5C530852-5885-4121-B52C-F4A5C2934189}"/>
                </a:ext>
              </a:extLst>
            </p:cNvPr>
            <p:cNvCxnSpPr>
              <a:cxnSpLocks/>
              <a:stCxn id="34" idx="3"/>
              <a:endCxn id="26" idx="1"/>
            </p:cNvCxnSpPr>
            <p:nvPr/>
          </p:nvCxnSpPr>
          <p:spPr>
            <a:xfrm>
              <a:off x="3939491" y="4139598"/>
              <a:ext cx="142741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74630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 100">
            <a:extLst>
              <a:ext uri="{FF2B5EF4-FFF2-40B4-BE49-F238E27FC236}">
                <a16:creationId xmlns:a16="http://schemas.microsoft.com/office/drawing/2014/main" id="{8764A3FA-F07D-46EA-B538-43E81E23EC7A}"/>
              </a:ext>
            </a:extLst>
          </p:cNvPr>
          <p:cNvSpPr/>
          <p:nvPr/>
        </p:nvSpPr>
        <p:spPr>
          <a:xfrm>
            <a:off x="-2710878" y="14385715"/>
            <a:ext cx="15966831" cy="7489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AC82745-FB78-4819-907D-C74EB2A5CF9C}"/>
              </a:ext>
            </a:extLst>
          </p:cNvPr>
          <p:cNvSpPr/>
          <p:nvPr/>
        </p:nvSpPr>
        <p:spPr>
          <a:xfrm>
            <a:off x="4125691" y="14385715"/>
            <a:ext cx="2293703" cy="687364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 Foreground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9B9171B-5B45-4AEF-8FAF-65B2A97DFE9C}"/>
              </a:ext>
            </a:extLst>
          </p:cNvPr>
          <p:cNvSpPr/>
          <p:nvPr/>
        </p:nvSpPr>
        <p:spPr>
          <a:xfrm>
            <a:off x="4125691" y="21187494"/>
            <a:ext cx="2293703" cy="687364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 Foreground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62E690F-A8A8-423F-86A4-DE85F870BAA0}"/>
              </a:ext>
            </a:extLst>
          </p:cNvPr>
          <p:cNvCxnSpPr>
            <a:cxnSpLocks/>
            <a:stCxn id="21" idx="2"/>
            <a:endCxn id="59" idx="0"/>
          </p:cNvCxnSpPr>
          <p:nvPr/>
        </p:nvCxnSpPr>
        <p:spPr>
          <a:xfrm flipH="1">
            <a:off x="5272539" y="15073079"/>
            <a:ext cx="4" cy="52830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菱形 58">
            <a:extLst>
              <a:ext uri="{FF2B5EF4-FFF2-40B4-BE49-F238E27FC236}">
                <a16:creationId xmlns:a16="http://schemas.microsoft.com/office/drawing/2014/main" id="{83A0C1F7-152B-410E-81A7-75AB437B119E}"/>
              </a:ext>
            </a:extLst>
          </p:cNvPr>
          <p:cNvSpPr/>
          <p:nvPr/>
        </p:nvSpPr>
        <p:spPr>
          <a:xfrm>
            <a:off x="3195130" y="15601381"/>
            <a:ext cx="4154818" cy="687364"/>
          </a:xfrm>
          <a:prstGeom prst="diamond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当前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块为空？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1F80807A-70AE-4771-A4B3-DF684D90154E}"/>
              </a:ext>
            </a:extLst>
          </p:cNvPr>
          <p:cNvSpPr/>
          <p:nvPr/>
        </p:nvSpPr>
        <p:spPr>
          <a:xfrm>
            <a:off x="3577570" y="17086642"/>
            <a:ext cx="3389937" cy="687364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kern="100" spc="-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__</a:t>
            </a:r>
            <a:r>
              <a:rPr lang="en-US" altLang="zh-CN" sz="1800" b="1" kern="100" spc="-5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hoitGCCollectSectorAlive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CDB23DAC-37C3-4309-8D66-2969C3C70887}"/>
              </a:ext>
            </a:extLst>
          </p:cNvPr>
          <p:cNvCxnSpPr>
            <a:cxnSpLocks/>
            <a:stCxn id="124" idx="2"/>
            <a:endCxn id="157" idx="0"/>
          </p:cNvCxnSpPr>
          <p:nvPr/>
        </p:nvCxnSpPr>
        <p:spPr>
          <a:xfrm>
            <a:off x="5272539" y="17774006"/>
            <a:ext cx="0" cy="67839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04B53600-2BD0-433E-99F8-1C694F56FBCC}"/>
              </a:ext>
            </a:extLst>
          </p:cNvPr>
          <p:cNvCxnSpPr>
            <a:cxnSpLocks/>
            <a:stCxn id="59" idx="2"/>
            <a:endCxn id="124" idx="0"/>
          </p:cNvCxnSpPr>
          <p:nvPr/>
        </p:nvCxnSpPr>
        <p:spPr>
          <a:xfrm>
            <a:off x="5272539" y="16288745"/>
            <a:ext cx="0" cy="797897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7" name="菱形 156">
            <a:extLst>
              <a:ext uri="{FF2B5EF4-FFF2-40B4-BE49-F238E27FC236}">
                <a16:creationId xmlns:a16="http://schemas.microsoft.com/office/drawing/2014/main" id="{3FE06673-D403-47B4-AFA0-0F3C6E8E5843}"/>
              </a:ext>
            </a:extLst>
          </p:cNvPr>
          <p:cNvSpPr/>
          <p:nvPr/>
        </p:nvSpPr>
        <p:spPr>
          <a:xfrm>
            <a:off x="3195130" y="18452398"/>
            <a:ext cx="4154818" cy="687364"/>
          </a:xfrm>
          <a:prstGeom prst="diamond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块是否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完成？</a:t>
            </a: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CA1727BA-582F-4CB4-BEDD-F7BDAE9B7BB3}"/>
              </a:ext>
            </a:extLst>
          </p:cNvPr>
          <p:cNvSpPr/>
          <p:nvPr/>
        </p:nvSpPr>
        <p:spPr>
          <a:xfrm>
            <a:off x="4125691" y="19819946"/>
            <a:ext cx="2293703" cy="68736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重置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块写结构</a:t>
            </a: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04B34B6B-D264-43D4-BC89-480AF0115C4D}"/>
              </a:ext>
            </a:extLst>
          </p:cNvPr>
          <p:cNvCxnSpPr>
            <a:cxnSpLocks/>
            <a:stCxn id="157" idx="2"/>
            <a:endCxn id="158" idx="0"/>
          </p:cNvCxnSpPr>
          <p:nvPr/>
        </p:nvCxnSpPr>
        <p:spPr>
          <a:xfrm>
            <a:off x="5272539" y="19139762"/>
            <a:ext cx="4" cy="680184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2292351F-B608-4BB7-A92B-9C64505C9D0D}"/>
              </a:ext>
            </a:extLst>
          </p:cNvPr>
          <p:cNvCxnSpPr>
            <a:cxnSpLocks/>
            <a:stCxn id="158" idx="2"/>
            <a:endCxn id="22" idx="0"/>
          </p:cNvCxnSpPr>
          <p:nvPr/>
        </p:nvCxnSpPr>
        <p:spPr>
          <a:xfrm>
            <a:off x="5272543" y="20507310"/>
            <a:ext cx="0" cy="680184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文本框 195">
            <a:extLst>
              <a:ext uri="{FF2B5EF4-FFF2-40B4-BE49-F238E27FC236}">
                <a16:creationId xmlns:a16="http://schemas.microsoft.com/office/drawing/2014/main" id="{FF436585-64F0-49CE-9AE5-1B2DA3FB7608}"/>
              </a:ext>
            </a:extLst>
          </p:cNvPr>
          <p:cNvSpPr txBox="1"/>
          <p:nvPr/>
        </p:nvSpPr>
        <p:spPr>
          <a:xfrm>
            <a:off x="5084127" y="16522486"/>
            <a:ext cx="1256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719A3E3F-BDFF-4A2B-A504-651F7F4B2560}"/>
              </a:ext>
            </a:extLst>
          </p:cNvPr>
          <p:cNvSpPr txBox="1"/>
          <p:nvPr/>
        </p:nvSpPr>
        <p:spPr>
          <a:xfrm>
            <a:off x="5084127" y="19319861"/>
            <a:ext cx="1256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5BBB808-EC40-4D44-ABD2-C132E4D9C4FC}"/>
              </a:ext>
            </a:extLst>
          </p:cNvPr>
          <p:cNvSpPr/>
          <p:nvPr/>
        </p:nvSpPr>
        <p:spPr>
          <a:xfrm>
            <a:off x="8496796" y="15601381"/>
            <a:ext cx="2293703" cy="68736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FreeSize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找到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块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D24988F8-7747-48C4-AA96-51F09B10E20C}"/>
              </a:ext>
            </a:extLst>
          </p:cNvPr>
          <p:cNvCxnSpPr>
            <a:cxnSpLocks/>
            <a:stCxn id="59" idx="3"/>
            <a:endCxn id="55" idx="1"/>
          </p:cNvCxnSpPr>
          <p:nvPr/>
        </p:nvCxnSpPr>
        <p:spPr>
          <a:xfrm>
            <a:off x="7349948" y="15945063"/>
            <a:ext cx="1146848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4BD9EACD-44D2-4834-B758-AF77B5F984D7}"/>
              </a:ext>
            </a:extLst>
          </p:cNvPr>
          <p:cNvSpPr txBox="1"/>
          <p:nvPr/>
        </p:nvSpPr>
        <p:spPr>
          <a:xfrm>
            <a:off x="7295037" y="15456316"/>
            <a:ext cx="1256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5E621A15-7BC2-48E8-B4C9-F84DFAF19491}"/>
              </a:ext>
            </a:extLst>
          </p:cNvPr>
          <p:cNvCxnSpPr>
            <a:cxnSpLocks/>
            <a:stCxn id="55" idx="2"/>
            <a:endCxn id="124" idx="3"/>
          </p:cNvCxnSpPr>
          <p:nvPr/>
        </p:nvCxnSpPr>
        <p:spPr>
          <a:xfrm rot="5400000">
            <a:off x="7734789" y="15521464"/>
            <a:ext cx="1141579" cy="2676141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C41CEFA1-7DBC-4B81-8234-CBB79E1FE918}"/>
              </a:ext>
            </a:extLst>
          </p:cNvPr>
          <p:cNvCxnSpPr>
            <a:cxnSpLocks/>
            <a:stCxn id="157" idx="1"/>
            <a:endCxn id="124" idx="1"/>
          </p:cNvCxnSpPr>
          <p:nvPr/>
        </p:nvCxnSpPr>
        <p:spPr>
          <a:xfrm rot="10800000" flipH="1">
            <a:off x="3195130" y="17430324"/>
            <a:ext cx="382440" cy="1365756"/>
          </a:xfrm>
          <a:prstGeom prst="bentConnector3">
            <a:avLst>
              <a:gd name="adj1" fmla="val -824882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DE226C4C-B9DD-42C5-A529-6522B4181D9B}"/>
              </a:ext>
            </a:extLst>
          </p:cNvPr>
          <p:cNvSpPr txBox="1"/>
          <p:nvPr/>
        </p:nvSpPr>
        <p:spPr>
          <a:xfrm>
            <a:off x="2112327" y="18328748"/>
            <a:ext cx="1256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36850431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CECEBF82-3918-4838-A025-7C55B2368CB0}"/>
              </a:ext>
            </a:extLst>
          </p:cNvPr>
          <p:cNvSpPr/>
          <p:nvPr/>
        </p:nvSpPr>
        <p:spPr>
          <a:xfrm>
            <a:off x="3992880" y="13084975"/>
            <a:ext cx="3389937" cy="687364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kern="100" spc="-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__</a:t>
            </a:r>
            <a:r>
              <a:rPr lang="en-US" altLang="zh-CN" sz="1800" b="1" kern="100" spc="-5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hoitGCCollectSectorAlive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AC0ADF-6EC9-472B-B640-CAB964FFE44D}"/>
              </a:ext>
            </a:extLst>
          </p:cNvPr>
          <p:cNvSpPr/>
          <p:nvPr/>
        </p:nvSpPr>
        <p:spPr>
          <a:xfrm>
            <a:off x="3992880" y="14454888"/>
            <a:ext cx="3389937" cy="68736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删除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块上所有过期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Info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菱形 13">
            <a:extLst>
              <a:ext uri="{FF2B5EF4-FFF2-40B4-BE49-F238E27FC236}">
                <a16:creationId xmlns:a16="http://schemas.microsoft.com/office/drawing/2014/main" id="{24951BE8-3E8B-4036-B5BA-37C3D1C5E4D4}"/>
              </a:ext>
            </a:extLst>
          </p:cNvPr>
          <p:cNvSpPr/>
          <p:nvPr/>
        </p:nvSpPr>
        <p:spPr>
          <a:xfrm>
            <a:off x="3610438" y="15819987"/>
            <a:ext cx="4154818" cy="687364"/>
          </a:xfrm>
          <a:prstGeom prst="diamond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是否无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Info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5CD6FF0-294D-460E-B38F-CE0A6C98AABE}"/>
              </a:ext>
            </a:extLst>
          </p:cNvPr>
          <p:cNvSpPr/>
          <p:nvPr/>
        </p:nvSpPr>
        <p:spPr>
          <a:xfrm>
            <a:off x="9501157" y="23389055"/>
            <a:ext cx="3389937" cy="687364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kern="100" spc="-5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__</a:t>
            </a:r>
            <a:r>
              <a:rPr lang="en-US" altLang="zh-CN" sz="2000" b="1" kern="100" spc="-5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hoitGCCollectSectorAlive</a:t>
            </a:r>
            <a:r>
              <a:rPr lang="zh-CN" altLang="en-US" sz="2400" b="1" kern="100" spc="-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50BA42A-683F-4BF8-88A6-B090028CAA80}"/>
              </a:ext>
            </a:extLst>
          </p:cNvPr>
          <p:cNvSpPr/>
          <p:nvPr/>
        </p:nvSpPr>
        <p:spPr>
          <a:xfrm>
            <a:off x="3992880" y="17372212"/>
            <a:ext cx="3389937" cy="125531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hoitReadFromCache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读取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curGCRawInfo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对应的数据实体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B72F7E4-26D1-4818-8C78-DE280091D94B}"/>
              </a:ext>
            </a:extLst>
          </p:cNvPr>
          <p:cNvSpPr/>
          <p:nvPr/>
        </p:nvSpPr>
        <p:spPr>
          <a:xfrm>
            <a:off x="3992879" y="19492387"/>
            <a:ext cx="3389937" cy="125531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hoitFindNextToWrite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去找到一个可以写的块，并置为当前要写的块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E709D06-A0F2-4E14-91A0-CDA23F9928D5}"/>
              </a:ext>
            </a:extLst>
          </p:cNvPr>
          <p:cNvSpPr/>
          <p:nvPr/>
        </p:nvSpPr>
        <p:spPr>
          <a:xfrm>
            <a:off x="9501158" y="17372212"/>
            <a:ext cx="3389937" cy="125531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hoitWriteToCache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写入新的数据实体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5CD8CB4-04F8-4790-A178-80CC42486211}"/>
              </a:ext>
            </a:extLst>
          </p:cNvPr>
          <p:cNvSpPr/>
          <p:nvPr/>
        </p:nvSpPr>
        <p:spPr>
          <a:xfrm>
            <a:off x="9501157" y="19492387"/>
            <a:ext cx="3389937" cy="125531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修改对应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Info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的指向，并将该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Info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加入到被写入的块的管理结构中去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A57526E-A571-4389-B2CE-B03B6F6C276D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687849" y="13772339"/>
            <a:ext cx="0" cy="682549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01D6E42-AA08-4B5B-BDD4-42F9631DBE2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5687847" y="15142252"/>
            <a:ext cx="2" cy="677735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46E311E-1A79-446D-9B06-2799432A0261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687847" y="16507351"/>
            <a:ext cx="2" cy="864861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5E94F58-EE06-47FA-84B3-201163696891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5687848" y="18627526"/>
            <a:ext cx="1" cy="864861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A55C4D4B-B55B-462F-9ED4-F2FB0F7F6172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7382816" y="17999869"/>
            <a:ext cx="2118342" cy="212017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70EB04C-2526-42EA-B5C9-0291CBFC9254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1196127" y="18627526"/>
            <a:ext cx="0" cy="864861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25DCB58-D612-4B57-BE8F-BE812743B200}"/>
              </a:ext>
            </a:extLst>
          </p:cNvPr>
          <p:cNvCxnSpPr>
            <a:cxnSpLocks/>
            <a:stCxn id="19" idx="2"/>
            <a:endCxn id="54" idx="0"/>
          </p:cNvCxnSpPr>
          <p:nvPr/>
        </p:nvCxnSpPr>
        <p:spPr>
          <a:xfrm flipH="1">
            <a:off x="11196125" y="20747701"/>
            <a:ext cx="1" cy="864861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E5CF8A78-A718-4DFE-A4E0-B973B2B3F60C}"/>
              </a:ext>
            </a:extLst>
          </p:cNvPr>
          <p:cNvCxnSpPr>
            <a:cxnSpLocks/>
            <a:stCxn id="14" idx="3"/>
            <a:endCxn id="15" idx="3"/>
          </p:cNvCxnSpPr>
          <p:nvPr/>
        </p:nvCxnSpPr>
        <p:spPr>
          <a:xfrm>
            <a:off x="7765256" y="16163669"/>
            <a:ext cx="5125838" cy="7569068"/>
          </a:xfrm>
          <a:prstGeom prst="bentConnector3">
            <a:avLst>
              <a:gd name="adj1" fmla="val 114271"/>
            </a:avLst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E5D17014-7003-4953-AAA1-970A260214FA}"/>
              </a:ext>
            </a:extLst>
          </p:cNvPr>
          <p:cNvSpPr txBox="1"/>
          <p:nvPr/>
        </p:nvSpPr>
        <p:spPr>
          <a:xfrm>
            <a:off x="5852160" y="16687800"/>
            <a:ext cx="97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7ADE69F-B70B-466B-AE5A-84DE52F28040}"/>
              </a:ext>
            </a:extLst>
          </p:cNvPr>
          <p:cNvSpPr/>
          <p:nvPr/>
        </p:nvSpPr>
        <p:spPr>
          <a:xfrm>
            <a:off x="9501156" y="21612562"/>
            <a:ext cx="3389937" cy="125531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修改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curGCRawInfo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E0567D3-2598-486A-A334-AA4889475104}"/>
              </a:ext>
            </a:extLst>
          </p:cNvPr>
          <p:cNvCxnSpPr>
            <a:cxnSpLocks/>
            <a:stCxn id="54" idx="2"/>
            <a:endCxn id="15" idx="0"/>
          </p:cNvCxnSpPr>
          <p:nvPr/>
        </p:nvCxnSpPr>
        <p:spPr>
          <a:xfrm>
            <a:off x="11196125" y="22867876"/>
            <a:ext cx="1" cy="521179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70E6675F-B259-411A-8F9B-C4966F8710B2}"/>
              </a:ext>
            </a:extLst>
          </p:cNvPr>
          <p:cNvSpPr txBox="1"/>
          <p:nvPr/>
        </p:nvSpPr>
        <p:spPr>
          <a:xfrm>
            <a:off x="5411383" y="16754862"/>
            <a:ext cx="1256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D8EB6B5-5373-4F6D-A289-CFB434C0C0FF}"/>
              </a:ext>
            </a:extLst>
          </p:cNvPr>
          <p:cNvSpPr txBox="1"/>
          <p:nvPr/>
        </p:nvSpPr>
        <p:spPr>
          <a:xfrm>
            <a:off x="7765256" y="15618671"/>
            <a:ext cx="1256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</a:p>
        </p:txBody>
      </p:sp>
    </p:spTree>
    <p:extLst>
      <p:ext uri="{BB962C8B-B14F-4D97-AF65-F5344CB8AC3E}">
        <p14:creationId xmlns:p14="http://schemas.microsoft.com/office/powerpoint/2010/main" val="13094081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C4205A51-9CBB-44EA-B476-386661E3E8AB}"/>
              </a:ext>
            </a:extLst>
          </p:cNvPr>
          <p:cNvGrpSpPr/>
          <p:nvPr/>
        </p:nvGrpSpPr>
        <p:grpSpPr>
          <a:xfrm>
            <a:off x="3366356" y="12932376"/>
            <a:ext cx="13294813" cy="9212221"/>
            <a:chOff x="3366356" y="12932376"/>
            <a:chExt cx="13294813" cy="9212221"/>
          </a:xfrm>
        </p:grpSpPr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442B93DA-0C74-4907-94C2-8A4ACE3ABEA0}"/>
                </a:ext>
              </a:extLst>
            </p:cNvPr>
            <p:cNvGrpSpPr/>
            <p:nvPr/>
          </p:nvGrpSpPr>
          <p:grpSpPr>
            <a:xfrm>
              <a:off x="4018588" y="12932376"/>
              <a:ext cx="12642581" cy="9212221"/>
              <a:chOff x="4018588" y="12932376"/>
              <a:chExt cx="12642581" cy="9212221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8E478BBC-CB13-4250-9953-D9BD14C94006}"/>
                  </a:ext>
                </a:extLst>
              </p:cNvPr>
              <p:cNvSpPr/>
              <p:nvPr/>
            </p:nvSpPr>
            <p:spPr>
              <a:xfrm>
                <a:off x="4949151" y="12932376"/>
                <a:ext cx="2293703" cy="687364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 Listener</a:t>
                </a:r>
                <a:endPara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49C04A9-6E39-4983-B623-9225DAB1399E}"/>
                  </a:ext>
                </a:extLst>
              </p:cNvPr>
              <p:cNvSpPr/>
              <p:nvPr/>
            </p:nvSpPr>
            <p:spPr>
              <a:xfrm>
                <a:off x="4949146" y="21457233"/>
                <a:ext cx="2293703" cy="687364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 Listener</a:t>
                </a:r>
                <a:r>
                  <a:rPr lang="zh-CN" altLang="en-US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</a:t>
                </a:r>
                <a:endPara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A53B2C06-94E9-4E22-9268-89C38A7DED0F}"/>
                  </a:ext>
                </a:extLst>
              </p:cNvPr>
              <p:cNvCxnSpPr>
                <a:cxnSpLocks/>
                <a:stCxn id="20" idx="2"/>
                <a:endCxn id="49" idx="0"/>
              </p:cNvCxnSpPr>
              <p:nvPr/>
            </p:nvCxnSpPr>
            <p:spPr>
              <a:xfrm flipH="1">
                <a:off x="6095998" y="13619740"/>
                <a:ext cx="5" cy="726002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67076451-F08D-4A19-BE35-303961CEAA54}"/>
                  </a:ext>
                </a:extLst>
              </p:cNvPr>
              <p:cNvCxnSpPr>
                <a:cxnSpLocks/>
                <a:stCxn id="61" idx="2"/>
                <a:endCxn id="21" idx="0"/>
              </p:cNvCxnSpPr>
              <p:nvPr/>
            </p:nvCxnSpPr>
            <p:spPr>
              <a:xfrm>
                <a:off x="6095998" y="20789127"/>
                <a:ext cx="0" cy="668106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菱形 48">
                <a:extLst>
                  <a:ext uri="{FF2B5EF4-FFF2-40B4-BE49-F238E27FC236}">
                    <a16:creationId xmlns:a16="http://schemas.microsoft.com/office/drawing/2014/main" id="{1EFECA06-F865-4A89-AEBC-C26610189CC1}"/>
                  </a:ext>
                </a:extLst>
              </p:cNvPr>
              <p:cNvSpPr/>
              <p:nvPr/>
            </p:nvSpPr>
            <p:spPr>
              <a:xfrm>
                <a:off x="4018588" y="14345742"/>
                <a:ext cx="4154820" cy="687364"/>
              </a:xfrm>
              <a:prstGeom prst="diamond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是否收到关闭请求？</a:t>
                </a:r>
              </a:p>
            </p:txBody>
          </p:sp>
          <p:sp>
            <p:nvSpPr>
              <p:cNvPr id="57" name="菱形 56">
                <a:extLst>
                  <a:ext uri="{FF2B5EF4-FFF2-40B4-BE49-F238E27FC236}">
                    <a16:creationId xmlns:a16="http://schemas.microsoft.com/office/drawing/2014/main" id="{C88E913A-2EFF-4F63-92DE-298793B45F2A}"/>
                  </a:ext>
                </a:extLst>
              </p:cNvPr>
              <p:cNvSpPr/>
              <p:nvPr/>
            </p:nvSpPr>
            <p:spPr>
              <a:xfrm>
                <a:off x="4018588" y="15701212"/>
                <a:ext cx="4154820" cy="687364"/>
              </a:xfrm>
              <a:prstGeom prst="diamond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当前已使用一半空间 ？</a:t>
                </a:r>
              </a:p>
            </p:txBody>
          </p: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169F61D7-5661-41CE-BEED-101DE2315C55}"/>
                  </a:ext>
                </a:extLst>
              </p:cNvPr>
              <p:cNvCxnSpPr>
                <a:cxnSpLocks/>
                <a:stCxn id="49" idx="2"/>
                <a:endCxn id="57" idx="0"/>
              </p:cNvCxnSpPr>
              <p:nvPr/>
            </p:nvCxnSpPr>
            <p:spPr>
              <a:xfrm>
                <a:off x="6095998" y="15033106"/>
                <a:ext cx="0" cy="668106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A923A83D-300B-4ACC-B9E4-67834489F0B8}"/>
                  </a:ext>
                </a:extLst>
              </p:cNvPr>
              <p:cNvSpPr/>
              <p:nvPr/>
            </p:nvSpPr>
            <p:spPr>
              <a:xfrm>
                <a:off x="4949147" y="17056682"/>
                <a:ext cx="2293703" cy="68736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启动后台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6044470D-CE06-4ED3-A1E1-A637CF5290B8}"/>
                  </a:ext>
                </a:extLst>
              </p:cNvPr>
              <p:cNvCxnSpPr>
                <a:cxnSpLocks/>
                <a:stCxn id="57" idx="2"/>
                <a:endCxn id="59" idx="0"/>
              </p:cNvCxnSpPr>
              <p:nvPr/>
            </p:nvCxnSpPr>
            <p:spPr>
              <a:xfrm>
                <a:off x="6095998" y="16388576"/>
                <a:ext cx="1" cy="668106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CFC1D91D-437C-4A6F-B1C2-CB75F3FA0EAE}"/>
                  </a:ext>
                </a:extLst>
              </p:cNvPr>
              <p:cNvSpPr/>
              <p:nvPr/>
            </p:nvSpPr>
            <p:spPr>
              <a:xfrm>
                <a:off x="4949146" y="20101763"/>
                <a:ext cx="2293703" cy="68736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sleep(10)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菱形 61">
                <a:extLst>
                  <a:ext uri="{FF2B5EF4-FFF2-40B4-BE49-F238E27FC236}">
                    <a16:creationId xmlns:a16="http://schemas.microsoft.com/office/drawing/2014/main" id="{3FC88EF9-BAA7-44B4-B6C6-E177F3D8FEFF}"/>
                  </a:ext>
                </a:extLst>
              </p:cNvPr>
              <p:cNvSpPr/>
              <p:nvPr/>
            </p:nvSpPr>
            <p:spPr>
              <a:xfrm>
                <a:off x="8727748" y="17056682"/>
                <a:ext cx="4154820" cy="687364"/>
              </a:xfrm>
              <a:prstGeom prst="diamond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当前已使用空间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</a:t>
                </a:r>
                <a:r>
                  <a:rPr lang="en-US" altLang="zh-CN" sz="2000" b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uiThreshold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33D22E6D-CB00-4BA7-BFA5-187CC8F94A8D}"/>
                  </a:ext>
                </a:extLst>
              </p:cNvPr>
              <p:cNvCxnSpPr>
                <a:cxnSpLocks/>
                <a:stCxn id="59" idx="3"/>
                <a:endCxn id="62" idx="1"/>
              </p:cNvCxnSpPr>
              <p:nvPr/>
            </p:nvCxnSpPr>
            <p:spPr>
              <a:xfrm>
                <a:off x="7242850" y="17400364"/>
                <a:ext cx="1484898" cy="0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连接符: 肘形 63">
                <a:extLst>
                  <a:ext uri="{FF2B5EF4-FFF2-40B4-BE49-F238E27FC236}">
                    <a16:creationId xmlns:a16="http://schemas.microsoft.com/office/drawing/2014/main" id="{BC2DE2FC-B228-46F3-9C40-8264795B7300}"/>
                  </a:ext>
                </a:extLst>
              </p:cNvPr>
              <p:cNvCxnSpPr>
                <a:cxnSpLocks/>
                <a:stCxn id="62" idx="2"/>
                <a:endCxn id="61" idx="3"/>
              </p:cNvCxnSpPr>
              <p:nvPr/>
            </p:nvCxnSpPr>
            <p:spPr>
              <a:xfrm rot="5400000">
                <a:off x="7673305" y="17313591"/>
                <a:ext cx="2701399" cy="3562309"/>
              </a:xfrm>
              <a:prstGeom prst="bentConnector2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500929B8-CEE2-41E8-882F-853048E0F89F}"/>
                  </a:ext>
                </a:extLst>
              </p:cNvPr>
              <p:cNvSpPr/>
              <p:nvPr/>
            </p:nvSpPr>
            <p:spPr>
              <a:xfrm>
                <a:off x="14367466" y="17051139"/>
                <a:ext cx="2293703" cy="68736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运行前台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8" name="直接箭头连接符 77">
                <a:extLst>
                  <a:ext uri="{FF2B5EF4-FFF2-40B4-BE49-F238E27FC236}">
                    <a16:creationId xmlns:a16="http://schemas.microsoft.com/office/drawing/2014/main" id="{6C52DF22-9779-4BAD-97B1-F1B97569AC30}"/>
                  </a:ext>
                </a:extLst>
              </p:cNvPr>
              <p:cNvCxnSpPr>
                <a:cxnSpLocks/>
                <a:stCxn id="62" idx="3"/>
                <a:endCxn id="66" idx="1"/>
              </p:cNvCxnSpPr>
              <p:nvPr/>
            </p:nvCxnSpPr>
            <p:spPr>
              <a:xfrm flipV="1">
                <a:off x="12882568" y="17394821"/>
                <a:ext cx="1484898" cy="5543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连接符: 肘形 80">
                <a:extLst>
                  <a:ext uri="{FF2B5EF4-FFF2-40B4-BE49-F238E27FC236}">
                    <a16:creationId xmlns:a16="http://schemas.microsoft.com/office/drawing/2014/main" id="{4F3CB350-B447-4938-B0AB-B616AE9FC12C}"/>
                  </a:ext>
                </a:extLst>
              </p:cNvPr>
              <p:cNvCxnSpPr>
                <a:cxnSpLocks/>
                <a:stCxn id="66" idx="2"/>
                <a:endCxn id="61" idx="3"/>
              </p:cNvCxnSpPr>
              <p:nvPr/>
            </p:nvCxnSpPr>
            <p:spPr>
              <a:xfrm rot="5400000">
                <a:off x="10025113" y="14956240"/>
                <a:ext cx="2706942" cy="8271469"/>
              </a:xfrm>
              <a:prstGeom prst="bentConnector2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B7C8E4D0-2227-4158-B809-975BDAA1EF49}"/>
                  </a:ext>
                </a:extLst>
              </p:cNvPr>
              <p:cNvSpPr/>
              <p:nvPr/>
            </p:nvSpPr>
            <p:spPr>
              <a:xfrm>
                <a:off x="9658306" y="14345742"/>
                <a:ext cx="2293703" cy="687364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关闭后台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</a:t>
                </a:r>
                <a:r>
                  <a:rPr lang="zh-CN" alt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关闭</a:t>
                </a:r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GC</a:t>
                </a:r>
                <a:endPara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07718F42-27BA-439D-92A3-41E41224389C}"/>
                  </a:ext>
                </a:extLst>
              </p:cNvPr>
              <p:cNvCxnSpPr>
                <a:cxnSpLocks/>
                <a:stCxn id="49" idx="3"/>
                <a:endCxn id="84" idx="1"/>
              </p:cNvCxnSpPr>
              <p:nvPr/>
            </p:nvCxnSpPr>
            <p:spPr>
              <a:xfrm>
                <a:off x="8173408" y="14689424"/>
                <a:ext cx="1484898" cy="0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连接符: 肘形 87">
                <a:extLst>
                  <a:ext uri="{FF2B5EF4-FFF2-40B4-BE49-F238E27FC236}">
                    <a16:creationId xmlns:a16="http://schemas.microsoft.com/office/drawing/2014/main" id="{E5EDF0B2-51D9-474F-9839-8C3D9B14BF80}"/>
                  </a:ext>
                </a:extLst>
              </p:cNvPr>
              <p:cNvCxnSpPr>
                <a:cxnSpLocks/>
                <a:stCxn id="84" idx="3"/>
                <a:endCxn id="21" idx="3"/>
              </p:cNvCxnSpPr>
              <p:nvPr/>
            </p:nvCxnSpPr>
            <p:spPr>
              <a:xfrm flipH="1">
                <a:off x="7242849" y="14689424"/>
                <a:ext cx="4709160" cy="7111491"/>
              </a:xfrm>
              <a:prstGeom prst="bentConnector3">
                <a:avLst>
                  <a:gd name="adj1" fmla="val -115210"/>
                </a:avLst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连接符: 肘形 137">
                <a:extLst>
                  <a:ext uri="{FF2B5EF4-FFF2-40B4-BE49-F238E27FC236}">
                    <a16:creationId xmlns:a16="http://schemas.microsoft.com/office/drawing/2014/main" id="{30367381-57B6-4AE2-82FE-2F8B7B89278C}"/>
                  </a:ext>
                </a:extLst>
              </p:cNvPr>
              <p:cNvCxnSpPr>
                <a:stCxn id="61" idx="1"/>
                <a:endCxn id="49" idx="1"/>
              </p:cNvCxnSpPr>
              <p:nvPr/>
            </p:nvCxnSpPr>
            <p:spPr>
              <a:xfrm rot="10800000">
                <a:off x="4018588" y="14689425"/>
                <a:ext cx="930558" cy="5756021"/>
              </a:xfrm>
              <a:prstGeom prst="bentConnector3">
                <a:avLst>
                  <a:gd name="adj1" fmla="val 352210"/>
                </a:avLst>
              </a:prstGeom>
              <a:ln>
                <a:headEnd type="oval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65" name="连接符: 肘形 164">
              <a:extLst>
                <a:ext uri="{FF2B5EF4-FFF2-40B4-BE49-F238E27FC236}">
                  <a16:creationId xmlns:a16="http://schemas.microsoft.com/office/drawing/2014/main" id="{B4BA3629-DDF6-417F-826C-66DE1CBBFEA2}"/>
                </a:ext>
              </a:extLst>
            </p:cNvPr>
            <p:cNvCxnSpPr>
              <a:cxnSpLocks/>
              <a:stCxn id="57" idx="1"/>
              <a:endCxn id="61" idx="0"/>
            </p:cNvCxnSpPr>
            <p:nvPr/>
          </p:nvCxnSpPr>
          <p:spPr>
            <a:xfrm rot="10800000" flipH="1" flipV="1">
              <a:off x="4018588" y="16044893"/>
              <a:ext cx="2077410" cy="4056869"/>
            </a:xfrm>
            <a:prstGeom prst="bentConnector4">
              <a:avLst>
                <a:gd name="adj1" fmla="val -11004"/>
                <a:gd name="adj2" fmla="val 65130"/>
              </a:avLst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30098B0E-CAAC-4F0A-AF19-E34E42BA7C3C}"/>
                </a:ext>
              </a:extLst>
            </p:cNvPr>
            <p:cNvSpPr txBox="1"/>
            <p:nvPr/>
          </p:nvSpPr>
          <p:spPr>
            <a:xfrm>
              <a:off x="5683955" y="15142443"/>
              <a:ext cx="12566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7E7F3334-139E-4632-8D04-8CD1A9297826}"/>
                </a:ext>
              </a:extLst>
            </p:cNvPr>
            <p:cNvSpPr txBox="1"/>
            <p:nvPr/>
          </p:nvSpPr>
          <p:spPr>
            <a:xfrm>
              <a:off x="3366356" y="16547591"/>
              <a:ext cx="12566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27B75555-6965-4348-960B-11EDAC0400BA}"/>
                </a:ext>
              </a:extLst>
            </p:cNvPr>
            <p:cNvSpPr txBox="1"/>
            <p:nvPr/>
          </p:nvSpPr>
          <p:spPr>
            <a:xfrm>
              <a:off x="10479048" y="17897518"/>
              <a:ext cx="12566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否</a:t>
              </a:r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E619A0B0-899E-4C40-8FD9-C0F8876D811C}"/>
                </a:ext>
              </a:extLst>
            </p:cNvPr>
            <p:cNvSpPr txBox="1"/>
            <p:nvPr/>
          </p:nvSpPr>
          <p:spPr>
            <a:xfrm>
              <a:off x="12941773" y="17015436"/>
              <a:ext cx="12566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99D44A9F-D8AB-4F54-A6DC-3487045EE6AC}"/>
                </a:ext>
              </a:extLst>
            </p:cNvPr>
            <p:cNvSpPr txBox="1"/>
            <p:nvPr/>
          </p:nvSpPr>
          <p:spPr>
            <a:xfrm>
              <a:off x="5769876" y="16582723"/>
              <a:ext cx="12566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98672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>
            <a:extLst>
              <a:ext uri="{FF2B5EF4-FFF2-40B4-BE49-F238E27FC236}">
                <a16:creationId xmlns:a16="http://schemas.microsoft.com/office/drawing/2014/main" id="{58F40E7F-28E1-4BB5-B461-4CD1CAADA4BA}"/>
              </a:ext>
            </a:extLst>
          </p:cNvPr>
          <p:cNvGrpSpPr/>
          <p:nvPr/>
        </p:nvGrpSpPr>
        <p:grpSpPr>
          <a:xfrm>
            <a:off x="-76671" y="14509371"/>
            <a:ext cx="13459415" cy="6412711"/>
            <a:chOff x="-76671" y="-61499"/>
            <a:chExt cx="13459415" cy="641271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8AF8EBC-2954-4190-9D2D-20A2AEFDDD08}"/>
                </a:ext>
              </a:extLst>
            </p:cNvPr>
            <p:cNvSpPr/>
            <p:nvPr/>
          </p:nvSpPr>
          <p:spPr>
            <a:xfrm>
              <a:off x="5506185" y="1398199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Norflash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驱动层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B0A9E1C-6BBE-436B-A3C6-58D650873C3C}"/>
                </a:ext>
              </a:extLst>
            </p:cNvPr>
            <p:cNvSpPr/>
            <p:nvPr/>
          </p:nvSpPr>
          <p:spPr>
            <a:xfrm>
              <a:off x="-76671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Init Nor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459452F-7201-4F71-B90C-19F351E7E3B4}"/>
                </a:ext>
              </a:extLst>
            </p:cNvPr>
            <p:cNvSpPr/>
            <p:nvPr/>
          </p:nvSpPr>
          <p:spPr>
            <a:xfrm>
              <a:off x="2714757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Scan Nor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CD9B2C7-D6B8-4AF9-A01C-6755D3C34C50}"/>
                </a:ext>
              </a:extLst>
            </p:cNvPr>
            <p:cNvSpPr/>
            <p:nvPr/>
          </p:nvSpPr>
          <p:spPr>
            <a:xfrm>
              <a:off x="5506185" y="3630232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Erase Nor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478F89D-F3DE-49D8-9DF6-6281863237A5}"/>
                </a:ext>
              </a:extLst>
            </p:cNvPr>
            <p:cNvSpPr/>
            <p:nvPr/>
          </p:nvSpPr>
          <p:spPr>
            <a:xfrm>
              <a:off x="8297613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 Nor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982882D-17A4-4C79-8E94-71EB34F0D520}"/>
                </a:ext>
              </a:extLst>
            </p:cNvPr>
            <p:cNvSpPr/>
            <p:nvPr/>
          </p:nvSpPr>
          <p:spPr>
            <a:xfrm>
              <a:off x="11089041" y="3630233"/>
              <a:ext cx="2293703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Read Nor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0D0B757C-5B96-494D-8BAA-1598D42B2C80}"/>
                </a:ext>
              </a:extLst>
            </p:cNvPr>
            <p:cNvCxnSpPr>
              <a:stCxn id="18" idx="1"/>
              <a:endCxn id="19" idx="0"/>
            </p:cNvCxnSpPr>
            <p:nvPr/>
          </p:nvCxnSpPr>
          <p:spPr>
            <a:xfrm rot="10800000" flipV="1">
              <a:off x="1070181" y="1741880"/>
              <a:ext cx="4436004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1FC3289E-1001-483A-B6C2-C372B377356F}"/>
                </a:ext>
              </a:extLst>
            </p:cNvPr>
            <p:cNvCxnSpPr>
              <a:cxnSpLocks/>
              <a:stCxn id="18" idx="3"/>
              <a:endCxn id="24" idx="0"/>
            </p:cNvCxnSpPr>
            <p:nvPr/>
          </p:nvCxnSpPr>
          <p:spPr>
            <a:xfrm>
              <a:off x="7799888" y="1741881"/>
              <a:ext cx="4436005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DDD0456A-434E-4B29-86E4-E6B1A137B46A}"/>
                </a:ext>
              </a:extLst>
            </p:cNvPr>
            <p:cNvCxnSpPr>
              <a:cxnSpLocks/>
              <a:stCxn id="18" idx="3"/>
              <a:endCxn id="23" idx="0"/>
            </p:cNvCxnSpPr>
            <p:nvPr/>
          </p:nvCxnSpPr>
          <p:spPr>
            <a:xfrm>
              <a:off x="7799888" y="1741881"/>
              <a:ext cx="1644577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49DFBEAB-FA54-423F-A309-D50FA8D48600}"/>
                </a:ext>
              </a:extLst>
            </p:cNvPr>
            <p:cNvCxnSpPr>
              <a:cxnSpLocks/>
              <a:stCxn id="18" idx="1"/>
              <a:endCxn id="21" idx="0"/>
            </p:cNvCxnSpPr>
            <p:nvPr/>
          </p:nvCxnSpPr>
          <p:spPr>
            <a:xfrm rot="10800000" flipV="1">
              <a:off x="3861609" y="1741880"/>
              <a:ext cx="1644576" cy="1888352"/>
            </a:xfrm>
            <a:prstGeom prst="bentConnector2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7F1A2C50-0205-48A0-AE19-58F4D202465B}"/>
                </a:ext>
              </a:extLst>
            </p:cNvPr>
            <p:cNvCxnSpPr>
              <a:stCxn id="18" idx="2"/>
              <a:endCxn id="22" idx="0"/>
            </p:cNvCxnSpPr>
            <p:nvPr/>
          </p:nvCxnSpPr>
          <p:spPr>
            <a:xfrm>
              <a:off x="6653037" y="2085563"/>
              <a:ext cx="0" cy="1544669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8CBCDF4-0CE5-40FC-8E7C-173A059BDF49}"/>
                </a:ext>
              </a:extLst>
            </p:cNvPr>
            <p:cNvSpPr/>
            <p:nvPr/>
          </p:nvSpPr>
          <p:spPr>
            <a:xfrm>
              <a:off x="5506185" y="-61499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HoitFS</a:t>
              </a:r>
              <a:r>
                <a:rPr lang="zh-CN" altLang="en-US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缓存层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69A4DE6-1753-40B9-9CC2-50E9BA8A1B34}"/>
                </a:ext>
              </a:extLst>
            </p:cNvPr>
            <p:cNvSpPr/>
            <p:nvPr/>
          </p:nvSpPr>
          <p:spPr>
            <a:xfrm>
              <a:off x="5506185" y="5663848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Norflash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893AE90-B258-426F-BB4E-50ACC30865A7}"/>
                </a:ext>
              </a:extLst>
            </p:cNvPr>
            <p:cNvCxnSpPr>
              <a:cxnSpLocks/>
              <a:stCxn id="42" idx="0"/>
              <a:endCxn id="22" idx="2"/>
            </p:cNvCxnSpPr>
            <p:nvPr/>
          </p:nvCxnSpPr>
          <p:spPr>
            <a:xfrm flipV="1">
              <a:off x="6653037" y="4317596"/>
              <a:ext cx="0" cy="1346252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4DEB61A8-7BAB-4436-BB72-E5571933968E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V="1">
              <a:off x="6653037" y="4287116"/>
              <a:ext cx="1" cy="1376732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D51F2DD-6638-4A9C-86EF-C2BDEFF3D934}"/>
                </a:ext>
              </a:extLst>
            </p:cNvPr>
            <p:cNvCxnSpPr>
              <a:cxnSpLocks/>
              <a:stCxn id="42" idx="0"/>
              <a:endCxn id="24" idx="2"/>
            </p:cNvCxnSpPr>
            <p:nvPr/>
          </p:nvCxnSpPr>
          <p:spPr>
            <a:xfrm flipV="1">
              <a:off x="6653037" y="4317597"/>
              <a:ext cx="5582856" cy="134625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D25C1911-A174-4841-A468-B7B01A7E837C}"/>
                </a:ext>
              </a:extLst>
            </p:cNvPr>
            <p:cNvCxnSpPr>
              <a:cxnSpLocks/>
              <a:stCxn id="42" idx="0"/>
              <a:endCxn id="23" idx="2"/>
            </p:cNvCxnSpPr>
            <p:nvPr/>
          </p:nvCxnSpPr>
          <p:spPr>
            <a:xfrm flipV="1">
              <a:off x="6653037" y="4317597"/>
              <a:ext cx="2791428" cy="134625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C4DAFB78-B852-4007-8E5B-58F0CA5DE68D}"/>
                </a:ext>
              </a:extLst>
            </p:cNvPr>
            <p:cNvCxnSpPr>
              <a:cxnSpLocks/>
              <a:stCxn id="18" idx="0"/>
              <a:endCxn id="38" idx="2"/>
            </p:cNvCxnSpPr>
            <p:nvPr/>
          </p:nvCxnSpPr>
          <p:spPr>
            <a:xfrm flipV="1">
              <a:off x="6653037" y="625865"/>
              <a:ext cx="0" cy="772334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6ADBCA2-8637-4E5B-BD89-C37E4C76FBB5}"/>
                </a:ext>
              </a:extLst>
            </p:cNvPr>
            <p:cNvCxnSpPr>
              <a:cxnSpLocks/>
              <a:stCxn id="42" idx="0"/>
              <a:endCxn id="21" idx="2"/>
            </p:cNvCxnSpPr>
            <p:nvPr/>
          </p:nvCxnSpPr>
          <p:spPr>
            <a:xfrm flipH="1" flipV="1">
              <a:off x="3861609" y="4317597"/>
              <a:ext cx="2791428" cy="1346251"/>
            </a:xfrm>
            <a:prstGeom prst="straightConnector1">
              <a:avLst/>
            </a:prstGeom>
            <a:ln>
              <a:prstDash val="dashDot"/>
              <a:headEnd type="oval" w="med" len="med"/>
              <a:tailEnd type="stealth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B1993D1D-F395-4F0C-8139-B712C359B649}"/>
              </a:ext>
            </a:extLst>
          </p:cNvPr>
          <p:cNvSpPr txBox="1"/>
          <p:nvPr/>
        </p:nvSpPr>
        <p:spPr>
          <a:xfrm>
            <a:off x="3288631" y="16402136"/>
            <a:ext cx="6737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B0C82D1-D82C-447A-9E88-14C35859A47A}"/>
              </a:ext>
            </a:extLst>
          </p:cNvPr>
          <p:cNvSpPr txBox="1"/>
          <p:nvPr/>
        </p:nvSpPr>
        <p:spPr>
          <a:xfrm>
            <a:off x="3300047" y="17671758"/>
            <a:ext cx="6740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612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066B381-B393-4A06-9C4A-A0CE0125FA89}"/>
              </a:ext>
            </a:extLst>
          </p:cNvPr>
          <p:cNvGrpSpPr/>
          <p:nvPr/>
        </p:nvGrpSpPr>
        <p:grpSpPr>
          <a:xfrm>
            <a:off x="1052575" y="17055208"/>
            <a:ext cx="10086847" cy="687364"/>
            <a:chOff x="1696183" y="2449615"/>
            <a:chExt cx="5954683" cy="687364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2FBB12D-F3FB-4B4F-8E3B-3D00EBC53769}"/>
                </a:ext>
              </a:extLst>
            </p:cNvPr>
            <p:cNvSpPr/>
            <p:nvPr/>
          </p:nvSpPr>
          <p:spPr>
            <a:xfrm>
              <a:off x="1696185" y="2449615"/>
              <a:ext cx="5954681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Victim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BBD03D4-870A-4ACB-8F94-2440EE281C93}"/>
                </a:ext>
              </a:extLst>
            </p:cNvPr>
            <p:cNvSpPr/>
            <p:nvPr/>
          </p:nvSpPr>
          <p:spPr>
            <a:xfrm>
              <a:off x="1696183" y="2449615"/>
              <a:ext cx="5954681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Conqueror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1D04EC8-1FB7-4046-A119-6E2C94EAD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22" y="19808175"/>
            <a:ext cx="10156816" cy="701101"/>
          </a:xfrm>
          <a:prstGeom prst="rect">
            <a:avLst/>
          </a:prstGeom>
        </p:spPr>
      </p:pic>
      <p:grpSp>
        <p:nvGrpSpPr>
          <p:cNvPr id="47" name="组合 46">
            <a:extLst>
              <a:ext uri="{FF2B5EF4-FFF2-40B4-BE49-F238E27FC236}">
                <a16:creationId xmlns:a16="http://schemas.microsoft.com/office/drawing/2014/main" id="{259F92DE-7E6C-44A8-B5F9-61CAC66E2EF9}"/>
              </a:ext>
            </a:extLst>
          </p:cNvPr>
          <p:cNvGrpSpPr/>
          <p:nvPr/>
        </p:nvGrpSpPr>
        <p:grpSpPr>
          <a:xfrm>
            <a:off x="1052578" y="18088009"/>
            <a:ext cx="10086843" cy="687364"/>
            <a:chOff x="1696185" y="2449615"/>
            <a:chExt cx="5954681" cy="687364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83A3E0D-7E60-453C-ACCA-0621701322FC}"/>
                </a:ext>
              </a:extLst>
            </p:cNvPr>
            <p:cNvSpPr/>
            <p:nvPr/>
          </p:nvSpPr>
          <p:spPr>
            <a:xfrm>
              <a:off x="1696185" y="2449615"/>
              <a:ext cx="5954681" cy="68736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Victim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E0D46B6-7B8C-4DEE-B3F9-9B67A6BDE7D1}"/>
                </a:ext>
              </a:extLst>
            </p:cNvPr>
            <p:cNvSpPr/>
            <p:nvPr/>
          </p:nvSpPr>
          <p:spPr>
            <a:xfrm>
              <a:off x="3437846" y="2449615"/>
              <a:ext cx="2293703" cy="68736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Conqueror</a:t>
              </a:r>
              <a:endPara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586F17AB-4C8E-46DC-B992-2E3982FAA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82" y="22398975"/>
            <a:ext cx="10156816" cy="70110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7266697-DC11-43A9-864F-3180ABFDA052}"/>
              </a:ext>
            </a:extLst>
          </p:cNvPr>
          <p:cNvSpPr/>
          <p:nvPr/>
        </p:nvSpPr>
        <p:spPr>
          <a:xfrm>
            <a:off x="1052575" y="24019888"/>
            <a:ext cx="10086844" cy="687364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DNode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170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FC5B14E-279B-4D77-B89E-5D13A08129C0}"/>
              </a:ext>
            </a:extLst>
          </p:cNvPr>
          <p:cNvSpPr/>
          <p:nvPr/>
        </p:nvSpPr>
        <p:spPr>
          <a:xfrm>
            <a:off x="1768310" y="16836837"/>
            <a:ext cx="9270479" cy="1345676"/>
          </a:xfrm>
          <a:prstGeom prst="rect">
            <a:avLst/>
          </a:prstGeom>
          <a:solidFill>
            <a:srgbClr val="F5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A7893F-B2CE-49B2-8E0D-DF52035F905A}"/>
              </a:ext>
            </a:extLst>
          </p:cNvPr>
          <p:cNvSpPr/>
          <p:nvPr/>
        </p:nvSpPr>
        <p:spPr>
          <a:xfrm>
            <a:off x="1768309" y="16836837"/>
            <a:ext cx="1082512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SB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9AA6D5-C448-4B45-A120-969F84AAE7E3}"/>
              </a:ext>
            </a:extLst>
          </p:cNvPr>
          <p:cNvSpPr/>
          <p:nvPr/>
        </p:nvSpPr>
        <p:spPr>
          <a:xfrm>
            <a:off x="2850821" y="16836837"/>
            <a:ext cx="1082512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Anchor Area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1337CC-A24C-41C4-8D2F-DF46229A3425}"/>
              </a:ext>
            </a:extLst>
          </p:cNvPr>
          <p:cNvSpPr/>
          <p:nvPr/>
        </p:nvSpPr>
        <p:spPr>
          <a:xfrm>
            <a:off x="3933333" y="16836837"/>
            <a:ext cx="1082512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Anchor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2357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7E8873F-F0AC-4703-94C4-FCC794A4C694}"/>
              </a:ext>
            </a:extLst>
          </p:cNvPr>
          <p:cNvSpPr/>
          <p:nvPr/>
        </p:nvSpPr>
        <p:spPr>
          <a:xfrm>
            <a:off x="2054356" y="17327031"/>
            <a:ext cx="1082512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DE47FB-0ED4-4C55-A6A7-F1B669D62512}"/>
              </a:ext>
            </a:extLst>
          </p:cNvPr>
          <p:cNvSpPr/>
          <p:nvPr/>
        </p:nvSpPr>
        <p:spPr>
          <a:xfrm>
            <a:off x="4059286" y="17331502"/>
            <a:ext cx="1082512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Node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1D2C18-A6F7-461D-A2E8-5687B613474B}"/>
              </a:ext>
            </a:extLst>
          </p:cNvPr>
          <p:cNvSpPr/>
          <p:nvPr/>
        </p:nvSpPr>
        <p:spPr>
          <a:xfrm>
            <a:off x="8455162" y="17333738"/>
            <a:ext cx="1082512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Node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E40C49-3208-47ED-9DAA-C3442AA3F5F3}"/>
              </a:ext>
            </a:extLst>
          </p:cNvPr>
          <p:cNvSpPr/>
          <p:nvPr/>
        </p:nvSpPr>
        <p:spPr>
          <a:xfrm>
            <a:off x="6148339" y="15146308"/>
            <a:ext cx="1082512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Erase Block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6189B7-1950-4181-B088-7EFB159E9684}"/>
              </a:ext>
            </a:extLst>
          </p:cNvPr>
          <p:cNvSpPr/>
          <p:nvPr/>
        </p:nvSpPr>
        <p:spPr>
          <a:xfrm>
            <a:off x="2054358" y="19605027"/>
            <a:ext cx="9270479" cy="1345676"/>
          </a:xfrm>
          <a:prstGeom prst="rect">
            <a:avLst/>
          </a:prstGeom>
          <a:solidFill>
            <a:srgbClr val="F5F5F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EE74C39-9845-4C1A-A9DF-5F2374E7A38B}"/>
              </a:ext>
            </a:extLst>
          </p:cNvPr>
          <p:cNvGrpSpPr/>
          <p:nvPr/>
        </p:nvGrpSpPr>
        <p:grpSpPr>
          <a:xfrm>
            <a:off x="3766349" y="19609498"/>
            <a:ext cx="2214146" cy="1345676"/>
            <a:chOff x="2790989" y="5057294"/>
            <a:chExt cx="2214146" cy="134567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856E0BA-7A98-4298-A2FA-745D021846FB}"/>
                </a:ext>
              </a:extLst>
            </p:cNvPr>
            <p:cNvSpPr/>
            <p:nvPr/>
          </p:nvSpPr>
          <p:spPr>
            <a:xfrm>
              <a:off x="3083926" y="5057294"/>
              <a:ext cx="1921209" cy="1345676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1EC1294-D0AA-4A17-8321-D2347F1F791C}"/>
                </a:ext>
              </a:extLst>
            </p:cNvPr>
            <p:cNvSpPr/>
            <p:nvPr/>
          </p:nvSpPr>
          <p:spPr>
            <a:xfrm>
              <a:off x="2790989" y="5057294"/>
              <a:ext cx="292937" cy="1345676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72C1A3-1DB4-4987-8E83-BA6263213B50}"/>
              </a:ext>
            </a:extLst>
          </p:cNvPr>
          <p:cNvGrpSpPr/>
          <p:nvPr/>
        </p:nvGrpSpPr>
        <p:grpSpPr>
          <a:xfrm>
            <a:off x="8162225" y="19609498"/>
            <a:ext cx="2214146" cy="1345676"/>
            <a:chOff x="2790989" y="5057294"/>
            <a:chExt cx="2214146" cy="134567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9DA6693-C507-43BC-BBE1-D44D312C6988}"/>
                </a:ext>
              </a:extLst>
            </p:cNvPr>
            <p:cNvSpPr/>
            <p:nvPr/>
          </p:nvSpPr>
          <p:spPr>
            <a:xfrm>
              <a:off x="3083926" y="5057294"/>
              <a:ext cx="1921209" cy="1345676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475C93D-E505-4209-A973-EC48E2DDA001}"/>
                </a:ext>
              </a:extLst>
            </p:cNvPr>
            <p:cNvSpPr/>
            <p:nvPr/>
          </p:nvSpPr>
          <p:spPr>
            <a:xfrm>
              <a:off x="2790989" y="5057294"/>
              <a:ext cx="292937" cy="1345676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F5205B2-503C-46C0-BCBE-F26BEBC15166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36868" y="17999870"/>
            <a:ext cx="922418" cy="44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0FDCB8D-D9A0-4673-9C73-4D4814E46972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flipH="1">
            <a:off x="8308694" y="18679414"/>
            <a:ext cx="687724" cy="9300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2C1F743-BDBF-4586-9BCF-64181FA668F8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3912818" y="18677178"/>
            <a:ext cx="687724" cy="932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250832DA-FC7C-4F1B-B69C-1DF439F29B9C}"/>
              </a:ext>
            </a:extLst>
          </p:cNvPr>
          <p:cNvSpPr/>
          <p:nvPr/>
        </p:nvSpPr>
        <p:spPr>
          <a:xfrm>
            <a:off x="3518318" y="19436742"/>
            <a:ext cx="6914148" cy="1668374"/>
          </a:xfrm>
          <a:prstGeom prst="rect">
            <a:avLst/>
          </a:prstGeom>
          <a:noFill/>
          <a:ln w="19050">
            <a:solidFill>
              <a:srgbClr val="D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7A4956D-9B27-4C6F-9F78-4A1B7DBDA1A0}"/>
              </a:ext>
            </a:extLst>
          </p:cNvPr>
          <p:cNvCxnSpPr>
            <a:cxnSpLocks/>
            <a:stCxn id="8" idx="2"/>
            <a:endCxn id="6" idx="3"/>
          </p:cNvCxnSpPr>
          <p:nvPr/>
        </p:nvCxnSpPr>
        <p:spPr>
          <a:xfrm flipH="1">
            <a:off x="5141800" y="16491984"/>
            <a:ext cx="1547797" cy="1512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FF15A020-6A59-4F61-91FF-3C010CDDAC35}"/>
              </a:ext>
            </a:extLst>
          </p:cNvPr>
          <p:cNvCxnSpPr>
            <a:cxnSpLocks/>
            <a:stCxn id="4" idx="0"/>
            <a:endCxn id="7" idx="0"/>
          </p:cNvCxnSpPr>
          <p:nvPr/>
        </p:nvCxnSpPr>
        <p:spPr>
          <a:xfrm rot="16200000" flipH="1">
            <a:off x="5792662" y="14129981"/>
            <a:ext cx="6707" cy="6400806"/>
          </a:xfrm>
          <a:prstGeom prst="bentConnector3">
            <a:avLst>
              <a:gd name="adj1" fmla="val -3749220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3CD1CF6-1B70-4DC1-B7D4-AAB51DD90715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>
            <a:off x="6689597" y="16491984"/>
            <a:ext cx="1765567" cy="1514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391CB307-6B74-49EF-B14A-5E8EB9788DF4}"/>
              </a:ext>
            </a:extLst>
          </p:cNvPr>
          <p:cNvSpPr txBox="1"/>
          <p:nvPr/>
        </p:nvSpPr>
        <p:spPr>
          <a:xfrm rot="18999856">
            <a:off x="5083113" y="16877967"/>
            <a:ext cx="13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First_node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D13D0CF-3246-4906-A43D-DA1C7B84A608}"/>
              </a:ext>
            </a:extLst>
          </p:cNvPr>
          <p:cNvSpPr txBox="1"/>
          <p:nvPr/>
        </p:nvSpPr>
        <p:spPr>
          <a:xfrm rot="2451033">
            <a:off x="7114532" y="16849510"/>
            <a:ext cx="13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Last_node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6DE04C9-9BAE-4E29-831F-54169431EF1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600542" y="15819146"/>
            <a:ext cx="0" cy="15123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08A5FBFF-30F0-48D6-9A52-58B77539FE0E}"/>
              </a:ext>
            </a:extLst>
          </p:cNvPr>
          <p:cNvSpPr txBox="1"/>
          <p:nvPr/>
        </p:nvSpPr>
        <p:spPr>
          <a:xfrm>
            <a:off x="3942965" y="15336113"/>
            <a:ext cx="13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Gc_node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09E9A38-4D5F-48C2-BF2F-7BA09A3927F0}"/>
              </a:ext>
            </a:extLst>
          </p:cNvPr>
          <p:cNvCxnSpPr>
            <a:cxnSpLocks/>
            <a:stCxn id="65" idx="1"/>
            <a:endCxn id="53" idx="0"/>
          </p:cNvCxnSpPr>
          <p:nvPr/>
        </p:nvCxnSpPr>
        <p:spPr>
          <a:xfrm flipH="1" flipV="1">
            <a:off x="936567" y="19390667"/>
            <a:ext cx="2829783" cy="496164"/>
          </a:xfrm>
          <a:prstGeom prst="line">
            <a:avLst/>
          </a:prstGeom>
          <a:ln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6215366-F6D0-4EA2-8FD3-C1A84469E8C3}"/>
              </a:ext>
            </a:extLst>
          </p:cNvPr>
          <p:cNvCxnSpPr>
            <a:cxnSpLocks/>
            <a:stCxn id="66" idx="1"/>
            <a:endCxn id="53" idx="2"/>
          </p:cNvCxnSpPr>
          <p:nvPr/>
        </p:nvCxnSpPr>
        <p:spPr>
          <a:xfrm flipH="1">
            <a:off x="936567" y="20684286"/>
            <a:ext cx="2829783" cy="520855"/>
          </a:xfrm>
          <a:prstGeom prst="line">
            <a:avLst/>
          </a:prstGeom>
          <a:ln>
            <a:prstDash val="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776C352C-6564-4774-A89F-A71DB294F9EF}"/>
              </a:ext>
            </a:extLst>
          </p:cNvPr>
          <p:cNvSpPr/>
          <p:nvPr/>
        </p:nvSpPr>
        <p:spPr>
          <a:xfrm>
            <a:off x="3766350" y="19750808"/>
            <a:ext cx="292937" cy="272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BF8934A-60C2-41C7-A8D8-D3A6FCCE54B7}"/>
              </a:ext>
            </a:extLst>
          </p:cNvPr>
          <p:cNvSpPr/>
          <p:nvPr/>
        </p:nvSpPr>
        <p:spPr>
          <a:xfrm>
            <a:off x="3766350" y="20548262"/>
            <a:ext cx="292937" cy="272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E399112-E8D6-4076-A10F-1A261EA56A54}"/>
              </a:ext>
            </a:extLst>
          </p:cNvPr>
          <p:cNvSpPr/>
          <p:nvPr/>
        </p:nvSpPr>
        <p:spPr>
          <a:xfrm>
            <a:off x="206751" y="19390668"/>
            <a:ext cx="1459630" cy="1814473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Ofs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D948197-6192-451D-8179-5B80ECB349BB}"/>
              </a:ext>
            </a:extLst>
          </p:cNvPr>
          <p:cNvSpPr/>
          <p:nvPr/>
        </p:nvSpPr>
        <p:spPr>
          <a:xfrm>
            <a:off x="6182728" y="17333738"/>
            <a:ext cx="1082512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Node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1EF61822-EBD1-48A3-A826-D53731A75E20}"/>
              </a:ext>
            </a:extLst>
          </p:cNvPr>
          <p:cNvCxnSpPr>
            <a:cxnSpLocks/>
            <a:stCxn id="6" idx="3"/>
            <a:endCxn id="70" idx="1"/>
          </p:cNvCxnSpPr>
          <p:nvPr/>
        </p:nvCxnSpPr>
        <p:spPr>
          <a:xfrm>
            <a:off x="5141798" y="18004340"/>
            <a:ext cx="1040930" cy="2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2579F593-C27E-4996-9DF9-EFD09371AA1E}"/>
              </a:ext>
            </a:extLst>
          </p:cNvPr>
          <p:cNvSpPr txBox="1"/>
          <p:nvPr/>
        </p:nvSpPr>
        <p:spPr>
          <a:xfrm>
            <a:off x="5011103" y="18019285"/>
            <a:ext cx="13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Next_phys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789726A9-46DC-4721-8322-A0D19BBECDB5}"/>
              </a:ext>
            </a:extLst>
          </p:cNvPr>
          <p:cNvCxnSpPr>
            <a:cxnSpLocks/>
            <a:stCxn id="70" idx="3"/>
            <a:endCxn id="7" idx="1"/>
          </p:cNvCxnSpPr>
          <p:nvPr/>
        </p:nvCxnSpPr>
        <p:spPr>
          <a:xfrm>
            <a:off x="7265240" y="18006576"/>
            <a:ext cx="11899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13DBE8C6-C177-48D9-AAB0-2A2A273D9029}"/>
              </a:ext>
            </a:extLst>
          </p:cNvPr>
          <p:cNvSpPr txBox="1"/>
          <p:nvPr/>
        </p:nvSpPr>
        <p:spPr>
          <a:xfrm>
            <a:off x="7230853" y="18029396"/>
            <a:ext cx="13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Next_phys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2645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BAD28B7F-409E-4B9F-8BD4-C630221A9B5A}"/>
              </a:ext>
            </a:extLst>
          </p:cNvPr>
          <p:cNvGrpSpPr/>
          <p:nvPr/>
        </p:nvGrpSpPr>
        <p:grpSpPr>
          <a:xfrm>
            <a:off x="866580" y="17001166"/>
            <a:ext cx="9270479" cy="3868281"/>
            <a:chOff x="866579" y="2430296"/>
            <a:chExt cx="9270479" cy="386828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6DE47FB-0ED4-4C55-A6A7-F1B669D62512}"/>
                </a:ext>
              </a:extLst>
            </p:cNvPr>
            <p:cNvSpPr/>
            <p:nvPr/>
          </p:nvSpPr>
          <p:spPr>
            <a:xfrm>
              <a:off x="2183785" y="3863933"/>
              <a:ext cx="1082512" cy="79079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Info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21D2C18-A6F7-461D-A2E8-5687B613474B}"/>
                </a:ext>
              </a:extLst>
            </p:cNvPr>
            <p:cNvSpPr/>
            <p:nvPr/>
          </p:nvSpPr>
          <p:spPr>
            <a:xfrm>
              <a:off x="6579661" y="3863933"/>
              <a:ext cx="1082512" cy="79303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Info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4E40C49-3208-47ED-9DAA-C3442AA3F5F3}"/>
                </a:ext>
              </a:extLst>
            </p:cNvPr>
            <p:cNvSpPr/>
            <p:nvPr/>
          </p:nvSpPr>
          <p:spPr>
            <a:xfrm>
              <a:off x="4272838" y="2430296"/>
              <a:ext cx="1082512" cy="793030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Erase Block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D6189B7-1950-4181-B088-7EFB159E9684}"/>
                </a:ext>
              </a:extLst>
            </p:cNvPr>
            <p:cNvSpPr/>
            <p:nvPr/>
          </p:nvSpPr>
          <p:spPr>
            <a:xfrm>
              <a:off x="866579" y="5353368"/>
              <a:ext cx="9270479" cy="790795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Flash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EE74C39-9845-4C1A-A9DF-5F2374E7A38B}"/>
                </a:ext>
              </a:extLst>
            </p:cNvPr>
            <p:cNvGrpSpPr/>
            <p:nvPr/>
          </p:nvGrpSpPr>
          <p:grpSpPr>
            <a:xfrm>
              <a:off x="2578572" y="5355603"/>
              <a:ext cx="2214146" cy="793031"/>
              <a:chOff x="2790989" y="5057294"/>
              <a:chExt cx="2214146" cy="1345676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856E0BA-7A98-4298-A2FA-745D021846FB}"/>
                  </a:ext>
                </a:extLst>
              </p:cNvPr>
              <p:cNvSpPr/>
              <p:nvPr/>
            </p:nvSpPr>
            <p:spPr>
              <a:xfrm>
                <a:off x="3083926" y="5057294"/>
                <a:ext cx="1921209" cy="1345676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1EC1294-D0AA-4A17-8321-D2347F1F791C}"/>
                  </a:ext>
                </a:extLst>
              </p:cNvPr>
              <p:cNvSpPr/>
              <p:nvPr/>
            </p:nvSpPr>
            <p:spPr>
              <a:xfrm>
                <a:off x="2790989" y="5057294"/>
                <a:ext cx="292937" cy="1345676"/>
              </a:xfrm>
              <a:prstGeom prst="rect">
                <a:avLst/>
              </a:prstGeom>
              <a:solidFill>
                <a:srgbClr val="D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872C1A3-1DB4-4987-8E83-BA6263213B50}"/>
                </a:ext>
              </a:extLst>
            </p:cNvPr>
            <p:cNvGrpSpPr/>
            <p:nvPr/>
          </p:nvGrpSpPr>
          <p:grpSpPr>
            <a:xfrm>
              <a:off x="6974448" y="5355603"/>
              <a:ext cx="2214146" cy="793032"/>
              <a:chOff x="2790989" y="5057294"/>
              <a:chExt cx="2214146" cy="1345676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9DA6693-C507-43BC-BBE1-D44D312C6988}"/>
                  </a:ext>
                </a:extLst>
              </p:cNvPr>
              <p:cNvSpPr/>
              <p:nvPr/>
            </p:nvSpPr>
            <p:spPr>
              <a:xfrm>
                <a:off x="3083926" y="5057294"/>
                <a:ext cx="1921209" cy="1345676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475C93D-E505-4209-A973-EC48E2DDA001}"/>
                  </a:ext>
                </a:extLst>
              </p:cNvPr>
              <p:cNvSpPr/>
              <p:nvPr/>
            </p:nvSpPr>
            <p:spPr>
              <a:xfrm>
                <a:off x="2790989" y="5057294"/>
                <a:ext cx="292937" cy="1345676"/>
              </a:xfrm>
              <a:prstGeom prst="rect">
                <a:avLst/>
              </a:prstGeom>
              <a:solidFill>
                <a:srgbClr val="D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70FDCB8D-D9A0-4673-9C73-4D4814E46972}"/>
                </a:ext>
              </a:extLst>
            </p:cNvPr>
            <p:cNvCxnSpPr>
              <a:cxnSpLocks/>
              <a:stCxn id="7" idx="2"/>
              <a:endCxn id="15" idx="0"/>
            </p:cNvCxnSpPr>
            <p:nvPr/>
          </p:nvCxnSpPr>
          <p:spPr>
            <a:xfrm>
              <a:off x="7120917" y="4656963"/>
              <a:ext cx="0" cy="6986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2C1F743-BDBF-4586-9BCF-64181FA668F8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>
            <a:xfrm>
              <a:off x="2725041" y="4654727"/>
              <a:ext cx="0" cy="7008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50832DA-FC7C-4F1B-B69C-1DF439F29B9C}"/>
                </a:ext>
              </a:extLst>
            </p:cNvPr>
            <p:cNvSpPr/>
            <p:nvPr/>
          </p:nvSpPr>
          <p:spPr>
            <a:xfrm>
              <a:off x="2330541" y="5216315"/>
              <a:ext cx="6914148" cy="1082262"/>
            </a:xfrm>
            <a:prstGeom prst="rect">
              <a:avLst/>
            </a:prstGeom>
            <a:noFill/>
            <a:ln w="19050">
              <a:solidFill>
                <a:srgbClr val="D00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27A4956D-9B27-4C6F-9F78-4A1B7DBDA1A0}"/>
                </a:ext>
              </a:extLst>
            </p:cNvPr>
            <p:cNvCxnSpPr>
              <a:cxnSpLocks/>
              <a:stCxn id="8" idx="2"/>
              <a:endCxn id="6" idx="3"/>
            </p:cNvCxnSpPr>
            <p:nvPr/>
          </p:nvCxnSpPr>
          <p:spPr>
            <a:xfrm flipH="1">
              <a:off x="3266297" y="3223326"/>
              <a:ext cx="1547797" cy="10360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23CD1CF6-1B70-4DC1-B7D4-AAB51DD90715}"/>
                </a:ext>
              </a:extLst>
            </p:cNvPr>
            <p:cNvCxnSpPr>
              <a:cxnSpLocks/>
              <a:stCxn id="8" idx="2"/>
              <a:endCxn id="7" idx="1"/>
            </p:cNvCxnSpPr>
            <p:nvPr/>
          </p:nvCxnSpPr>
          <p:spPr>
            <a:xfrm>
              <a:off x="4814094" y="3223326"/>
              <a:ext cx="1765567" cy="10371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76C352C-6564-4774-A89F-A71DB294F9EF}"/>
                </a:ext>
              </a:extLst>
            </p:cNvPr>
            <p:cNvSpPr/>
            <p:nvPr/>
          </p:nvSpPr>
          <p:spPr>
            <a:xfrm>
              <a:off x="2578572" y="4944269"/>
              <a:ext cx="292937" cy="2720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4BF8934A-60C2-41C7-A8D8-D3A6FCCE54B7}"/>
                </a:ext>
              </a:extLst>
            </p:cNvPr>
            <p:cNvSpPr/>
            <p:nvPr/>
          </p:nvSpPr>
          <p:spPr>
            <a:xfrm>
              <a:off x="2578572" y="5741723"/>
              <a:ext cx="292937" cy="2720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3D948197-6192-451D-8179-5B80ECB349BB}"/>
                </a:ext>
              </a:extLst>
            </p:cNvPr>
            <p:cNvSpPr/>
            <p:nvPr/>
          </p:nvSpPr>
          <p:spPr>
            <a:xfrm>
              <a:off x="4307227" y="3863933"/>
              <a:ext cx="1082512" cy="79303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Info</a:t>
              </a: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1EF61822-EBD1-48A3-A826-D53731A75E20}"/>
                </a:ext>
              </a:extLst>
            </p:cNvPr>
            <p:cNvCxnSpPr>
              <a:cxnSpLocks/>
              <a:stCxn id="6" idx="3"/>
              <a:endCxn id="70" idx="1"/>
            </p:cNvCxnSpPr>
            <p:nvPr/>
          </p:nvCxnSpPr>
          <p:spPr>
            <a:xfrm>
              <a:off x="3266297" y="4259330"/>
              <a:ext cx="1040930" cy="11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789726A9-46DC-4721-8322-A0D19BBECDB5}"/>
                </a:ext>
              </a:extLst>
            </p:cNvPr>
            <p:cNvCxnSpPr>
              <a:cxnSpLocks/>
              <a:stCxn id="70" idx="3"/>
              <a:endCxn id="7" idx="1"/>
            </p:cNvCxnSpPr>
            <p:nvPr/>
          </p:nvCxnSpPr>
          <p:spPr>
            <a:xfrm>
              <a:off x="5389739" y="4260448"/>
              <a:ext cx="11899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95503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6C01B06-33CF-472C-B1F5-2331B726D9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9" t="1538" r="413" b="-142"/>
          <a:stretch/>
        </p:blipFill>
        <p:spPr>
          <a:xfrm>
            <a:off x="1838227" y="14674624"/>
            <a:ext cx="6938128" cy="665049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A41B15E-B31D-49A5-82F3-89FE6CFD0C13}"/>
              </a:ext>
            </a:extLst>
          </p:cNvPr>
          <p:cNvSpPr/>
          <p:nvPr/>
        </p:nvSpPr>
        <p:spPr>
          <a:xfrm>
            <a:off x="4419600" y="16478917"/>
            <a:ext cx="792480" cy="128016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dlogs</a:t>
            </a:r>
            <a:endParaRPr lang="zh-CN" alt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A390388-D9B6-4A93-B442-FEFEDB370E82}"/>
              </a:ext>
            </a:extLst>
          </p:cNvPr>
          <p:cNvCxnSpPr>
            <a:cxnSpLocks/>
          </p:cNvCxnSpPr>
          <p:nvPr/>
        </p:nvCxnSpPr>
        <p:spPr>
          <a:xfrm flipH="1">
            <a:off x="3803904" y="16542925"/>
            <a:ext cx="5280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2AB708E-F50F-4B15-8629-0314C4BD38D5}"/>
              </a:ext>
            </a:extLst>
          </p:cNvPr>
          <p:cNvSpPr/>
          <p:nvPr/>
        </p:nvSpPr>
        <p:spPr>
          <a:xfrm>
            <a:off x="3695319" y="16383667"/>
            <a:ext cx="217170" cy="128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57BE75-110C-44EC-822B-8368E8C0BBDC}"/>
              </a:ext>
            </a:extLst>
          </p:cNvPr>
          <p:cNvSpPr/>
          <p:nvPr/>
        </p:nvSpPr>
        <p:spPr>
          <a:xfrm>
            <a:off x="3695319" y="16200406"/>
            <a:ext cx="217170" cy="128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6784233-63B3-4837-B1E7-3B64F4EBDC03}"/>
              </a:ext>
            </a:extLst>
          </p:cNvPr>
          <p:cNvSpPr/>
          <p:nvPr/>
        </p:nvSpPr>
        <p:spPr>
          <a:xfrm>
            <a:off x="4034791" y="16109347"/>
            <a:ext cx="250317" cy="128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46D6FD8-B4B3-4E7D-B660-6D9F304A75D0}"/>
              </a:ext>
            </a:extLst>
          </p:cNvPr>
          <p:cNvSpPr/>
          <p:nvPr/>
        </p:nvSpPr>
        <p:spPr>
          <a:xfrm>
            <a:off x="3723323" y="16093155"/>
            <a:ext cx="250317" cy="128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7783D9D-EF5A-4CC7-BB79-218D082891F4}"/>
              </a:ext>
            </a:extLst>
          </p:cNvPr>
          <p:cNvSpPr/>
          <p:nvPr/>
        </p:nvSpPr>
        <p:spPr>
          <a:xfrm>
            <a:off x="4331970" y="19987926"/>
            <a:ext cx="971550" cy="233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Flag = LOG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7408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DB66469-6DD8-4679-B910-90F9FDF91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23269"/>
            <a:ext cx="12192000" cy="65532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A0FB07F-0798-44EC-B421-D8F33AACA54D}"/>
              </a:ext>
            </a:extLst>
          </p:cNvPr>
          <p:cNvSpPr/>
          <p:nvPr/>
        </p:nvSpPr>
        <p:spPr>
          <a:xfrm>
            <a:off x="772998" y="15796354"/>
            <a:ext cx="914400" cy="914400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69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D2623069-2C17-4402-AED7-7A182A0C111B}"/>
              </a:ext>
            </a:extLst>
          </p:cNvPr>
          <p:cNvGrpSpPr/>
          <p:nvPr/>
        </p:nvGrpSpPr>
        <p:grpSpPr>
          <a:xfrm>
            <a:off x="338305" y="16037239"/>
            <a:ext cx="11502596" cy="8926022"/>
            <a:chOff x="338305" y="1466370"/>
            <a:chExt cx="11502596" cy="414905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2BA977A-A23E-44B9-9432-8CE7E6B87911}"/>
                </a:ext>
              </a:extLst>
            </p:cNvPr>
            <p:cNvSpPr/>
            <p:nvPr/>
          </p:nvSpPr>
          <p:spPr>
            <a:xfrm>
              <a:off x="351099" y="4892673"/>
              <a:ext cx="11489802" cy="722754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96B4CEC-8167-498F-B491-3394A07D780B}"/>
                </a:ext>
              </a:extLst>
            </p:cNvPr>
            <p:cNvSpPr/>
            <p:nvPr/>
          </p:nvSpPr>
          <p:spPr>
            <a:xfrm>
              <a:off x="5377976" y="4892673"/>
              <a:ext cx="1436047" cy="72275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Entity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6CCE442-71B4-4011-97DC-1AB48B369CF6}"/>
                </a:ext>
              </a:extLst>
            </p:cNvPr>
            <p:cNvSpPr/>
            <p:nvPr/>
          </p:nvSpPr>
          <p:spPr>
            <a:xfrm>
              <a:off x="5043826" y="4892673"/>
              <a:ext cx="334150" cy="722754"/>
            </a:xfrm>
            <a:prstGeom prst="rect">
              <a:avLst/>
            </a:prstGeom>
            <a:solidFill>
              <a:srgbClr val="AFB4B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69E2857-DCF7-4B66-9994-C181D892629C}"/>
                </a:ext>
              </a:extLst>
            </p:cNvPr>
            <p:cNvSpPr/>
            <p:nvPr/>
          </p:nvSpPr>
          <p:spPr>
            <a:xfrm>
              <a:off x="10033774" y="4892673"/>
              <a:ext cx="1436047" cy="72275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Entity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0F54C1C-6E27-4B1D-803D-48CA90C02BBB}"/>
                </a:ext>
              </a:extLst>
            </p:cNvPr>
            <p:cNvSpPr/>
            <p:nvPr/>
          </p:nvSpPr>
          <p:spPr>
            <a:xfrm>
              <a:off x="9699624" y="4892673"/>
              <a:ext cx="334150" cy="722754"/>
            </a:xfrm>
            <a:prstGeom prst="rect">
              <a:avLst/>
            </a:prstGeom>
            <a:solidFill>
              <a:srgbClr val="AFB4B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5D9B30A-95F7-4D88-A4FE-038D77B9A075}"/>
                </a:ext>
              </a:extLst>
            </p:cNvPr>
            <p:cNvSpPr/>
            <p:nvPr/>
          </p:nvSpPr>
          <p:spPr>
            <a:xfrm>
              <a:off x="2492375" y="4892673"/>
              <a:ext cx="1436047" cy="722754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Entity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34ED712-D29D-43DE-A2CF-A1C3C4C79AA8}"/>
                </a:ext>
              </a:extLst>
            </p:cNvPr>
            <p:cNvSpPr/>
            <p:nvPr/>
          </p:nvSpPr>
          <p:spPr>
            <a:xfrm>
              <a:off x="2158225" y="4892673"/>
              <a:ext cx="334150" cy="722754"/>
            </a:xfrm>
            <a:prstGeom prst="rect">
              <a:avLst/>
            </a:prstGeom>
            <a:solidFill>
              <a:srgbClr val="AFB4B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4ADAAD4-874A-4E7F-8F70-9D1041F890B4}"/>
                </a:ext>
              </a:extLst>
            </p:cNvPr>
            <p:cNvSpPr/>
            <p:nvPr/>
          </p:nvSpPr>
          <p:spPr>
            <a:xfrm>
              <a:off x="338305" y="2067310"/>
              <a:ext cx="1436047" cy="72275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21C57C2B-E698-4FAF-BEC8-91742A0691EC}"/>
                </a:ext>
              </a:extLst>
            </p:cNvPr>
            <p:cNvCxnSpPr>
              <a:cxnSpLocks/>
              <a:endCxn id="54" idx="0"/>
            </p:cNvCxnSpPr>
            <p:nvPr/>
          </p:nvCxnSpPr>
          <p:spPr>
            <a:xfrm>
              <a:off x="1044754" y="2790064"/>
              <a:ext cx="11575" cy="9881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4E256FB-56A1-439C-8E36-0E970A05283D}"/>
                </a:ext>
              </a:extLst>
            </p:cNvPr>
            <p:cNvSpPr/>
            <p:nvPr/>
          </p:nvSpPr>
          <p:spPr>
            <a:xfrm>
              <a:off x="5355838" y="1693748"/>
              <a:ext cx="1458185" cy="7227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 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5BF6934-7466-4D05-98EC-4768A5301D98}"/>
                </a:ext>
              </a:extLst>
            </p:cNvPr>
            <p:cNvSpPr/>
            <p:nvPr/>
          </p:nvSpPr>
          <p:spPr>
            <a:xfrm>
              <a:off x="10011636" y="2357688"/>
              <a:ext cx="1458185" cy="7227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 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3533E70-7878-4787-8C66-E9ADCE7AD90D}"/>
                </a:ext>
              </a:extLst>
            </p:cNvPr>
            <p:cNvSpPr/>
            <p:nvPr/>
          </p:nvSpPr>
          <p:spPr>
            <a:xfrm>
              <a:off x="2481306" y="2353515"/>
              <a:ext cx="1458185" cy="7227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Full </a:t>
              </a:r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DNode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869E55DB-53E2-4F8D-A2AC-4368F6725D9B}"/>
                </a:ext>
              </a:extLst>
            </p:cNvPr>
            <p:cNvCxnSpPr>
              <a:cxnSpLocks/>
              <a:stCxn id="45" idx="2"/>
              <a:endCxn id="61" idx="0"/>
            </p:cNvCxnSpPr>
            <p:nvPr/>
          </p:nvCxnSpPr>
          <p:spPr>
            <a:xfrm>
              <a:off x="3210399" y="3076269"/>
              <a:ext cx="0" cy="701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20F1C695-4BE3-494F-B5F9-F9FCF98153D5}"/>
                </a:ext>
              </a:extLst>
            </p:cNvPr>
            <p:cNvCxnSpPr>
              <a:cxnSpLocks/>
              <a:stCxn id="43" idx="2"/>
              <a:endCxn id="55" idx="0"/>
            </p:cNvCxnSpPr>
            <p:nvPr/>
          </p:nvCxnSpPr>
          <p:spPr>
            <a:xfrm>
              <a:off x="6084931" y="2416502"/>
              <a:ext cx="11069" cy="13617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539AA30A-5506-411F-99A6-E16361EB8AF3}"/>
                </a:ext>
              </a:extLst>
            </p:cNvPr>
            <p:cNvCxnSpPr>
              <a:cxnSpLocks/>
              <a:stCxn id="44" idx="2"/>
              <a:endCxn id="56" idx="0"/>
            </p:cNvCxnSpPr>
            <p:nvPr/>
          </p:nvCxnSpPr>
          <p:spPr>
            <a:xfrm>
              <a:off x="10740729" y="3080442"/>
              <a:ext cx="11069" cy="6828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F5A28D3A-4ED9-4E92-B6D3-3E64FFCF7655}"/>
                </a:ext>
              </a:extLst>
            </p:cNvPr>
            <p:cNvCxnSpPr>
              <a:stCxn id="43" idx="1"/>
              <a:endCxn id="45" idx="3"/>
            </p:cNvCxnSpPr>
            <p:nvPr/>
          </p:nvCxnSpPr>
          <p:spPr>
            <a:xfrm flipH="1">
              <a:off x="3939491" y="2055125"/>
              <a:ext cx="1416347" cy="6597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63CE858C-FE54-4135-9BB1-C4E05CA333BE}"/>
                </a:ext>
              </a:extLst>
            </p:cNvPr>
            <p:cNvCxnSpPr>
              <a:cxnSpLocks/>
              <a:stCxn id="43" idx="3"/>
              <a:endCxn id="44" idx="1"/>
            </p:cNvCxnSpPr>
            <p:nvPr/>
          </p:nvCxnSpPr>
          <p:spPr>
            <a:xfrm>
              <a:off x="6814023" y="2055125"/>
              <a:ext cx="3197613" cy="6639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92714D4-8B20-428A-806C-D5B6A4244129}"/>
                </a:ext>
              </a:extLst>
            </p:cNvPr>
            <p:cNvSpPr/>
            <p:nvPr/>
          </p:nvSpPr>
          <p:spPr>
            <a:xfrm>
              <a:off x="2118363" y="1466370"/>
              <a:ext cx="9722536" cy="193265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59646554-751E-47C2-B687-34F8BCC5C74D}"/>
                </a:ext>
              </a:extLst>
            </p:cNvPr>
            <p:cNvCxnSpPr>
              <a:cxnSpLocks/>
              <a:stCxn id="41" idx="3"/>
              <a:endCxn id="51" idx="1"/>
            </p:cNvCxnSpPr>
            <p:nvPr/>
          </p:nvCxnSpPr>
          <p:spPr>
            <a:xfrm>
              <a:off x="1774352" y="2428687"/>
              <a:ext cx="344011" cy="40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0755286-36BD-4AC1-A488-54791805B2F6}"/>
                </a:ext>
              </a:extLst>
            </p:cNvPr>
            <p:cNvSpPr txBox="1"/>
            <p:nvPr/>
          </p:nvSpPr>
          <p:spPr>
            <a:xfrm>
              <a:off x="9912632" y="1575363"/>
              <a:ext cx="1678330" cy="1716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Frag Tree</a:t>
              </a:r>
              <a:r>
                <a: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结构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B18919B0-9B23-4FF8-BB2F-60646A284BFB}"/>
                </a:ext>
              </a:extLst>
            </p:cNvPr>
            <p:cNvSpPr/>
            <p:nvPr/>
          </p:nvSpPr>
          <p:spPr>
            <a:xfrm>
              <a:off x="338305" y="3778221"/>
              <a:ext cx="1436047" cy="722754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inode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cache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C9C46E8-6E0F-4EE9-A6DA-3C1543B149D1}"/>
                </a:ext>
              </a:extLst>
            </p:cNvPr>
            <p:cNvSpPr/>
            <p:nvPr/>
          </p:nvSpPr>
          <p:spPr>
            <a:xfrm>
              <a:off x="5366907" y="3778221"/>
              <a:ext cx="1458185" cy="7227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Info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EFA5103-C747-4A74-9B01-ABF0667F268C}"/>
                </a:ext>
              </a:extLst>
            </p:cNvPr>
            <p:cNvSpPr/>
            <p:nvPr/>
          </p:nvSpPr>
          <p:spPr>
            <a:xfrm>
              <a:off x="10022705" y="3763298"/>
              <a:ext cx="1458185" cy="7227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Info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168D5D40-2292-4601-BFFC-4D21046E4593}"/>
                </a:ext>
              </a:extLst>
            </p:cNvPr>
            <p:cNvCxnSpPr>
              <a:cxnSpLocks/>
              <a:stCxn id="54" idx="3"/>
              <a:endCxn id="61" idx="1"/>
            </p:cNvCxnSpPr>
            <p:nvPr/>
          </p:nvCxnSpPr>
          <p:spPr>
            <a:xfrm>
              <a:off x="1774352" y="4139598"/>
              <a:ext cx="7069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897F9E9F-3D97-4D83-83A9-82A70CD40D94}"/>
                </a:ext>
              </a:extLst>
            </p:cNvPr>
            <p:cNvCxnSpPr>
              <a:cxnSpLocks/>
              <a:stCxn id="55" idx="2"/>
              <a:endCxn id="23" idx="0"/>
            </p:cNvCxnSpPr>
            <p:nvPr/>
          </p:nvCxnSpPr>
          <p:spPr>
            <a:xfrm>
              <a:off x="6096000" y="4500975"/>
              <a:ext cx="0" cy="3916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50EE6352-8F47-4A23-927E-4A9C1F98C4CC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10751798" y="4500975"/>
              <a:ext cx="0" cy="3916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69E2D754-A83D-4F50-BE1D-CABFF6506402}"/>
                </a:ext>
              </a:extLst>
            </p:cNvPr>
            <p:cNvCxnSpPr>
              <a:cxnSpLocks/>
              <a:stCxn id="55" idx="3"/>
              <a:endCxn id="56" idx="1"/>
            </p:cNvCxnSpPr>
            <p:nvPr/>
          </p:nvCxnSpPr>
          <p:spPr>
            <a:xfrm flipV="1">
              <a:off x="6825092" y="4124675"/>
              <a:ext cx="3197613" cy="149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665F4917-E19C-449D-BCA3-B459EC36852F}"/>
                </a:ext>
              </a:extLst>
            </p:cNvPr>
            <p:cNvSpPr/>
            <p:nvPr/>
          </p:nvSpPr>
          <p:spPr>
            <a:xfrm>
              <a:off x="2481306" y="3778221"/>
              <a:ext cx="1458185" cy="7227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Raw Info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A0653E32-1610-42B3-9D6C-575E43E4A394}"/>
                </a:ext>
              </a:extLst>
            </p:cNvPr>
            <p:cNvCxnSpPr>
              <a:cxnSpLocks/>
              <a:stCxn id="61" idx="2"/>
              <a:endCxn id="39" idx="0"/>
            </p:cNvCxnSpPr>
            <p:nvPr/>
          </p:nvCxnSpPr>
          <p:spPr>
            <a:xfrm>
              <a:off x="3210399" y="4500975"/>
              <a:ext cx="0" cy="3916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BC71E2F4-AF2B-4E0E-A949-6AEC4D295968}"/>
                </a:ext>
              </a:extLst>
            </p:cNvPr>
            <p:cNvCxnSpPr>
              <a:cxnSpLocks/>
              <a:stCxn id="61" idx="3"/>
              <a:endCxn id="55" idx="1"/>
            </p:cNvCxnSpPr>
            <p:nvPr/>
          </p:nvCxnSpPr>
          <p:spPr>
            <a:xfrm>
              <a:off x="3939491" y="4139598"/>
              <a:ext cx="14274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255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6D9BD330-67F9-409D-A27F-270A76B2F55D}"/>
              </a:ext>
            </a:extLst>
          </p:cNvPr>
          <p:cNvGrpSpPr/>
          <p:nvPr/>
        </p:nvGrpSpPr>
        <p:grpSpPr>
          <a:xfrm>
            <a:off x="2550011" y="14850591"/>
            <a:ext cx="5441771" cy="5543308"/>
            <a:chOff x="2550010" y="279722"/>
            <a:chExt cx="5441771" cy="554330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1393657-301D-4262-950F-C84FC5C78963}"/>
                </a:ext>
              </a:extLst>
            </p:cNvPr>
            <p:cNvSpPr/>
            <p:nvPr/>
          </p:nvSpPr>
          <p:spPr>
            <a:xfrm>
              <a:off x="2550010" y="175935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C041DDE-D5A3-4D02-9910-CB38AD5A0251}"/>
                </a:ext>
              </a:extLst>
            </p:cNvPr>
            <p:cNvSpPr/>
            <p:nvPr/>
          </p:nvSpPr>
          <p:spPr>
            <a:xfrm>
              <a:off x="2550010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C5896F2-1EFC-408A-BCD0-461E92201723}"/>
                </a:ext>
              </a:extLst>
            </p:cNvPr>
            <p:cNvSpPr/>
            <p:nvPr/>
          </p:nvSpPr>
          <p:spPr>
            <a:xfrm>
              <a:off x="3055716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C2CBA5F-13DB-4337-A5D5-191A2666EB65}"/>
                </a:ext>
              </a:extLst>
            </p:cNvPr>
            <p:cNvSpPr/>
            <p:nvPr/>
          </p:nvSpPr>
          <p:spPr>
            <a:xfrm>
              <a:off x="3561422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2A80B6E-F7B5-4CEB-81CB-86799BF684F8}"/>
                </a:ext>
              </a:extLst>
            </p:cNvPr>
            <p:cNvSpPr/>
            <p:nvPr/>
          </p:nvSpPr>
          <p:spPr>
            <a:xfrm>
              <a:off x="4067128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45CBDB0-68EA-41FB-A28A-7A33895631F8}"/>
                </a:ext>
              </a:extLst>
            </p:cNvPr>
            <p:cNvSpPr/>
            <p:nvPr/>
          </p:nvSpPr>
          <p:spPr>
            <a:xfrm>
              <a:off x="5529953" y="175935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EE251DC-9FFB-4540-AB78-7E1731B63716}"/>
                </a:ext>
              </a:extLst>
            </p:cNvPr>
            <p:cNvSpPr/>
            <p:nvPr/>
          </p:nvSpPr>
          <p:spPr>
            <a:xfrm>
              <a:off x="5529953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D144DFC-B683-4533-866B-D60FA5A1AB41}"/>
                </a:ext>
              </a:extLst>
            </p:cNvPr>
            <p:cNvSpPr/>
            <p:nvPr/>
          </p:nvSpPr>
          <p:spPr>
            <a:xfrm>
              <a:off x="6035659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E3F12F80-CCA9-455B-9C11-39A3BFFF9D25}"/>
                </a:ext>
              </a:extLst>
            </p:cNvPr>
            <p:cNvSpPr/>
            <p:nvPr/>
          </p:nvSpPr>
          <p:spPr>
            <a:xfrm>
              <a:off x="6541365" y="1759352"/>
              <a:ext cx="505706" cy="755248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13CC8B3-C96C-416B-8BCE-D0B0571F3F23}"/>
                </a:ext>
              </a:extLst>
            </p:cNvPr>
            <p:cNvSpPr/>
            <p:nvPr/>
          </p:nvSpPr>
          <p:spPr>
            <a:xfrm>
              <a:off x="7047071" y="17593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1B238B9-4065-40A3-B94A-54B0AE7DD079}"/>
                </a:ext>
              </a:extLst>
            </p:cNvPr>
            <p:cNvSpPr/>
            <p:nvPr/>
          </p:nvSpPr>
          <p:spPr>
            <a:xfrm>
              <a:off x="2550010" y="27972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A8A38F5B-7E31-472D-BF1E-024EE52671D9}"/>
                </a:ext>
              </a:extLst>
            </p:cNvPr>
            <p:cNvSpPr/>
            <p:nvPr/>
          </p:nvSpPr>
          <p:spPr>
            <a:xfrm>
              <a:off x="2550010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31B71F6-AA2B-43CF-B324-C76266096480}"/>
                </a:ext>
              </a:extLst>
            </p:cNvPr>
            <p:cNvSpPr/>
            <p:nvPr/>
          </p:nvSpPr>
          <p:spPr>
            <a:xfrm>
              <a:off x="3055716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900E7946-6FE2-469A-9A28-2E08393C0D05}"/>
                </a:ext>
              </a:extLst>
            </p:cNvPr>
            <p:cNvSpPr/>
            <p:nvPr/>
          </p:nvSpPr>
          <p:spPr>
            <a:xfrm>
              <a:off x="3561422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9FB5881-C02C-43DD-8E52-5C2C057865A8}"/>
                </a:ext>
              </a:extLst>
            </p:cNvPr>
            <p:cNvSpPr/>
            <p:nvPr/>
          </p:nvSpPr>
          <p:spPr>
            <a:xfrm>
              <a:off x="4067128" y="27972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36FBDF0-5431-41EF-AF71-5DF66CC60422}"/>
                </a:ext>
              </a:extLst>
            </p:cNvPr>
            <p:cNvCxnSpPr>
              <a:stCxn id="37" idx="2"/>
              <a:endCxn id="2" idx="0"/>
            </p:cNvCxnSpPr>
            <p:nvPr/>
          </p:nvCxnSpPr>
          <p:spPr>
            <a:xfrm>
              <a:off x="2802863" y="1034970"/>
              <a:ext cx="0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719E03DF-0DAF-48F4-A92F-8E48045809B1}"/>
                </a:ext>
              </a:extLst>
            </p:cNvPr>
            <p:cNvCxnSpPr>
              <a:cxnSpLocks/>
              <a:stCxn id="38" idx="2"/>
              <a:endCxn id="25" idx="0"/>
            </p:cNvCxnSpPr>
            <p:nvPr/>
          </p:nvCxnSpPr>
          <p:spPr>
            <a:xfrm>
              <a:off x="3308569" y="1034970"/>
              <a:ext cx="1011412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D8049840-1443-4675-A754-3B3A0F999990}"/>
                </a:ext>
              </a:extLst>
            </p:cNvPr>
            <p:cNvCxnSpPr>
              <a:cxnSpLocks/>
              <a:stCxn id="39" idx="2"/>
              <a:endCxn id="27" idx="0"/>
            </p:cNvCxnSpPr>
            <p:nvPr/>
          </p:nvCxnSpPr>
          <p:spPr>
            <a:xfrm>
              <a:off x="3814275" y="1034970"/>
              <a:ext cx="1968531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054A6AD7-DEFC-4377-BC33-3E937509E0B9}"/>
                </a:ext>
              </a:extLst>
            </p:cNvPr>
            <p:cNvCxnSpPr>
              <a:cxnSpLocks/>
              <a:stCxn id="40" idx="2"/>
              <a:endCxn id="30" idx="0"/>
            </p:cNvCxnSpPr>
            <p:nvPr/>
          </p:nvCxnSpPr>
          <p:spPr>
            <a:xfrm>
              <a:off x="4319981" y="1034970"/>
              <a:ext cx="2979943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ED8E0C3-EA87-47C1-9986-143E271BBAD1}"/>
                </a:ext>
              </a:extLst>
            </p:cNvPr>
            <p:cNvSpPr/>
            <p:nvPr/>
          </p:nvSpPr>
          <p:spPr>
            <a:xfrm>
              <a:off x="2550010" y="506778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AB5AA10C-AA19-47BD-8157-4E82D3C4FE1B}"/>
                </a:ext>
              </a:extLst>
            </p:cNvPr>
            <p:cNvSpPr/>
            <p:nvPr/>
          </p:nvSpPr>
          <p:spPr>
            <a:xfrm>
              <a:off x="2550010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6E2BB76-8157-46F6-B82E-29557BD8D255}"/>
                </a:ext>
              </a:extLst>
            </p:cNvPr>
            <p:cNvSpPr/>
            <p:nvPr/>
          </p:nvSpPr>
          <p:spPr>
            <a:xfrm>
              <a:off x="3055716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04E1B54-8417-4088-B3C0-F27C0B728CA5}"/>
                </a:ext>
              </a:extLst>
            </p:cNvPr>
            <p:cNvSpPr/>
            <p:nvPr/>
          </p:nvSpPr>
          <p:spPr>
            <a:xfrm>
              <a:off x="3561422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71BD905-A4F2-4D02-907A-B211A85436E2}"/>
                </a:ext>
              </a:extLst>
            </p:cNvPr>
            <p:cNvSpPr/>
            <p:nvPr/>
          </p:nvSpPr>
          <p:spPr>
            <a:xfrm>
              <a:off x="4067128" y="506778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62DF8BF-2151-46FC-836A-3727E7DD6D48}"/>
                </a:ext>
              </a:extLst>
            </p:cNvPr>
            <p:cNvSpPr/>
            <p:nvPr/>
          </p:nvSpPr>
          <p:spPr>
            <a:xfrm>
              <a:off x="5529953" y="506778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5644508-6F73-403C-8B53-E9CEBFA4712E}"/>
                </a:ext>
              </a:extLst>
            </p:cNvPr>
            <p:cNvSpPr/>
            <p:nvPr/>
          </p:nvSpPr>
          <p:spPr>
            <a:xfrm>
              <a:off x="2550010" y="3588152"/>
              <a:ext cx="2461828" cy="755248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4125D9F-76B1-4A23-ABB1-F2A1F760DB21}"/>
                </a:ext>
              </a:extLst>
            </p:cNvPr>
            <p:cNvSpPr/>
            <p:nvPr/>
          </p:nvSpPr>
          <p:spPr>
            <a:xfrm>
              <a:off x="2550010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39DEE5B-CC45-4D90-ABCF-3F1E42CBF94F}"/>
                </a:ext>
              </a:extLst>
            </p:cNvPr>
            <p:cNvSpPr/>
            <p:nvPr/>
          </p:nvSpPr>
          <p:spPr>
            <a:xfrm>
              <a:off x="3055716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3200691-15B3-4B87-B3FE-7FBE49EF54EB}"/>
                </a:ext>
              </a:extLst>
            </p:cNvPr>
            <p:cNvSpPr/>
            <p:nvPr/>
          </p:nvSpPr>
          <p:spPr>
            <a:xfrm>
              <a:off x="3561422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D4D6E3EA-EFB2-44F5-8CA5-BA3BE7662B35}"/>
                </a:ext>
              </a:extLst>
            </p:cNvPr>
            <p:cNvSpPr/>
            <p:nvPr/>
          </p:nvSpPr>
          <p:spPr>
            <a:xfrm>
              <a:off x="4067128" y="3588152"/>
              <a:ext cx="505706" cy="75524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5B8A3C3E-362F-4E5D-B752-33FE33CA51B9}"/>
                </a:ext>
              </a:extLst>
            </p:cNvPr>
            <p:cNvCxnSpPr>
              <a:stCxn id="61" idx="2"/>
              <a:endCxn id="51" idx="0"/>
            </p:cNvCxnSpPr>
            <p:nvPr/>
          </p:nvCxnSpPr>
          <p:spPr>
            <a:xfrm>
              <a:off x="3814275" y="4343400"/>
              <a:ext cx="0" cy="72438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13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A78218C-AB84-4565-ADD0-DD7C1516F6ED}"/>
              </a:ext>
            </a:extLst>
          </p:cNvPr>
          <p:cNvSpPr/>
          <p:nvPr/>
        </p:nvSpPr>
        <p:spPr>
          <a:xfrm>
            <a:off x="521616" y="18844746"/>
            <a:ext cx="10925666" cy="1345676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0F5AA76-98B0-45F8-86B5-C309EF1CFC81}"/>
              </a:ext>
            </a:extLst>
          </p:cNvPr>
          <p:cNvSpPr/>
          <p:nvPr/>
        </p:nvSpPr>
        <p:spPr>
          <a:xfrm>
            <a:off x="521616" y="18844746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Rootfs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80083A6-7D86-4547-9CAF-640A4D180FAB}"/>
              </a:ext>
            </a:extLst>
          </p:cNvPr>
          <p:cNvSpPr/>
          <p:nvPr/>
        </p:nvSpPr>
        <p:spPr>
          <a:xfrm>
            <a:off x="3842992" y="18844746"/>
            <a:ext cx="1159498" cy="1345676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Dentry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Rootfs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67DC630-CE92-4CE8-B7DE-28F520494A33}"/>
              </a:ext>
            </a:extLst>
          </p:cNvPr>
          <p:cNvSpPr/>
          <p:nvPr/>
        </p:nvSpPr>
        <p:spPr>
          <a:xfrm>
            <a:off x="7164368" y="18851099"/>
            <a:ext cx="1159498" cy="1332975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</a:p>
          <a:p>
            <a:pPr algn="ctr"/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Ramfs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0FEC76A2-979C-4B96-8E72-9731D9E4D150}"/>
              </a:ext>
            </a:extLst>
          </p:cNvPr>
          <p:cNvCxnSpPr>
            <a:stCxn id="35" idx="2"/>
            <a:endCxn id="43" idx="2"/>
          </p:cNvCxnSpPr>
          <p:nvPr/>
        </p:nvCxnSpPr>
        <p:spPr>
          <a:xfrm rot="16200000" flipH="1">
            <a:off x="2762053" y="18529734"/>
            <a:ext cx="12700" cy="3321376"/>
          </a:xfrm>
          <a:prstGeom prst="bentConnector3">
            <a:avLst>
              <a:gd name="adj1" fmla="val 3878354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6C10A5E9-590C-42B2-BF64-46542F76B16A}"/>
              </a:ext>
            </a:extLst>
          </p:cNvPr>
          <p:cNvCxnSpPr>
            <a:cxnSpLocks/>
            <a:stCxn id="43" idx="0"/>
            <a:endCxn id="44" idx="0"/>
          </p:cNvCxnSpPr>
          <p:nvPr/>
        </p:nvCxnSpPr>
        <p:spPr>
          <a:xfrm rot="16200000" flipH="1">
            <a:off x="6080255" y="17187233"/>
            <a:ext cx="6351" cy="3321376"/>
          </a:xfrm>
          <a:prstGeom prst="bentConnector3">
            <a:avLst>
              <a:gd name="adj1" fmla="val -8497622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E3964BE1-92F0-4BF4-9692-F5DEB196C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48"/>
          <a:stretch/>
        </p:blipFill>
        <p:spPr>
          <a:xfrm>
            <a:off x="2402265" y="14623373"/>
            <a:ext cx="7164368" cy="3376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704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F3FC15-8B9B-4CEC-8AD8-591FB86BF06C}"/>
              </a:ext>
            </a:extLst>
          </p:cNvPr>
          <p:cNvSpPr/>
          <p:nvPr/>
        </p:nvSpPr>
        <p:spPr>
          <a:xfrm>
            <a:off x="1161067" y="16743746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startUp.S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1C6E79-D2EF-41F4-95EE-DACF540481F5}"/>
              </a:ext>
            </a:extLst>
          </p:cNvPr>
          <p:cNvSpPr/>
          <p:nvPr/>
        </p:nvSpPr>
        <p:spPr>
          <a:xfrm>
            <a:off x="1161067" y="17900102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bspInit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EACAC1-24EB-44F0-91DA-81BCCDDDAB9B}"/>
              </a:ext>
            </a:extLst>
          </p:cNvPr>
          <p:cNvSpPr/>
          <p:nvPr/>
        </p:nvSpPr>
        <p:spPr>
          <a:xfrm>
            <a:off x="1161067" y="15587390"/>
            <a:ext cx="2403836" cy="499620"/>
          </a:xfrm>
          <a:prstGeom prst="rect">
            <a:avLst/>
          </a:prstGeom>
          <a:solidFill>
            <a:srgbClr val="D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7F0BDE-3421-48AA-9D09-B19E58E9EA7C}"/>
              </a:ext>
            </a:extLst>
          </p:cNvPr>
          <p:cNvSpPr/>
          <p:nvPr/>
        </p:nvSpPr>
        <p:spPr>
          <a:xfrm>
            <a:off x="1161067" y="19056458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halBootThread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B05B6D9-A6FA-401C-B464-E257B0D513AD}"/>
              </a:ext>
            </a:extLst>
          </p:cNvPr>
          <p:cNvCxnSpPr>
            <a:stCxn id="7" idx="2"/>
            <a:endCxn id="4" idx="0"/>
          </p:cNvCxnSpPr>
          <p:nvPr/>
        </p:nvCxnSpPr>
        <p:spPr>
          <a:xfrm>
            <a:off x="2362985" y="16087010"/>
            <a:ext cx="0" cy="65673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416D999-4909-4275-8A84-B4006E361E3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362985" y="17243366"/>
            <a:ext cx="0" cy="65673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E919245-7805-4768-9FB8-F4FC0D6A5F46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362985" y="18399722"/>
            <a:ext cx="0" cy="656736"/>
          </a:xfrm>
          <a:prstGeom prst="straightConnector1">
            <a:avLst/>
          </a:prstGeom>
          <a:ln w="1270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8A4AC736-543B-478E-8DE7-3B7E70B731E6}"/>
              </a:ext>
            </a:extLst>
          </p:cNvPr>
          <p:cNvSpPr/>
          <p:nvPr/>
        </p:nvSpPr>
        <p:spPr>
          <a:xfrm>
            <a:off x="4894082" y="15587390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nand_init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773C70F-592F-41E4-9C5B-DA0DE2002827}"/>
              </a:ext>
            </a:extLst>
          </p:cNvPr>
          <p:cNvSpPr/>
          <p:nvPr/>
        </p:nvSpPr>
        <p:spPr>
          <a:xfrm>
            <a:off x="4894082" y="16743746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nand_init_chip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F31DE3E-0D97-437F-840C-E9699289AF65}"/>
              </a:ext>
            </a:extLst>
          </p:cNvPr>
          <p:cNvSpPr/>
          <p:nvPr/>
        </p:nvSpPr>
        <p:spPr>
          <a:xfrm>
            <a:off x="4894082" y="17900102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board_nand_init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2CC6FC2-1E8B-4042-B77D-485E365C3E57}"/>
              </a:ext>
            </a:extLst>
          </p:cNvPr>
          <p:cNvSpPr/>
          <p:nvPr/>
        </p:nvSpPr>
        <p:spPr>
          <a:xfrm>
            <a:off x="4894082" y="19023462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nand_scan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D86631B-5E4C-4F30-A7A5-765E1E6AD22D}"/>
              </a:ext>
            </a:extLst>
          </p:cNvPr>
          <p:cNvSpPr/>
          <p:nvPr/>
        </p:nvSpPr>
        <p:spPr>
          <a:xfrm>
            <a:off x="8627097" y="15587390"/>
            <a:ext cx="2403836" cy="499620"/>
          </a:xfrm>
          <a:prstGeom prst="rect">
            <a:avLst/>
          </a:prstGeom>
          <a:solidFill>
            <a:srgbClr val="C4B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nand_register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F96F259E-A8EA-43F4-AA7F-90C411EB374B}"/>
              </a:ext>
            </a:extLst>
          </p:cNvPr>
          <p:cNvCxnSpPr>
            <a:stCxn id="8" idx="3"/>
            <a:endCxn id="18" idx="1"/>
          </p:cNvCxnSpPr>
          <p:nvPr/>
        </p:nvCxnSpPr>
        <p:spPr>
          <a:xfrm flipV="1">
            <a:off x="3564904" y="15837200"/>
            <a:ext cx="1329179" cy="3469068"/>
          </a:xfrm>
          <a:prstGeom prst="bentConnector3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1B59857-12DA-4799-9405-002E43C47730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6096000" y="16087010"/>
            <a:ext cx="0" cy="656736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29582E3-528B-4968-BBBD-AE451F88D0F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6096000" y="17243366"/>
            <a:ext cx="0" cy="656736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B2B7C74-16D6-4AB8-9B3C-4BF31317BF2C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6096000" y="18399722"/>
            <a:ext cx="0" cy="623740"/>
          </a:xfrm>
          <a:prstGeom prst="straightConnector1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C625750E-8E93-479C-B293-2734BEB4EA29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 flipV="1">
            <a:off x="7297919" y="15837200"/>
            <a:ext cx="1329179" cy="3436072"/>
          </a:xfrm>
          <a:prstGeom prst="bentConnector3">
            <a:avLst/>
          </a:prstGeom>
          <a:ln w="127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065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086F9241-1D52-459B-9C1A-FF8C3863BA39}"/>
              </a:ext>
            </a:extLst>
          </p:cNvPr>
          <p:cNvGrpSpPr/>
          <p:nvPr/>
        </p:nvGrpSpPr>
        <p:grpSpPr>
          <a:xfrm>
            <a:off x="1014168" y="15337975"/>
            <a:ext cx="10163667" cy="3334732"/>
            <a:chOff x="1014166" y="767106"/>
            <a:chExt cx="10163667" cy="333473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0F10CC5-5312-4810-8D70-7194EAFC304C}"/>
                </a:ext>
              </a:extLst>
            </p:cNvPr>
            <p:cNvSpPr/>
            <p:nvPr/>
          </p:nvSpPr>
          <p:spPr>
            <a:xfrm>
              <a:off x="1014166" y="2756162"/>
              <a:ext cx="10163667" cy="1345676"/>
            </a:xfrm>
            <a:prstGeom prst="rect">
              <a:avLst/>
            </a:prstGeom>
            <a:solidFill>
              <a:srgbClr val="F5F5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1B6B08B-131F-4E17-8EA8-0A4E3A526802}"/>
                </a:ext>
              </a:extLst>
            </p:cNvPr>
            <p:cNvSpPr/>
            <p:nvPr/>
          </p:nvSpPr>
          <p:spPr>
            <a:xfrm>
              <a:off x="1014166" y="2756162"/>
              <a:ext cx="4636418" cy="1345676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603AE05-CE24-43EA-8470-32C215D8D500}"/>
                </a:ext>
              </a:extLst>
            </p:cNvPr>
            <p:cNvSpPr/>
            <p:nvPr/>
          </p:nvSpPr>
          <p:spPr>
            <a:xfrm>
              <a:off x="1014166" y="2756162"/>
              <a:ext cx="1082512" cy="1345676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FABBE78-56F4-4DEB-939F-8ACF396EE293}"/>
                </a:ext>
              </a:extLst>
            </p:cNvPr>
            <p:cNvSpPr/>
            <p:nvPr/>
          </p:nvSpPr>
          <p:spPr>
            <a:xfrm>
              <a:off x="5650584" y="2756162"/>
              <a:ext cx="4636418" cy="1345676"/>
            </a:xfrm>
            <a:prstGeom prst="rect">
              <a:avLst/>
            </a:prstGeom>
            <a:solidFill>
              <a:srgbClr val="F5F5F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1CCABE3-A651-4967-B993-7F26A902CC57}"/>
                </a:ext>
              </a:extLst>
            </p:cNvPr>
            <p:cNvSpPr/>
            <p:nvPr/>
          </p:nvSpPr>
          <p:spPr>
            <a:xfrm>
              <a:off x="2096678" y="767106"/>
              <a:ext cx="7107812" cy="1345676"/>
            </a:xfrm>
            <a:prstGeom prst="rect">
              <a:avLst/>
            </a:prstGeom>
            <a:solidFill>
              <a:srgbClr val="D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7B9A2D6-E3B6-4713-A89C-391E9CD4A584}"/>
                </a:ext>
              </a:extLst>
            </p:cNvPr>
            <p:cNvCxnSpPr>
              <a:stCxn id="31" idx="1"/>
              <a:endCxn id="25" idx="3"/>
            </p:cNvCxnSpPr>
            <p:nvPr/>
          </p:nvCxnSpPr>
          <p:spPr>
            <a:xfrm>
              <a:off x="2096678" y="1439944"/>
              <a:ext cx="0" cy="198905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E5DFFDB-08E2-4200-907A-51409430F856}"/>
                </a:ext>
              </a:extLst>
            </p:cNvPr>
            <p:cNvCxnSpPr>
              <a:cxnSpLocks/>
              <a:stCxn id="31" idx="3"/>
              <a:endCxn id="34" idx="1"/>
            </p:cNvCxnSpPr>
            <p:nvPr/>
          </p:nvCxnSpPr>
          <p:spPr>
            <a:xfrm>
              <a:off x="9204490" y="1439944"/>
              <a:ext cx="0" cy="1989056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13284A1-5CCA-448B-A2D6-E6F165B7C5CC}"/>
                </a:ext>
              </a:extLst>
            </p:cNvPr>
            <p:cNvSpPr/>
            <p:nvPr/>
          </p:nvSpPr>
          <p:spPr>
            <a:xfrm>
              <a:off x="9204490" y="2756162"/>
              <a:ext cx="1082512" cy="1345676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41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1988</TotalTime>
  <Words>2344</Words>
  <Application>Microsoft Office PowerPoint</Application>
  <PresentationFormat>自定义</PresentationFormat>
  <Paragraphs>613</Paragraphs>
  <Slides>49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7" baseType="lpstr">
      <vt:lpstr>等线</vt:lpstr>
      <vt:lpstr>Arial</vt:lpstr>
      <vt:lpstr>Calibri</vt:lpstr>
      <vt:lpstr>Calibri Light</vt:lpstr>
      <vt:lpstr>Consolas</vt:lpstr>
      <vt:lpstr>The Serif Hand Black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Wade Wilson</dc:creator>
  <cp:lastModifiedBy>Wade Wilson</cp:lastModifiedBy>
  <cp:revision>864</cp:revision>
  <dcterms:created xsi:type="dcterms:W3CDTF">2021-01-27T03:12:06Z</dcterms:created>
  <dcterms:modified xsi:type="dcterms:W3CDTF">2021-05-24T13:25:12Z</dcterms:modified>
</cp:coreProperties>
</file>