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7" r:id="rId12"/>
    <p:sldId id="268" r:id="rId13"/>
    <p:sldId id="314" r:id="rId14"/>
    <p:sldId id="269" r:id="rId15"/>
    <p:sldId id="271" r:id="rId16"/>
    <p:sldId id="272" r:id="rId17"/>
    <p:sldId id="273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7" r:id="rId31"/>
    <p:sldId id="289" r:id="rId32"/>
    <p:sldId id="291" r:id="rId33"/>
    <p:sldId id="292" r:id="rId34"/>
    <p:sldId id="290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6" r:id="rId56"/>
    <p:sldId id="315" r:id="rId57"/>
    <p:sldId id="313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726C7B0-B0B8-4B17-BE43-E51E883110F8}">
          <p14:sldIdLst>
            <p14:sldId id="256"/>
            <p14:sldId id="257"/>
          </p14:sldIdLst>
        </p14:section>
        <p14:section name="第一节：背景" id="{188D576D-D597-4DC4-A69B-5AB63006B94A}">
          <p14:sldIdLst>
            <p14:sldId id="265"/>
            <p14:sldId id="258"/>
          </p14:sldIdLst>
        </p14:section>
        <p14:section name="何为Norflash？动画集" id="{D33756F6-0BBE-49B5-BBE0-997EE9531ED1}">
          <p14:sldIdLst>
            <p14:sldId id="259"/>
            <p14:sldId id="260"/>
            <p14:sldId id="262"/>
            <p14:sldId id="261"/>
            <p14:sldId id="263"/>
          </p14:sldIdLst>
        </p14:section>
        <p14:section name="现有Norflash文件系统" id="{DFFD441D-5864-4556-BCC2-368D41EEA885}">
          <p14:sldIdLst>
            <p14:sldId id="264"/>
          </p14:sldIdLst>
        </p14:section>
        <p14:section name="第二节：HoitFS Motivation、Layout、Key Design" id="{AB91C535-11A3-4920-8DDF-A63044C3210C}">
          <p14:sldIdLst>
            <p14:sldId id="267"/>
          </p14:sldIdLst>
        </p14:section>
        <p14:section name="HoitFS动机" id="{085AAA2B-0FC0-4BDA-B9CC-77E78A6583D0}">
          <p14:sldIdLst>
            <p14:sldId id="268"/>
            <p14:sldId id="314"/>
          </p14:sldIdLst>
        </p14:section>
        <p14:section name="HoitFS布局" id="{F330997A-4F9A-4648-AAC8-06BEF850A58B}">
          <p14:sldIdLst>
            <p14:sldId id="269"/>
          </p14:sldIdLst>
        </p14:section>
        <p14:section name="HoitFS关键设计" id="{F1191148-4712-4C1B-8437-CCC3A410F511}">
          <p14:sldIdLst/>
        </p14:section>
        <p14:section name="节点设计" id="{19F9F696-FC76-461A-943C-56949A34997B}">
          <p14:sldIdLst>
            <p14:sldId id="271"/>
          </p14:sldIdLst>
        </p14:section>
        <p14:section name="节点管理结构-动画集" id="{C383F6CC-31AD-4DDB-B0FD-1A66A02FB20A}">
          <p14:sldIdLst>
            <p14:sldId id="272"/>
            <p14:sldId id="273"/>
            <p14:sldId id="276"/>
            <p14:sldId id="277"/>
            <p14:sldId id="279"/>
            <p14:sldId id="278"/>
          </p14:sldIdLst>
        </p14:section>
        <p14:section name="HoitFS文件结构设计" id="{BEB6D3A6-BD90-4B00-9B0A-0D09DE28BA25}">
          <p14:sldIdLst>
            <p14:sldId id="280"/>
          </p14:sldIdLst>
        </p14:section>
        <p14:section name="HoitFS WL设计" id="{A22825BF-EE31-4AC9-9DA0-97D82A75684A}">
          <p14:sldIdLst>
            <p14:sldId id="281"/>
            <p14:sldId id="282"/>
            <p14:sldId id="283"/>
          </p14:sldIdLst>
        </p14:section>
        <p14:section name="第三节：HoitFS优化设计" id="{7C0A1369-165A-4112-B768-2100791CD227}">
          <p14:sldIdLst>
            <p14:sldId id="284"/>
            <p14:sldId id="285"/>
            <p14:sldId id="286"/>
            <p14:sldId id="288"/>
            <p14:sldId id="287"/>
            <p14:sldId id="289"/>
          </p14:sldIdLst>
        </p14:section>
        <p14:section name="HoitFS EBS" id="{467D9084-801C-4283-BCF0-96DBB8625024}">
          <p14:sldIdLst>
            <p14:sldId id="291"/>
            <p14:sldId id="292"/>
            <p14:sldId id="290"/>
            <p14:sldId id="293"/>
            <p14:sldId id="294"/>
          </p14:sldIdLst>
        </p14:section>
        <p14:section name="HoitFS Adaptive GC" id="{A06F205B-8117-4825-A50B-BA5846474DFA}">
          <p14:sldIdLst>
            <p14:sldId id="295"/>
            <p14:sldId id="296"/>
            <p14:sldId id="297"/>
          </p14:sldIdLst>
        </p14:section>
        <p14:section name="HoitFS Mergable Tree" id="{2A43C225-0EB6-4A0F-8A5E-BC157AEF4B13}">
          <p14:sldIdLst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第四节：SylixOS接入" id="{428A64D0-E789-4650-9E48-8BE65684B286}">
          <p14:sldIdLst>
            <p14:sldId id="304"/>
            <p14:sldId id="305"/>
            <p14:sldId id="306"/>
            <p14:sldId id="307"/>
            <p14:sldId id="308"/>
          </p14:sldIdLst>
        </p14:section>
        <p14:section name="第五节：展望" id="{37CADC09-6B7A-4D69-BAAD-05D2A62EAD99}">
          <p14:sldIdLst>
            <p14:sldId id="309"/>
            <p14:sldId id="310"/>
            <p14:sldId id="311"/>
            <p14:sldId id="312"/>
          </p14:sldIdLst>
        </p14:section>
        <p14:section name="第六节：总结" id="{C5347942-5268-4157-A33F-7BA2B52387CB}">
          <p14:sldIdLst>
            <p14:sldId id="316"/>
            <p14:sldId id="315"/>
          </p14:sldIdLst>
        </p14:section>
        <p14:section name="结束" id="{F74578DD-BB17-4E30-8CB3-9711B797C84A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CC1"/>
    <a:srgbClr val="FFAB0B"/>
    <a:srgbClr val="576D7E"/>
    <a:srgbClr val="8849FF"/>
    <a:srgbClr val="5E9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7359" autoAdjust="0"/>
  </p:normalViewPr>
  <p:slideViewPr>
    <p:cSldViewPr snapToGrid="0">
      <p:cViewPr varScale="1">
        <p:scale>
          <a:sx n="75" d="100"/>
          <a:sy n="75" d="100"/>
        </p:scale>
        <p:origin x="112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5D6AA-94FE-436A-B3B7-F3027B76C12D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EB26A-5605-47B9-8D7B-49FE0922D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1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EB26A-5605-47B9-8D7B-49FE0922DC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EB26A-5605-47B9-8D7B-49FE0922DC1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24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EB26A-5605-47B9-8D7B-49FE0922DC1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9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EB26A-5605-47B9-8D7B-49FE0922DC1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54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EB26A-5605-47B9-8D7B-49FE0922DC1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76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EB26A-5605-47B9-8D7B-49FE0922DC1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2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EB26A-5605-47B9-8D7B-49FE0922DC1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6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EB26A-5605-47B9-8D7B-49FE0922DC1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5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40D67-03D8-4CA9-8ACE-6E030F08E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471E36-82BF-4487-80EE-649287145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002FD-9088-45F5-B46A-11E27F74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22C8-FEEE-4E1B-A265-E3289CE6FFAA}" type="datetime1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89704-5809-4F38-954F-B2967ED1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Team © Hoit-23o2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BAAF8-BDAF-4270-AB38-5F2CB1B5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FD73-B3C0-406C-9319-FC98AD5C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3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F4092-DE9B-419B-84C3-B4EFD197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1A2AC9-E109-4978-AC06-B91E00A1C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CEFE59-5B14-4A4D-AAAE-24B9676EC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2311B-F674-48CC-BD30-EA678806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BE62-669C-4570-8900-8EEAA67AF18F}" type="datetime1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0896E-2CB1-4D81-95A7-A43806C9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Team © Hoit-23o2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2F8F0-5DA9-4EF5-94EA-E03690DB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FD73-B3C0-406C-9319-FC98AD5C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10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D2763-2CDD-4866-AFF9-0C58E38E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737DE3-44F0-48CD-88A1-902D7F6F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358AF-0C8B-48E6-9166-6D0F27D6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A750-DE88-4092-A6E4-EC617276DBB5}" type="datetime1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FF87E-B22E-44FF-A592-6EC3F267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Team © Hoit-23o2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08699-B141-44B0-843E-1B5C6093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FD73-B3C0-406C-9319-FC98AD5C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42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EE1AAD-CED6-4DC5-AAD5-A6D8FD71C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F3288-4199-423B-9C52-E50E2942C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5A606-B350-453E-8ACE-5A986E07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0F86-B36C-4317-A46D-F7248E3368B6}" type="datetime1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61C58-23B3-436C-96E9-48CE9B65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Team © Hoit-23o2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5EABC-E910-4B11-BFF4-7DAB32C4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FD73-B3C0-406C-9319-FC98AD5C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54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F9A17-9E37-475B-B798-F15E5997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3C559-63FC-4B29-88CA-4E63D49E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5A2DF-6893-41BD-B289-F72CF96E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B8BC-9023-43AE-9B9D-81E92AAC690F}" type="datetime1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47377-60DC-4D0E-9CCC-0EEFEFE9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Team © Hoit-23o2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8698D-CF55-42AC-92A0-E92B24AD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FD73-B3C0-406C-9319-FC98AD5C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63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97548-6ADE-4394-BC59-D2B00F22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A4190-66B1-4AE0-B7F7-B02D8929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0DA91-402C-46CB-AD5E-556B1B42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223B-9F6F-40A5-86D0-1F5006971453}" type="datetime1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E29EB-71B7-4BF0-A2C6-6D3F40AF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Team © Hoit-23o2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A1E50-FB07-43BD-A981-3525CE2D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FD73-B3C0-406C-9319-FC98AD5C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8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41E3D-FCA4-4801-83FA-9A1EBD94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9E2DA-0EC8-4D2C-8986-DC8D0CA77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0DE63-CD34-4EB1-AF12-9B0F7C60F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0507D-05F8-415B-80C9-220D2BA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EF10-1BCD-4F63-B228-F32F378326DF}" type="datetime1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1DC91-84A2-43A9-BAAC-D851CF5E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Team © Hoit-23o2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650438-AA2B-418F-AA07-BDF8D29A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FD73-B3C0-406C-9319-FC98AD5C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5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3CED3-8787-475C-B5A1-13632680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ED03D-B44B-47CD-96EC-2420DADB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0D8C3-5454-4487-9D9F-AD8DF02ED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282B42-0718-4BDC-A90B-80BB6DAE2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9C17BD-BC6D-4927-94C4-6AB1AFFFD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CD4A1-3911-4B3D-A524-FFEEDAE5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CC78-5E20-4058-AF65-4EC904C4F0EC}" type="datetime1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1DB55B-39F2-44FC-A62F-9C61A390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Team © Hoit-23o2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0C6779-4729-4975-94D8-DF3D5FDD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FD73-B3C0-406C-9319-FC98AD5C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17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6157A-A0ED-4D3E-844F-53BEF835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03DD24-E660-48DC-9C6C-D8DA4CAB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946C-EDB0-45A9-8B84-187B2A7844EC}" type="datetime1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F69D8C-1F54-4E3F-8755-A7F52B32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Team © Hoit-23o2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68232E-1096-4A86-A0E1-F4B0C07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FD73-B3C0-406C-9319-FC98AD5C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21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rgbClr val="215C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03DD24-E660-48DC-9C6C-D8DA4CAB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946C-EDB0-45A9-8B84-187B2A7844EC}" type="datetime1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F69D8C-1F54-4E3F-8755-A7F52B32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Team © Hoit-23o2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68232E-1096-4A86-A0E1-F4B0C07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FD73-B3C0-406C-9319-FC98AD5C2B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9FD729-A794-4ABA-A745-F167629FC4D1}"/>
              </a:ext>
            </a:extLst>
          </p:cNvPr>
          <p:cNvSpPr/>
          <p:nvPr userDrawn="1"/>
        </p:nvSpPr>
        <p:spPr>
          <a:xfrm>
            <a:off x="5638800" y="3895266"/>
            <a:ext cx="914400" cy="6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D33E40-1A4B-42BB-B8EA-A3D2352031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81"/>
          <a:stretch/>
        </p:blipFill>
        <p:spPr>
          <a:xfrm>
            <a:off x="5677897" y="1946000"/>
            <a:ext cx="836207" cy="7200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9F94EC63-5BD3-4498-BAF8-F3F4905B1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73620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这里填写文字</a:t>
            </a:r>
          </a:p>
        </p:txBody>
      </p:sp>
    </p:spTree>
    <p:extLst>
      <p:ext uri="{BB962C8B-B14F-4D97-AF65-F5344CB8AC3E}">
        <p14:creationId xmlns:p14="http://schemas.microsoft.com/office/powerpoint/2010/main" val="2385868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178FDB-0903-4461-B299-73C49EFB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E904-AC33-4F0E-885E-4159F3634AAF}" type="datetime1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4DCE87-49D2-4244-9D94-54F74EAD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Team © Hoit-23o2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E3844-9735-4373-86A3-E6CC76B2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FD73-B3C0-406C-9319-FC98AD5C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35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E8C21-66C2-4A94-8E06-564D76DA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5E66C-4604-4353-9723-7BA4E03C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6C1F0-A744-43CA-9B26-8F9FDA52E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8BBC07-954E-4034-A003-F100AEBF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1C72-E856-4CDD-9A9B-A2E294325EDB}" type="datetime1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8C44F-5D07-41FE-9D0E-F877EF38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Team © Hoit-23o2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403101-2044-4F4B-AD63-50EB427E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FD73-B3C0-406C-9319-FC98AD5C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54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4A8BF9-B2C1-4B44-BF29-6906F46C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DD646-7F87-424E-B236-00F03AE7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61D7C-292C-4F6B-81FD-3C89A711B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F009-B533-47F3-92E3-28DA3D7AB5FD}" type="datetime1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03977-C419-442E-A9F2-B102FA928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Team © Hoit-23o2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5AC75-12C6-4352-BEFC-56567A59C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FFD73-B3C0-406C-9319-FC98AD5C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it-23o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FFB12F2-DC50-4296-A35E-DB7EC824420A}"/>
              </a:ext>
            </a:extLst>
          </p:cNvPr>
          <p:cNvSpPr/>
          <p:nvPr/>
        </p:nvSpPr>
        <p:spPr>
          <a:xfrm>
            <a:off x="-5" y="0"/>
            <a:ext cx="12192000" cy="4411744"/>
          </a:xfrm>
          <a:prstGeom prst="rect">
            <a:avLst/>
          </a:prstGeom>
          <a:gradFill flip="none" rotWithShape="1">
            <a:gsLst>
              <a:gs pos="0">
                <a:srgbClr val="215CC1"/>
              </a:gs>
              <a:gs pos="100000">
                <a:srgbClr val="215CC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59542B-D8DA-47BD-BD45-004443542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426" y="160700"/>
            <a:ext cx="2247175" cy="7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1E3372-4841-4EFB-84D3-8F4D146A4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63511"/>
            <a:ext cx="3922388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A8AAE4F-BAE6-446A-844E-8C6E0419380D}"/>
              </a:ext>
            </a:extLst>
          </p:cNvPr>
          <p:cNvSpPr txBox="1"/>
          <p:nvPr/>
        </p:nvSpPr>
        <p:spPr>
          <a:xfrm>
            <a:off x="998451" y="2256105"/>
            <a:ext cx="10195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HoitFS: A </a:t>
            </a:r>
            <a:r>
              <a:rPr lang="en-US" altLang="zh-CN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filesystem implemented on SylixOS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A4DA419C-C9CA-4DC7-8025-2BA3B1878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5122"/>
            <a:ext cx="9144000" cy="98415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队员：潘延麒、胡智胜、张楠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指导教师：夏文、江仲明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5BD24F-8FE1-4BE0-B302-60DB8BA22059}"/>
              </a:ext>
            </a:extLst>
          </p:cNvPr>
          <p:cNvSpPr txBox="1"/>
          <p:nvPr/>
        </p:nvSpPr>
        <p:spPr>
          <a:xfrm>
            <a:off x="2389301" y="5206364"/>
            <a:ext cx="7413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主讲人：潘延麒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38421A88-27C7-4539-B733-B6D16A15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9FFB079-F0CD-42F9-BB07-81F69A031204}"/>
              </a:ext>
            </a:extLst>
          </p:cNvPr>
          <p:cNvGrpSpPr/>
          <p:nvPr/>
        </p:nvGrpSpPr>
        <p:grpSpPr>
          <a:xfrm>
            <a:off x="2151350" y="1337698"/>
            <a:ext cx="7889293" cy="473519"/>
            <a:chOff x="2151350" y="1337698"/>
            <a:chExt cx="7889293" cy="47351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84A2536-1E8F-49EA-BD30-709D517C83F6}"/>
                </a:ext>
              </a:extLst>
            </p:cNvPr>
            <p:cNvSpPr txBox="1"/>
            <p:nvPr/>
          </p:nvSpPr>
          <p:spPr>
            <a:xfrm>
              <a:off x="2151350" y="1337698"/>
              <a:ext cx="78892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FFFF"/>
                  </a:solidFill>
                  <a:effectLst/>
                  <a:latin typeface="Helvetica Neue"/>
                </a:rPr>
                <a:t>2021</a:t>
              </a:r>
              <a:r>
                <a:rPr lang="zh-CN" altLang="en-US" b="1" dirty="0">
                  <a:solidFill>
                    <a:srgbClr val="FFFFFF"/>
                  </a:solidFill>
                  <a:effectLst/>
                  <a:latin typeface="Helvetica Neue"/>
                </a:rPr>
                <a:t>年全国大学生计算机系统能力大赛操作系统设计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4F2EAEF-6B3C-4B9B-93BA-DCF089D71C92}"/>
                </a:ext>
              </a:extLst>
            </p:cNvPr>
            <p:cNvCxnSpPr>
              <a:cxnSpLocks/>
            </p:cNvCxnSpPr>
            <p:nvPr/>
          </p:nvCxnSpPr>
          <p:spPr>
            <a:xfrm>
              <a:off x="3290563" y="1811217"/>
              <a:ext cx="56108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854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726CE-4A83-4A5B-B88A-CD2886E8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6BDE7-E2C7-4289-8E32-4198CA92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共性：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不同点：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4A1FE9-52DE-42F5-B100-E5017FC0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11918E-AFFC-4FCB-84A4-DFDB04E89613}"/>
              </a:ext>
            </a:extLst>
          </p:cNvPr>
          <p:cNvSpPr txBox="1"/>
          <p:nvPr/>
        </p:nvSpPr>
        <p:spPr>
          <a:xfrm>
            <a:off x="1105294" y="245483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UBIFS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YAFFS……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D7C59E-2F7F-47D7-90E3-4E729F8CEB18}"/>
              </a:ext>
            </a:extLst>
          </p:cNvPr>
          <p:cNvSpPr txBox="1"/>
          <p:nvPr/>
        </p:nvSpPr>
        <p:spPr>
          <a:xfrm>
            <a:off x="1105294" y="3941498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日志型文件系统（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异地更新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 Leveling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503E93-0FF9-4BA6-A029-DF491C35C842}"/>
              </a:ext>
            </a:extLst>
          </p:cNvPr>
          <p:cNvSpPr txBox="1"/>
          <p:nvPr/>
        </p:nvSpPr>
        <p:spPr>
          <a:xfrm>
            <a:off x="1105294" y="5480903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介质上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UBIFS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DDB5EF5-7276-4E28-9DD5-1000E24B74F7}"/>
              </a:ext>
            </a:extLst>
          </p:cNvPr>
          <p:cNvGrpSpPr/>
          <p:nvPr/>
        </p:nvGrpSpPr>
        <p:grpSpPr>
          <a:xfrm>
            <a:off x="6777234" y="1334954"/>
            <a:ext cx="4912713" cy="2215809"/>
            <a:chOff x="6777234" y="1334954"/>
            <a:chExt cx="4912713" cy="221580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331B2DF-8046-41D5-A4BA-05ACC7FEC61F}"/>
                </a:ext>
              </a:extLst>
            </p:cNvPr>
            <p:cNvSpPr/>
            <p:nvPr/>
          </p:nvSpPr>
          <p:spPr>
            <a:xfrm>
              <a:off x="7623926" y="3049588"/>
              <a:ext cx="3996968" cy="4996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3DDFAB4-B67F-4C42-9B67-D0CAAD5BE6F2}"/>
                </a:ext>
              </a:extLst>
            </p:cNvPr>
            <p:cNvSpPr/>
            <p:nvPr/>
          </p:nvSpPr>
          <p:spPr>
            <a:xfrm>
              <a:off x="9323820" y="1399389"/>
              <a:ext cx="298590" cy="2985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B7414C6-8977-4223-8E27-206AA76B116D}"/>
                </a:ext>
              </a:extLst>
            </p:cNvPr>
            <p:cNvSpPr/>
            <p:nvPr/>
          </p:nvSpPr>
          <p:spPr>
            <a:xfrm>
              <a:off x="8515473" y="1885414"/>
              <a:ext cx="298590" cy="2985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94DCC5-142D-44F7-8157-DB16897B55BB}"/>
                </a:ext>
              </a:extLst>
            </p:cNvPr>
            <p:cNvSpPr/>
            <p:nvPr/>
          </p:nvSpPr>
          <p:spPr>
            <a:xfrm>
              <a:off x="8864113" y="2287372"/>
              <a:ext cx="298590" cy="2985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4FE9BC-1D5F-454C-B842-72CF84D7D123}"/>
                </a:ext>
              </a:extLst>
            </p:cNvPr>
            <p:cNvSpPr/>
            <p:nvPr/>
          </p:nvSpPr>
          <p:spPr>
            <a:xfrm>
              <a:off x="9618481" y="2287372"/>
              <a:ext cx="298590" cy="2985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4E525C8-08CF-4950-B743-5B29514AC277}"/>
                </a:ext>
              </a:extLst>
            </p:cNvPr>
            <p:cNvSpPr/>
            <p:nvPr/>
          </p:nvSpPr>
          <p:spPr>
            <a:xfrm>
              <a:off x="8156803" y="2287372"/>
              <a:ext cx="298590" cy="29859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D6CBB87-1AFA-40CB-9EAD-C13E1F8C1AA3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>
            <a:xfrm flipH="1">
              <a:off x="8770336" y="1654252"/>
              <a:ext cx="597211" cy="274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FE7C8BB-69CC-4C32-B29A-0FA306A5177B}"/>
                </a:ext>
              </a:extLst>
            </p:cNvPr>
            <p:cNvCxnSpPr>
              <a:cxnSpLocks/>
              <a:stCxn id="13" idx="3"/>
              <a:endCxn id="16" idx="7"/>
            </p:cNvCxnSpPr>
            <p:nvPr/>
          </p:nvCxnSpPr>
          <p:spPr>
            <a:xfrm flipH="1">
              <a:off x="8411666" y="2140277"/>
              <a:ext cx="147534" cy="190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B677921-134C-4893-82DD-056833BDD80F}"/>
                </a:ext>
              </a:extLst>
            </p:cNvPr>
            <p:cNvCxnSpPr>
              <a:cxnSpLocks/>
              <a:stCxn id="13" idx="5"/>
              <a:endCxn id="14" idx="1"/>
            </p:cNvCxnSpPr>
            <p:nvPr/>
          </p:nvCxnSpPr>
          <p:spPr>
            <a:xfrm>
              <a:off x="8770336" y="2140277"/>
              <a:ext cx="137504" cy="190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3230808-2018-4F04-A5B6-66D60CDFD7B8}"/>
                </a:ext>
              </a:extLst>
            </p:cNvPr>
            <p:cNvCxnSpPr>
              <a:cxnSpLocks/>
              <a:stCxn id="13" idx="6"/>
              <a:endCxn id="15" idx="1"/>
            </p:cNvCxnSpPr>
            <p:nvPr/>
          </p:nvCxnSpPr>
          <p:spPr>
            <a:xfrm>
              <a:off x="8814063" y="2034709"/>
              <a:ext cx="848145" cy="29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87E50F1-BEC0-43C3-82A1-15080FC5A01F}"/>
                </a:ext>
              </a:extLst>
            </p:cNvPr>
            <p:cNvSpPr/>
            <p:nvPr/>
          </p:nvSpPr>
          <p:spPr>
            <a:xfrm>
              <a:off x="8091111" y="3050363"/>
              <a:ext cx="560416" cy="500400"/>
            </a:xfrm>
            <a:prstGeom prst="rect">
              <a:avLst/>
            </a:prstGeom>
            <a:solidFill>
              <a:srgbClr val="215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6BEA989-64C5-4FFC-9BEC-AB29767565D4}"/>
                </a:ext>
              </a:extLst>
            </p:cNvPr>
            <p:cNvSpPr/>
            <p:nvPr/>
          </p:nvSpPr>
          <p:spPr>
            <a:xfrm>
              <a:off x="9170715" y="3050363"/>
              <a:ext cx="560416" cy="500400"/>
            </a:xfrm>
            <a:prstGeom prst="rect">
              <a:avLst/>
            </a:prstGeom>
            <a:solidFill>
              <a:srgbClr val="215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B037C07-98C8-4E39-9BAC-3E609E2769E3}"/>
                </a:ext>
              </a:extLst>
            </p:cNvPr>
            <p:cNvSpPr/>
            <p:nvPr/>
          </p:nvSpPr>
          <p:spPr>
            <a:xfrm>
              <a:off x="10232968" y="3050363"/>
              <a:ext cx="560416" cy="500400"/>
            </a:xfrm>
            <a:prstGeom prst="rect">
              <a:avLst/>
            </a:prstGeom>
            <a:solidFill>
              <a:srgbClr val="215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80F8407-9659-40D8-9531-337C494D3343}"/>
                </a:ext>
              </a:extLst>
            </p:cNvPr>
            <p:cNvCxnSpPr>
              <a:cxnSpLocks/>
              <a:stCxn id="16" idx="4"/>
              <a:endCxn id="28" idx="0"/>
            </p:cNvCxnSpPr>
            <p:nvPr/>
          </p:nvCxnSpPr>
          <p:spPr>
            <a:xfrm>
              <a:off x="8306098" y="2585962"/>
              <a:ext cx="65221" cy="464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2387B97-AA6B-460D-A7DA-59D943B4ACFE}"/>
                </a:ext>
              </a:extLst>
            </p:cNvPr>
            <p:cNvCxnSpPr>
              <a:cxnSpLocks/>
              <a:stCxn id="14" idx="5"/>
              <a:endCxn id="29" idx="0"/>
            </p:cNvCxnSpPr>
            <p:nvPr/>
          </p:nvCxnSpPr>
          <p:spPr>
            <a:xfrm>
              <a:off x="9118976" y="2542235"/>
              <a:ext cx="331947" cy="508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621F9FB-5974-4B76-B6E3-A2E97532FA83}"/>
                </a:ext>
              </a:extLst>
            </p:cNvPr>
            <p:cNvCxnSpPr>
              <a:cxnSpLocks/>
              <a:stCxn id="15" idx="5"/>
              <a:endCxn id="30" idx="0"/>
            </p:cNvCxnSpPr>
            <p:nvPr/>
          </p:nvCxnSpPr>
          <p:spPr>
            <a:xfrm>
              <a:off x="9873344" y="2542235"/>
              <a:ext cx="639832" cy="508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B63900D-81F7-462D-95B4-C04125E67BBE}"/>
                </a:ext>
              </a:extLst>
            </p:cNvPr>
            <p:cNvSpPr txBox="1"/>
            <p:nvPr/>
          </p:nvSpPr>
          <p:spPr>
            <a:xfrm>
              <a:off x="10379817" y="1334954"/>
              <a:ext cx="827134" cy="371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F7853A0-F5E0-4CCC-BE79-DB1046EB1018}"/>
                </a:ext>
              </a:extLst>
            </p:cNvPr>
            <p:cNvCxnSpPr>
              <a:cxnSpLocks/>
            </p:cNvCxnSpPr>
            <p:nvPr/>
          </p:nvCxnSpPr>
          <p:spPr>
            <a:xfrm>
              <a:off x="6786322" y="2796299"/>
              <a:ext cx="490362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AE001B5-7E04-4C66-B0F1-4B240E5D3CCA}"/>
                </a:ext>
              </a:extLst>
            </p:cNvPr>
            <p:cNvSpPr txBox="1"/>
            <p:nvPr/>
          </p:nvSpPr>
          <p:spPr>
            <a:xfrm>
              <a:off x="6786322" y="3114732"/>
              <a:ext cx="79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6DF5587-4D12-4761-AF15-D312A1E6C1FB}"/>
                </a:ext>
              </a:extLst>
            </p:cNvPr>
            <p:cNvSpPr txBox="1"/>
            <p:nvPr/>
          </p:nvSpPr>
          <p:spPr>
            <a:xfrm>
              <a:off x="6777234" y="2214430"/>
              <a:ext cx="79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93097A8-B4D7-42F0-B342-FC8560E73E1D}"/>
              </a:ext>
            </a:extLst>
          </p:cNvPr>
          <p:cNvGrpSpPr/>
          <p:nvPr/>
        </p:nvGrpSpPr>
        <p:grpSpPr>
          <a:xfrm>
            <a:off x="6783302" y="4714903"/>
            <a:ext cx="4837592" cy="1114743"/>
            <a:chOff x="6783302" y="4714903"/>
            <a:chExt cx="4837592" cy="1114743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A39D4A51-DE39-47AD-BD5B-232E0C6D620A}"/>
                </a:ext>
              </a:extLst>
            </p:cNvPr>
            <p:cNvGrpSpPr/>
            <p:nvPr/>
          </p:nvGrpSpPr>
          <p:grpSpPr>
            <a:xfrm>
              <a:off x="6783302" y="4714903"/>
              <a:ext cx="4837592" cy="513100"/>
              <a:chOff x="6783302" y="4714903"/>
              <a:chExt cx="4837592" cy="5131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6CCE74-B23C-40FE-A477-A945C80877A2}"/>
                  </a:ext>
                </a:extLst>
              </p:cNvPr>
              <p:cNvSpPr/>
              <p:nvPr/>
            </p:nvSpPr>
            <p:spPr>
              <a:xfrm>
                <a:off x="7623926" y="4721643"/>
                <a:ext cx="3996968" cy="4996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997E2BC-44F0-434F-ADD0-DE2EEB5B3796}"/>
                  </a:ext>
                </a:extLst>
              </p:cNvPr>
              <p:cNvSpPr/>
              <p:nvPr/>
            </p:nvSpPr>
            <p:spPr>
              <a:xfrm>
                <a:off x="8724533" y="4721253"/>
                <a:ext cx="560416" cy="500400"/>
              </a:xfrm>
              <a:prstGeom prst="rect">
                <a:avLst/>
              </a:prstGeom>
              <a:solidFill>
                <a:srgbClr val="215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5D51914-DE09-46A9-9584-A17869021AC2}"/>
                  </a:ext>
                </a:extLst>
              </p:cNvPr>
              <p:cNvSpPr/>
              <p:nvPr/>
            </p:nvSpPr>
            <p:spPr>
              <a:xfrm>
                <a:off x="9593136" y="4721253"/>
                <a:ext cx="560416" cy="500400"/>
              </a:xfrm>
              <a:prstGeom prst="rect">
                <a:avLst/>
              </a:prstGeom>
              <a:solidFill>
                <a:srgbClr val="215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F07BACF5-CBE3-48F4-B047-AEC9786DF2EA}"/>
                  </a:ext>
                </a:extLst>
              </p:cNvPr>
              <p:cNvSpPr/>
              <p:nvPr/>
            </p:nvSpPr>
            <p:spPr>
              <a:xfrm>
                <a:off x="7836013" y="4721253"/>
                <a:ext cx="317387" cy="5004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" name="连接符: 肘形 59">
                <a:extLst>
                  <a:ext uri="{FF2B5EF4-FFF2-40B4-BE49-F238E27FC236}">
                    <a16:creationId xmlns:a16="http://schemas.microsoft.com/office/drawing/2014/main" id="{A5822479-E68B-4F66-991A-6C253190FDC0}"/>
                  </a:ext>
                </a:extLst>
              </p:cNvPr>
              <p:cNvCxnSpPr>
                <a:cxnSpLocks/>
                <a:stCxn id="58" idx="0"/>
                <a:endCxn id="56" idx="0"/>
              </p:cNvCxnSpPr>
              <p:nvPr/>
            </p:nvCxnSpPr>
            <p:spPr>
              <a:xfrm rot="5400000" flipH="1" flipV="1">
                <a:off x="8499724" y="4216236"/>
                <a:ext cx="12700" cy="1010034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连接符: 肘形 60">
                <a:extLst>
                  <a:ext uri="{FF2B5EF4-FFF2-40B4-BE49-F238E27FC236}">
                    <a16:creationId xmlns:a16="http://schemas.microsoft.com/office/drawing/2014/main" id="{41DE325B-190B-472F-806B-548CDA8DE7B1}"/>
                  </a:ext>
                </a:extLst>
              </p:cNvPr>
              <p:cNvCxnSpPr>
                <a:cxnSpLocks/>
                <a:stCxn id="58" idx="2"/>
                <a:endCxn id="57" idx="2"/>
              </p:cNvCxnSpPr>
              <p:nvPr/>
            </p:nvCxnSpPr>
            <p:spPr>
              <a:xfrm rot="16200000" flipH="1">
                <a:off x="8934025" y="4282334"/>
                <a:ext cx="12700" cy="1878637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2D65A885-947B-4245-AD82-A8EB441E2CEA}"/>
                  </a:ext>
                </a:extLst>
              </p:cNvPr>
              <p:cNvSpPr txBox="1"/>
              <p:nvPr/>
            </p:nvSpPr>
            <p:spPr>
              <a:xfrm>
                <a:off x="6783302" y="4786787"/>
                <a:ext cx="791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CD02B01-2C1E-46AD-8FA9-6104A9A66AC0}"/>
                </a:ext>
              </a:extLst>
            </p:cNvPr>
            <p:cNvSpPr txBox="1"/>
            <p:nvPr/>
          </p:nvSpPr>
          <p:spPr>
            <a:xfrm>
              <a:off x="7569086" y="5457990"/>
              <a:ext cx="827134" cy="371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5491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C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4FF53-C478-4247-8363-228C0BBA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62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动机、布局及关键设计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A74DB-E85E-43E3-891C-A89BCB2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53A6BC-6607-436D-B2DA-80D803904B35}"/>
              </a:ext>
            </a:extLst>
          </p:cNvPr>
          <p:cNvSpPr/>
          <p:nvPr/>
        </p:nvSpPr>
        <p:spPr>
          <a:xfrm>
            <a:off x="5638800" y="3895266"/>
            <a:ext cx="914400" cy="6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59B460-A38C-414D-897D-155BC8517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81"/>
          <a:stretch/>
        </p:blipFill>
        <p:spPr>
          <a:xfrm>
            <a:off x="5677897" y="1946000"/>
            <a:ext cx="83620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9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文件系统的支持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目前已有的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文件系统，例如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还有很多缺陷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，可以做进一步优化工作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ow To Open File With JFFS2 Extension? - File Extension .JFFS2">
            <a:extLst>
              <a:ext uri="{FF2B5EF4-FFF2-40B4-BE49-F238E27FC236}">
                <a16:creationId xmlns:a16="http://schemas.microsoft.com/office/drawing/2014/main" id="{E8E11BBA-722B-4274-AA2F-D45F6AA70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021" y="4630789"/>
            <a:ext cx="1215957" cy="121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848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1862B-281A-47A6-B4E6-6683F419D40E}"/>
              </a:ext>
            </a:extLst>
          </p:cNvPr>
          <p:cNvSpPr txBox="1"/>
          <p:nvPr/>
        </p:nvSpPr>
        <p:spPr>
          <a:xfrm>
            <a:off x="3048000" y="3244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 = (Hot + HITSZer) FS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340512D-AA39-42C9-BC6B-D170444D8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5AA513-51A5-4DAE-879E-28CF7133C79C}"/>
              </a:ext>
            </a:extLst>
          </p:cNvPr>
          <p:cNvSpPr txBox="1"/>
          <p:nvPr/>
        </p:nvSpPr>
        <p:spPr>
          <a:xfrm>
            <a:off x="3048000" y="48829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https://github.com/Hoit-23o2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7062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布局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3A2CFB-60A7-44C5-A1FD-29799ED544EF}"/>
              </a:ext>
            </a:extLst>
          </p:cNvPr>
          <p:cNvSpPr txBox="1"/>
          <p:nvPr/>
        </p:nvSpPr>
        <p:spPr>
          <a:xfrm>
            <a:off x="5259252" y="4865746"/>
            <a:ext cx="179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5AD071-C9A1-4148-A8CB-5AC0DAD22E73}"/>
              </a:ext>
            </a:extLst>
          </p:cNvPr>
          <p:cNvSpPr/>
          <p:nvPr/>
        </p:nvSpPr>
        <p:spPr>
          <a:xfrm>
            <a:off x="838200" y="2781182"/>
            <a:ext cx="10515600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E267F4-49D5-4120-9164-73E7008C4112}"/>
              </a:ext>
            </a:extLst>
          </p:cNvPr>
          <p:cNvSpPr/>
          <p:nvPr/>
        </p:nvSpPr>
        <p:spPr>
          <a:xfrm>
            <a:off x="838200" y="2781182"/>
            <a:ext cx="3597613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CC8F9F-F181-4066-94D0-E17017855A4C}"/>
              </a:ext>
            </a:extLst>
          </p:cNvPr>
          <p:cNvSpPr/>
          <p:nvPr/>
        </p:nvSpPr>
        <p:spPr>
          <a:xfrm>
            <a:off x="4435813" y="2781182"/>
            <a:ext cx="3597613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FE4A51-CA01-4D4B-B0F7-B78A2AF4B14A}"/>
              </a:ext>
            </a:extLst>
          </p:cNvPr>
          <p:cNvSpPr/>
          <p:nvPr/>
        </p:nvSpPr>
        <p:spPr>
          <a:xfrm>
            <a:off x="4435813" y="2781182"/>
            <a:ext cx="861708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8F5246-1320-4668-900B-E0606235083F}"/>
              </a:ext>
            </a:extLst>
          </p:cNvPr>
          <p:cNvSpPr/>
          <p:nvPr/>
        </p:nvSpPr>
        <p:spPr>
          <a:xfrm>
            <a:off x="5297521" y="2781182"/>
            <a:ext cx="861708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5676033-8C53-46CF-B725-98C5E362556F}"/>
              </a:ext>
            </a:extLst>
          </p:cNvPr>
          <p:cNvCxnSpPr>
            <a:cxnSpLocks/>
          </p:cNvCxnSpPr>
          <p:nvPr/>
        </p:nvCxnSpPr>
        <p:spPr>
          <a:xfrm>
            <a:off x="4435813" y="2320228"/>
            <a:ext cx="0" cy="1939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074F044-C74B-4A16-B1DC-611D6B1D5A2C}"/>
              </a:ext>
            </a:extLst>
          </p:cNvPr>
          <p:cNvCxnSpPr>
            <a:cxnSpLocks/>
          </p:cNvCxnSpPr>
          <p:nvPr/>
        </p:nvCxnSpPr>
        <p:spPr>
          <a:xfrm>
            <a:off x="8033426" y="2320227"/>
            <a:ext cx="0" cy="1939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1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关键设计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节点设计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一切皆节点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充分考虑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特性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结构利于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检测掉电故障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6D19AD-C98D-4EE9-9E3C-314BDF7D6BA8}"/>
              </a:ext>
            </a:extLst>
          </p:cNvPr>
          <p:cNvSpPr/>
          <p:nvPr/>
        </p:nvSpPr>
        <p:spPr>
          <a:xfrm>
            <a:off x="7847636" y="1825625"/>
            <a:ext cx="2743200" cy="108802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86EDB3-CA60-42DA-870E-62CB18496584}"/>
              </a:ext>
            </a:extLst>
          </p:cNvPr>
          <p:cNvSpPr/>
          <p:nvPr/>
        </p:nvSpPr>
        <p:spPr>
          <a:xfrm>
            <a:off x="7095282" y="1825625"/>
            <a:ext cx="752354" cy="1088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58405D-5368-4A45-854F-C69DDCF466A7}"/>
              </a:ext>
            </a:extLst>
          </p:cNvPr>
          <p:cNvGrpSpPr/>
          <p:nvPr/>
        </p:nvGrpSpPr>
        <p:grpSpPr>
          <a:xfrm>
            <a:off x="7095282" y="2913645"/>
            <a:ext cx="3495554" cy="2977752"/>
            <a:chOff x="7095282" y="2913645"/>
            <a:chExt cx="3495554" cy="297775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D0835CA-D50B-4668-A901-E8D88A8CD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10" t="13069" r="9448" b="13526"/>
            <a:stretch/>
          </p:blipFill>
          <p:spPr>
            <a:xfrm>
              <a:off x="7095282" y="3442837"/>
              <a:ext cx="3495554" cy="244856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8D3484C-8B74-4481-A6B5-2F5AD75007CC}"/>
                </a:ext>
              </a:extLst>
            </p:cNvPr>
            <p:cNvCxnSpPr>
              <a:cxnSpLocks/>
            </p:cNvCxnSpPr>
            <p:nvPr/>
          </p:nvCxnSpPr>
          <p:spPr>
            <a:xfrm>
              <a:off x="7095282" y="2913645"/>
              <a:ext cx="0" cy="297775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205EBC2-8D5F-450F-9D81-44B5FD1DEDBD}"/>
                </a:ext>
              </a:extLst>
            </p:cNvPr>
            <p:cNvCxnSpPr>
              <a:cxnSpLocks/>
            </p:cNvCxnSpPr>
            <p:nvPr/>
          </p:nvCxnSpPr>
          <p:spPr>
            <a:xfrm>
              <a:off x="7847636" y="2927482"/>
              <a:ext cx="2743200" cy="50151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5213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关键设计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节点管理结构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9A9FF9-234F-4B7C-A9D9-503267E17C4A}"/>
              </a:ext>
            </a:extLst>
          </p:cNvPr>
          <p:cNvSpPr txBox="1"/>
          <p:nvPr/>
        </p:nvSpPr>
        <p:spPr>
          <a:xfrm>
            <a:off x="5259252" y="4865746"/>
            <a:ext cx="179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44B45C-6313-4D92-A976-A9639E6A1695}"/>
              </a:ext>
            </a:extLst>
          </p:cNvPr>
          <p:cNvSpPr/>
          <p:nvPr/>
        </p:nvSpPr>
        <p:spPr>
          <a:xfrm>
            <a:off x="838200" y="2781182"/>
            <a:ext cx="10515600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E7B9EA-595F-4FC7-894A-483ACBA80532}"/>
              </a:ext>
            </a:extLst>
          </p:cNvPr>
          <p:cNvSpPr/>
          <p:nvPr/>
        </p:nvSpPr>
        <p:spPr>
          <a:xfrm>
            <a:off x="838200" y="2781182"/>
            <a:ext cx="3597613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4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关键设计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节点管理结构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9A9FF9-234F-4B7C-A9D9-503267E17C4A}"/>
              </a:ext>
            </a:extLst>
          </p:cNvPr>
          <p:cNvSpPr txBox="1"/>
          <p:nvPr/>
        </p:nvSpPr>
        <p:spPr>
          <a:xfrm>
            <a:off x="5259252" y="4865746"/>
            <a:ext cx="179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44B45C-6313-4D92-A976-A9639E6A1695}"/>
              </a:ext>
            </a:extLst>
          </p:cNvPr>
          <p:cNvSpPr/>
          <p:nvPr/>
        </p:nvSpPr>
        <p:spPr>
          <a:xfrm>
            <a:off x="838200" y="2781182"/>
            <a:ext cx="10515600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E7B9EA-595F-4FC7-894A-483ACBA80532}"/>
              </a:ext>
            </a:extLst>
          </p:cNvPr>
          <p:cNvSpPr/>
          <p:nvPr/>
        </p:nvSpPr>
        <p:spPr>
          <a:xfrm>
            <a:off x="838200" y="2781182"/>
            <a:ext cx="3597613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6D7DE2-0232-4B97-AC40-4EA525590D0A}"/>
              </a:ext>
            </a:extLst>
          </p:cNvPr>
          <p:cNvSpPr/>
          <p:nvPr/>
        </p:nvSpPr>
        <p:spPr>
          <a:xfrm>
            <a:off x="838200" y="2781182"/>
            <a:ext cx="861708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7B37D9-12D8-4C18-9DDF-FCFBCCCDAAB2}"/>
              </a:ext>
            </a:extLst>
          </p:cNvPr>
          <p:cNvSpPr/>
          <p:nvPr/>
        </p:nvSpPr>
        <p:spPr>
          <a:xfrm>
            <a:off x="1699908" y="2781182"/>
            <a:ext cx="861708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3C9C2DF-4BA9-4BD3-B9AA-C3B0A6DE0BFA}"/>
              </a:ext>
            </a:extLst>
          </p:cNvPr>
          <p:cNvSpPr/>
          <p:nvPr/>
        </p:nvSpPr>
        <p:spPr>
          <a:xfrm>
            <a:off x="2543198" y="2781182"/>
            <a:ext cx="861708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081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关键设计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节点管理结构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9A9FF9-234F-4B7C-A9D9-503267E17C4A}"/>
              </a:ext>
            </a:extLst>
          </p:cNvPr>
          <p:cNvSpPr txBox="1"/>
          <p:nvPr/>
        </p:nvSpPr>
        <p:spPr>
          <a:xfrm>
            <a:off x="5259252" y="4865746"/>
            <a:ext cx="179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44B45C-6313-4D92-A976-A9639E6A1695}"/>
              </a:ext>
            </a:extLst>
          </p:cNvPr>
          <p:cNvSpPr/>
          <p:nvPr/>
        </p:nvSpPr>
        <p:spPr>
          <a:xfrm>
            <a:off x="838200" y="2781182"/>
            <a:ext cx="10515600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E7B9EA-595F-4FC7-894A-483ACBA80532}"/>
              </a:ext>
            </a:extLst>
          </p:cNvPr>
          <p:cNvSpPr/>
          <p:nvPr/>
        </p:nvSpPr>
        <p:spPr>
          <a:xfrm>
            <a:off x="838200" y="2781182"/>
            <a:ext cx="3597613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6D7DE2-0232-4B97-AC40-4EA525590D0A}"/>
              </a:ext>
            </a:extLst>
          </p:cNvPr>
          <p:cNvSpPr/>
          <p:nvPr/>
        </p:nvSpPr>
        <p:spPr>
          <a:xfrm>
            <a:off x="838200" y="2781182"/>
            <a:ext cx="861708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7B37D9-12D8-4C18-9DDF-FCFBCCCDAAB2}"/>
              </a:ext>
            </a:extLst>
          </p:cNvPr>
          <p:cNvSpPr/>
          <p:nvPr/>
        </p:nvSpPr>
        <p:spPr>
          <a:xfrm>
            <a:off x="1699908" y="2781182"/>
            <a:ext cx="861708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3C9C2DF-4BA9-4BD3-B9AA-C3B0A6DE0BFA}"/>
              </a:ext>
            </a:extLst>
          </p:cNvPr>
          <p:cNvSpPr/>
          <p:nvPr/>
        </p:nvSpPr>
        <p:spPr>
          <a:xfrm>
            <a:off x="2543198" y="2781182"/>
            <a:ext cx="861708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C95F26-8E00-4231-B703-17AD0CC40BF3}"/>
              </a:ext>
            </a:extLst>
          </p:cNvPr>
          <p:cNvGrpSpPr/>
          <p:nvPr/>
        </p:nvGrpSpPr>
        <p:grpSpPr>
          <a:xfrm>
            <a:off x="838200" y="2781182"/>
            <a:ext cx="1817224" cy="1017346"/>
            <a:chOff x="2858948" y="2757906"/>
            <a:chExt cx="3495554" cy="104062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50FDD84-4A96-483F-92AB-16C66551B542}"/>
                </a:ext>
              </a:extLst>
            </p:cNvPr>
            <p:cNvSpPr/>
            <p:nvPr/>
          </p:nvSpPr>
          <p:spPr>
            <a:xfrm>
              <a:off x="3611302" y="2757906"/>
              <a:ext cx="2743200" cy="1040622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Payload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5095CD-3288-46B9-A754-0D610898FD4E}"/>
                </a:ext>
              </a:extLst>
            </p:cNvPr>
            <p:cNvSpPr/>
            <p:nvPr/>
          </p:nvSpPr>
          <p:spPr>
            <a:xfrm>
              <a:off x="2858948" y="2757906"/>
              <a:ext cx="752354" cy="10406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32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关键设计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节点管理结构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9A9FF9-234F-4B7C-A9D9-503267E17C4A}"/>
              </a:ext>
            </a:extLst>
          </p:cNvPr>
          <p:cNvSpPr txBox="1"/>
          <p:nvPr/>
        </p:nvSpPr>
        <p:spPr>
          <a:xfrm>
            <a:off x="5259252" y="4865746"/>
            <a:ext cx="1799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44B45C-6313-4D92-A976-A9639E6A1695}"/>
              </a:ext>
            </a:extLst>
          </p:cNvPr>
          <p:cNvSpPr/>
          <p:nvPr/>
        </p:nvSpPr>
        <p:spPr>
          <a:xfrm>
            <a:off x="838200" y="2781182"/>
            <a:ext cx="10515600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E7B9EA-595F-4FC7-894A-483ACBA80532}"/>
              </a:ext>
            </a:extLst>
          </p:cNvPr>
          <p:cNvSpPr/>
          <p:nvPr/>
        </p:nvSpPr>
        <p:spPr>
          <a:xfrm>
            <a:off x="838200" y="2781182"/>
            <a:ext cx="3597613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6D7DE2-0232-4B97-AC40-4EA525590D0A}"/>
              </a:ext>
            </a:extLst>
          </p:cNvPr>
          <p:cNvSpPr/>
          <p:nvPr/>
        </p:nvSpPr>
        <p:spPr>
          <a:xfrm>
            <a:off x="838200" y="2781182"/>
            <a:ext cx="861708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7B37D9-12D8-4C18-9DDF-FCFBCCCDAAB2}"/>
              </a:ext>
            </a:extLst>
          </p:cNvPr>
          <p:cNvSpPr/>
          <p:nvPr/>
        </p:nvSpPr>
        <p:spPr>
          <a:xfrm>
            <a:off x="1699908" y="2781182"/>
            <a:ext cx="861708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3C9C2DF-4BA9-4BD3-B9AA-C3B0A6DE0BFA}"/>
              </a:ext>
            </a:extLst>
          </p:cNvPr>
          <p:cNvSpPr/>
          <p:nvPr/>
        </p:nvSpPr>
        <p:spPr>
          <a:xfrm>
            <a:off x="2543198" y="2781182"/>
            <a:ext cx="861708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C95F26-8E00-4231-B703-17AD0CC40BF3}"/>
              </a:ext>
            </a:extLst>
          </p:cNvPr>
          <p:cNvGrpSpPr/>
          <p:nvPr/>
        </p:nvGrpSpPr>
        <p:grpSpPr>
          <a:xfrm>
            <a:off x="838200" y="2781182"/>
            <a:ext cx="1817224" cy="1017346"/>
            <a:chOff x="2858948" y="2757906"/>
            <a:chExt cx="3495554" cy="104062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50FDD84-4A96-483F-92AB-16C66551B542}"/>
                </a:ext>
              </a:extLst>
            </p:cNvPr>
            <p:cNvSpPr/>
            <p:nvPr/>
          </p:nvSpPr>
          <p:spPr>
            <a:xfrm>
              <a:off x="3611302" y="2757906"/>
              <a:ext cx="2743200" cy="1040622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Payload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5095CD-3288-46B9-A754-0D610898FD4E}"/>
                </a:ext>
              </a:extLst>
            </p:cNvPr>
            <p:cNvSpPr/>
            <p:nvPr/>
          </p:nvSpPr>
          <p:spPr>
            <a:xfrm>
              <a:off x="2858948" y="2757906"/>
              <a:ext cx="752354" cy="10406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F3B15F1-3D35-4545-B524-841F5855ABF0}"/>
              </a:ext>
            </a:extLst>
          </p:cNvPr>
          <p:cNvGrpSpPr/>
          <p:nvPr/>
        </p:nvGrpSpPr>
        <p:grpSpPr>
          <a:xfrm>
            <a:off x="4435813" y="2781182"/>
            <a:ext cx="1817224" cy="1017346"/>
            <a:chOff x="2858948" y="2757906"/>
            <a:chExt cx="3495554" cy="104062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4794787-4B2F-4386-8C0C-9099BE7B387A}"/>
                </a:ext>
              </a:extLst>
            </p:cNvPr>
            <p:cNvSpPr/>
            <p:nvPr/>
          </p:nvSpPr>
          <p:spPr>
            <a:xfrm>
              <a:off x="3611302" y="2757906"/>
              <a:ext cx="2743200" cy="1040622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Payload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FC9EACB-8DD1-4F88-ABE4-DBAA2CEA41CA}"/>
                </a:ext>
              </a:extLst>
            </p:cNvPr>
            <p:cNvSpPr/>
            <p:nvPr/>
          </p:nvSpPr>
          <p:spPr>
            <a:xfrm>
              <a:off x="2858948" y="2757906"/>
              <a:ext cx="752354" cy="10406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5447A2-C7AC-4A32-9C2F-871243E88AD6}"/>
              </a:ext>
            </a:extLst>
          </p:cNvPr>
          <p:cNvGrpSpPr/>
          <p:nvPr/>
        </p:nvGrpSpPr>
        <p:grpSpPr>
          <a:xfrm>
            <a:off x="7636213" y="2781182"/>
            <a:ext cx="1817224" cy="1017346"/>
            <a:chOff x="2858948" y="2757906"/>
            <a:chExt cx="3495554" cy="104062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8968B8A-12EF-43FD-A35E-20812A7C1FE4}"/>
                </a:ext>
              </a:extLst>
            </p:cNvPr>
            <p:cNvSpPr/>
            <p:nvPr/>
          </p:nvSpPr>
          <p:spPr>
            <a:xfrm>
              <a:off x="3611302" y="2757906"/>
              <a:ext cx="2743200" cy="1040622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Payload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EF1DB8-332C-4DF1-AC3F-0BA5A6B6B034}"/>
                </a:ext>
              </a:extLst>
            </p:cNvPr>
            <p:cNvSpPr/>
            <p:nvPr/>
          </p:nvSpPr>
          <p:spPr>
            <a:xfrm>
              <a:off x="2858948" y="2757906"/>
              <a:ext cx="752354" cy="10406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642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812F-99D0-4583-9ACB-2E94FD97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3EDEB-1E30-4ACA-AEC8-48E74712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动机、布局以及关键设计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未来展望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41A5D6-FB08-431F-BA84-31647B24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20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关键设计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节点管理结构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262DDE2-8509-439E-B392-E05FCC152A34}"/>
              </a:ext>
            </a:extLst>
          </p:cNvPr>
          <p:cNvGrpSpPr/>
          <p:nvPr/>
        </p:nvGrpSpPr>
        <p:grpSpPr>
          <a:xfrm>
            <a:off x="7035123" y="1336494"/>
            <a:ext cx="3893026" cy="5156381"/>
            <a:chOff x="7035123" y="1336494"/>
            <a:chExt cx="3893026" cy="5156381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7F0D969-BD6D-4F71-BBE2-94089DA198DC}"/>
                </a:ext>
              </a:extLst>
            </p:cNvPr>
            <p:cNvGrpSpPr/>
            <p:nvPr/>
          </p:nvGrpSpPr>
          <p:grpSpPr>
            <a:xfrm>
              <a:off x="7035123" y="1336494"/>
              <a:ext cx="3893026" cy="5156381"/>
              <a:chOff x="1456119" y="1304744"/>
              <a:chExt cx="3893026" cy="5156381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4694ED32-AB00-49DF-B87C-38CCC324B6C4}"/>
                  </a:ext>
                </a:extLst>
              </p:cNvPr>
              <p:cNvGrpSpPr/>
              <p:nvPr/>
            </p:nvGrpSpPr>
            <p:grpSpPr>
              <a:xfrm>
                <a:off x="1865757" y="1624965"/>
                <a:ext cx="1291590" cy="1047750"/>
                <a:chOff x="1884045" y="1640205"/>
                <a:chExt cx="1291590" cy="1047750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5C87234-5AD8-44E3-B095-8A9482EE4280}"/>
                    </a:ext>
                  </a:extLst>
                </p:cNvPr>
                <p:cNvSpPr/>
                <p:nvPr/>
              </p:nvSpPr>
              <p:spPr>
                <a:xfrm>
                  <a:off x="1884045" y="16402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phys_addr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749680CA-CC6F-46EC-9D33-6F06643E4E94}"/>
                    </a:ext>
                  </a:extLst>
                </p:cNvPr>
                <p:cNvSpPr/>
                <p:nvPr/>
              </p:nvSpPr>
              <p:spPr>
                <a:xfrm>
                  <a:off x="1884045" y="18497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totlen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E5CCDC6-572F-4CCA-B366-ED79D023E513}"/>
                    </a:ext>
                  </a:extLst>
                </p:cNvPr>
                <p:cNvSpPr/>
                <p:nvPr/>
              </p:nvSpPr>
              <p:spPr>
                <a:xfrm>
                  <a:off x="1884045" y="20593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next_logic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26AA4370-5A39-4B2D-B4E0-AE00F0588D4B}"/>
                    </a:ext>
                  </a:extLst>
                </p:cNvPr>
                <p:cNvSpPr/>
                <p:nvPr/>
              </p:nvSpPr>
              <p:spPr>
                <a:xfrm>
                  <a:off x="1884045" y="22688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next_phys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F5C7EC30-13C0-4079-BC8E-D1FCE26EB954}"/>
                    </a:ext>
                  </a:extLst>
                </p:cNvPr>
                <p:cNvSpPr/>
                <p:nvPr/>
              </p:nvSpPr>
              <p:spPr>
                <a:xfrm>
                  <a:off x="1884045" y="24784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is_obseleted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25F0E18-A6DD-427E-924B-7BD65D862404}"/>
                  </a:ext>
                </a:extLst>
              </p:cNvPr>
              <p:cNvGrpSpPr/>
              <p:nvPr/>
            </p:nvGrpSpPr>
            <p:grpSpPr>
              <a:xfrm>
                <a:off x="1865757" y="2905125"/>
                <a:ext cx="1291590" cy="1047750"/>
                <a:chOff x="1884045" y="1640205"/>
                <a:chExt cx="1291590" cy="104775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C5989384-D3A6-44B4-A9D6-5C0C604DF48B}"/>
                    </a:ext>
                  </a:extLst>
                </p:cNvPr>
                <p:cNvSpPr/>
                <p:nvPr/>
              </p:nvSpPr>
              <p:spPr>
                <a:xfrm>
                  <a:off x="1884045" y="16402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phys_addr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D0605718-D419-4182-B02F-0B751A4D7CC4}"/>
                    </a:ext>
                  </a:extLst>
                </p:cNvPr>
                <p:cNvSpPr/>
                <p:nvPr/>
              </p:nvSpPr>
              <p:spPr>
                <a:xfrm>
                  <a:off x="1884045" y="18497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totlen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A2C1D3D-CC5B-470B-9FF8-FFCCDAD51870}"/>
                    </a:ext>
                  </a:extLst>
                </p:cNvPr>
                <p:cNvSpPr/>
                <p:nvPr/>
              </p:nvSpPr>
              <p:spPr>
                <a:xfrm>
                  <a:off x="1884045" y="20593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next_logic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9DCE39D5-8C02-467C-BBC1-989F88878879}"/>
                    </a:ext>
                  </a:extLst>
                </p:cNvPr>
                <p:cNvSpPr/>
                <p:nvPr/>
              </p:nvSpPr>
              <p:spPr>
                <a:xfrm>
                  <a:off x="1884045" y="22688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next_phys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E766D17C-4609-4B4B-8A84-0CD6CFE013DE}"/>
                    </a:ext>
                  </a:extLst>
                </p:cNvPr>
                <p:cNvSpPr/>
                <p:nvPr/>
              </p:nvSpPr>
              <p:spPr>
                <a:xfrm>
                  <a:off x="1884045" y="24784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is_obseleted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8D10C201-1721-4F10-AD6D-6FDA01584C70}"/>
                  </a:ext>
                </a:extLst>
              </p:cNvPr>
              <p:cNvGrpSpPr/>
              <p:nvPr/>
            </p:nvGrpSpPr>
            <p:grpSpPr>
              <a:xfrm>
                <a:off x="1865757" y="4256723"/>
                <a:ext cx="1291590" cy="1047750"/>
                <a:chOff x="1884045" y="1640205"/>
                <a:chExt cx="1291590" cy="1047750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38855530-0C85-49EE-92D5-2222B9F8C48D}"/>
                    </a:ext>
                  </a:extLst>
                </p:cNvPr>
                <p:cNvSpPr/>
                <p:nvPr/>
              </p:nvSpPr>
              <p:spPr>
                <a:xfrm>
                  <a:off x="1884045" y="16402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phys_addr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616BDD63-B799-44A0-B25E-7971C56A0049}"/>
                    </a:ext>
                  </a:extLst>
                </p:cNvPr>
                <p:cNvSpPr/>
                <p:nvPr/>
              </p:nvSpPr>
              <p:spPr>
                <a:xfrm>
                  <a:off x="1884045" y="18497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totlen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D5DD69C4-C05E-4E7B-A523-A131945E870C}"/>
                    </a:ext>
                  </a:extLst>
                </p:cNvPr>
                <p:cNvSpPr/>
                <p:nvPr/>
              </p:nvSpPr>
              <p:spPr>
                <a:xfrm>
                  <a:off x="1884045" y="20593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next_logic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57AD0221-555E-436A-BA28-57ED214007F6}"/>
                    </a:ext>
                  </a:extLst>
                </p:cNvPr>
                <p:cNvSpPr/>
                <p:nvPr/>
              </p:nvSpPr>
              <p:spPr>
                <a:xfrm>
                  <a:off x="1884045" y="22688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next_phys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530EF1E4-F9D4-4D67-81FC-C5CC043AB2B2}"/>
                    </a:ext>
                  </a:extLst>
                </p:cNvPr>
                <p:cNvSpPr/>
                <p:nvPr/>
              </p:nvSpPr>
              <p:spPr>
                <a:xfrm>
                  <a:off x="1884045" y="24784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is_obseleted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4" name="连接符: 肘形 23">
                <a:extLst>
                  <a:ext uri="{FF2B5EF4-FFF2-40B4-BE49-F238E27FC236}">
                    <a16:creationId xmlns:a16="http://schemas.microsoft.com/office/drawing/2014/main" id="{FC8FAEAD-27CF-4AE6-B224-E1B3C57C8D9E}"/>
                  </a:ext>
                </a:extLst>
              </p:cNvPr>
              <p:cNvCxnSpPr>
                <a:cxnSpLocks/>
                <a:stCxn id="28" idx="1"/>
                <a:endCxn id="60" idx="1"/>
              </p:cNvCxnSpPr>
              <p:nvPr/>
            </p:nvCxnSpPr>
            <p:spPr>
              <a:xfrm rot="10800000" flipV="1">
                <a:off x="1865757" y="2148840"/>
                <a:ext cx="12700" cy="2212658"/>
              </a:xfrm>
              <a:prstGeom prst="bentConnector3">
                <a:avLst>
                  <a:gd name="adj1" fmla="val 6600000"/>
                </a:avLst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29A5C8B0-EE3F-41BF-90F3-6B7E082B9166}"/>
                  </a:ext>
                </a:extLst>
              </p:cNvPr>
              <p:cNvCxnSpPr>
                <a:cxnSpLocks/>
                <a:stCxn id="39" idx="1"/>
                <a:endCxn id="54" idx="1"/>
              </p:cNvCxnSpPr>
              <p:nvPr/>
            </p:nvCxnSpPr>
            <p:spPr>
              <a:xfrm rot="10800000" flipV="1">
                <a:off x="1865757" y="2358390"/>
                <a:ext cx="12700" cy="651510"/>
              </a:xfrm>
              <a:prstGeom prst="bentConnector3">
                <a:avLst>
                  <a:gd name="adj1" fmla="val 3480000"/>
                </a:avLst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8" name="连接符: 肘形 97">
                <a:extLst>
                  <a:ext uri="{FF2B5EF4-FFF2-40B4-BE49-F238E27FC236}">
                    <a16:creationId xmlns:a16="http://schemas.microsoft.com/office/drawing/2014/main" id="{787F6211-5AEE-426F-A213-C78A3580F9A9}"/>
                  </a:ext>
                </a:extLst>
              </p:cNvPr>
              <p:cNvCxnSpPr>
                <a:cxnSpLocks/>
                <a:stCxn id="57" idx="1"/>
              </p:cNvCxnSpPr>
              <p:nvPr/>
            </p:nvCxnSpPr>
            <p:spPr>
              <a:xfrm rot="10800000" flipV="1">
                <a:off x="1456119" y="3638550"/>
                <a:ext cx="409638" cy="432340"/>
              </a:xfrm>
              <a:prstGeom prst="bentConnector2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E146CAD0-8FB1-49D6-8AF4-10C2B50C4220}"/>
                  </a:ext>
                </a:extLst>
              </p:cNvPr>
              <p:cNvCxnSpPr>
                <a:endCxn id="60" idx="1"/>
              </p:cNvCxnSpPr>
              <p:nvPr/>
            </p:nvCxnSpPr>
            <p:spPr>
              <a:xfrm>
                <a:off x="1456119" y="4070890"/>
                <a:ext cx="409638" cy="29060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D79EF5E7-6A5B-4716-A06C-95877923CE0B}"/>
                  </a:ext>
                </a:extLst>
              </p:cNvPr>
              <p:cNvGrpSpPr/>
              <p:nvPr/>
            </p:nvGrpSpPr>
            <p:grpSpPr>
              <a:xfrm>
                <a:off x="3588798" y="4990148"/>
                <a:ext cx="1291590" cy="1047750"/>
                <a:chOff x="1884045" y="1640205"/>
                <a:chExt cx="1291590" cy="1047750"/>
              </a:xfrm>
            </p:grpSpPr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7ABCFB53-41BB-4497-9157-34F502F39329}"/>
                    </a:ext>
                  </a:extLst>
                </p:cNvPr>
                <p:cNvSpPr/>
                <p:nvPr/>
              </p:nvSpPr>
              <p:spPr>
                <a:xfrm>
                  <a:off x="1884045" y="16402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HOITC_ino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7D463618-2068-4A85-9685-D64CF99E99C8}"/>
                    </a:ext>
                  </a:extLst>
                </p:cNvPr>
                <p:cNvSpPr/>
                <p:nvPr/>
              </p:nvSpPr>
              <p:spPr>
                <a:xfrm>
                  <a:off x="1884045" y="18497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HOITC_next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A5FDBC91-8106-4E10-ACAB-610B60F6C2FB}"/>
                    </a:ext>
                  </a:extLst>
                </p:cNvPr>
                <p:cNvSpPr/>
                <p:nvPr/>
              </p:nvSpPr>
              <p:spPr>
                <a:xfrm>
                  <a:off x="1884045" y="20593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HOITC_nodes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1DA9DE74-D726-4019-BA65-78A2F338681E}"/>
                    </a:ext>
                  </a:extLst>
                </p:cNvPr>
                <p:cNvSpPr/>
                <p:nvPr/>
              </p:nvSpPr>
              <p:spPr>
                <a:xfrm>
                  <a:off x="1884045" y="22688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HOITC_nlink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68C11EBE-E30A-4B20-B4AD-9CA2FDF1FEEB}"/>
                    </a:ext>
                  </a:extLst>
                </p:cNvPr>
                <p:cNvSpPr/>
                <p:nvPr/>
              </p:nvSpPr>
              <p:spPr>
                <a:xfrm>
                  <a:off x="1884045" y="24784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NULL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F1AD2807-4460-49FE-BD36-497CE8549C80}"/>
                  </a:ext>
                </a:extLst>
              </p:cNvPr>
              <p:cNvSpPr txBox="1"/>
              <p:nvPr/>
            </p:nvSpPr>
            <p:spPr>
              <a:xfrm>
                <a:off x="1660938" y="1304744"/>
                <a:ext cx="19278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 HOIT_RAW_INFO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4" name="连接符: 肘形 113">
                <a:extLst>
                  <a:ext uri="{FF2B5EF4-FFF2-40B4-BE49-F238E27FC236}">
                    <a16:creationId xmlns:a16="http://schemas.microsoft.com/office/drawing/2014/main" id="{97CE658B-20F7-47A2-A749-90E6FEF28488}"/>
                  </a:ext>
                </a:extLst>
              </p:cNvPr>
              <p:cNvCxnSpPr>
                <a:cxnSpLocks/>
                <a:stCxn id="63" idx="3"/>
                <a:endCxn id="112" idx="1"/>
              </p:cNvCxnSpPr>
              <p:nvPr/>
            </p:nvCxnSpPr>
            <p:spPr>
              <a:xfrm>
                <a:off x="3157347" y="4990148"/>
                <a:ext cx="431451" cy="942975"/>
              </a:xfrm>
              <a:prstGeom prst="bentConnector3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连接符: 肘形 115">
                <a:extLst>
                  <a:ext uri="{FF2B5EF4-FFF2-40B4-BE49-F238E27FC236}">
                    <a16:creationId xmlns:a16="http://schemas.microsoft.com/office/drawing/2014/main" id="{ED74A0DC-4D6C-4C8D-94A1-602D9AD6E3B9}"/>
                  </a:ext>
                </a:extLst>
              </p:cNvPr>
              <p:cNvCxnSpPr>
                <a:cxnSpLocks/>
                <a:stCxn id="110" idx="3"/>
                <a:endCxn id="9" idx="3"/>
              </p:cNvCxnSpPr>
              <p:nvPr/>
            </p:nvCxnSpPr>
            <p:spPr>
              <a:xfrm flipH="1" flipV="1">
                <a:off x="3157347" y="1729740"/>
                <a:ext cx="1723041" cy="3784283"/>
              </a:xfrm>
              <a:prstGeom prst="bentConnector3">
                <a:avLst>
                  <a:gd name="adj1" fmla="val -13267"/>
                </a:avLst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C9371C2-CBDF-478F-946E-875741145527}"/>
                  </a:ext>
                </a:extLst>
              </p:cNvPr>
              <p:cNvSpPr txBox="1"/>
              <p:nvPr/>
            </p:nvSpPr>
            <p:spPr>
              <a:xfrm>
                <a:off x="3120041" y="6184126"/>
                <a:ext cx="2229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 HOIT_INODE_CACHE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ABD09909-2EC4-43AD-B03C-47CBB118556F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 flipV="1">
                <a:off x="3157347" y="3324225"/>
                <a:ext cx="693293" cy="1047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0EC9E2A0-AD84-407B-AA7A-9B4511DDC713}"/>
                  </a:ext>
                </a:extLst>
              </p:cNvPr>
              <p:cNvCxnSpPr>
                <a:cxnSpLocks/>
                <a:stCxn id="57" idx="3"/>
              </p:cNvCxnSpPr>
              <p:nvPr/>
            </p:nvCxnSpPr>
            <p:spPr>
              <a:xfrm>
                <a:off x="3157347" y="3638550"/>
                <a:ext cx="678085" cy="1233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C737463A-C8B7-4A9B-AC13-66302C7DD8DD}"/>
                  </a:ext>
                </a:extLst>
              </p:cNvPr>
              <p:cNvSpPr txBox="1"/>
              <p:nvPr/>
            </p:nvSpPr>
            <p:spPr>
              <a:xfrm>
                <a:off x="3879975" y="3139559"/>
                <a:ext cx="14691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逻辑邻接节点</a:t>
                </a: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D6D21F3C-0213-4475-9122-D9733C73D1AF}"/>
                  </a:ext>
                </a:extLst>
              </p:cNvPr>
              <p:cNvSpPr txBox="1"/>
              <p:nvPr/>
            </p:nvSpPr>
            <p:spPr>
              <a:xfrm>
                <a:off x="3877896" y="3649225"/>
                <a:ext cx="1291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物理邻接节点</a:t>
                </a:r>
              </a:p>
            </p:txBody>
          </p: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0DE87E5D-9A49-4D41-84C3-DE5A383AB5C0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 flipV="1">
                <a:off x="3157347" y="2676525"/>
                <a:ext cx="678085" cy="3333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81046763-5068-4CD2-B486-6DCA8A2C6B6E}"/>
                  </a:ext>
                </a:extLst>
              </p:cNvPr>
              <p:cNvSpPr txBox="1"/>
              <p:nvPr/>
            </p:nvSpPr>
            <p:spPr>
              <a:xfrm>
                <a:off x="3877896" y="2507217"/>
                <a:ext cx="1471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节点物理地址</a:t>
                </a: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F8A0E625-B340-490D-BE13-AB6BB45EDFE0}"/>
                  </a:ext>
                </a:extLst>
              </p:cNvPr>
              <p:cNvSpPr txBox="1"/>
              <p:nvPr/>
            </p:nvSpPr>
            <p:spPr>
              <a:xfrm>
                <a:off x="3881152" y="4113540"/>
                <a:ext cx="11125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是否过期</a:t>
                </a:r>
              </a:p>
            </p:txBody>
          </p:sp>
        </p:grp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E64D0E01-432C-443B-B7BC-E9624B82F8DC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8736351" y="3879850"/>
              <a:ext cx="678085" cy="349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B387409-41EA-4C56-AE0E-02891875EFEE}"/>
              </a:ext>
            </a:extLst>
          </p:cNvPr>
          <p:cNvGrpSpPr/>
          <p:nvPr/>
        </p:nvGrpSpPr>
        <p:grpSpPr>
          <a:xfrm>
            <a:off x="652977" y="1761489"/>
            <a:ext cx="6791789" cy="4195722"/>
            <a:chOff x="652977" y="1761489"/>
            <a:chExt cx="6791789" cy="419572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89A73AB-FF50-466E-9BF0-B52EBD4AD2DA}"/>
                </a:ext>
              </a:extLst>
            </p:cNvPr>
            <p:cNvGrpSpPr/>
            <p:nvPr/>
          </p:nvGrpSpPr>
          <p:grpSpPr>
            <a:xfrm>
              <a:off x="652977" y="5200333"/>
              <a:ext cx="5245099" cy="756878"/>
              <a:chOff x="652977" y="4643459"/>
              <a:chExt cx="5245099" cy="756878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40D6361D-9EA2-4B12-88E7-6D2FD00426B0}"/>
                  </a:ext>
                </a:extLst>
              </p:cNvPr>
              <p:cNvSpPr/>
              <p:nvPr/>
            </p:nvSpPr>
            <p:spPr>
              <a:xfrm>
                <a:off x="652977" y="4643459"/>
                <a:ext cx="5245099" cy="7568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89D147CC-5556-492E-B39D-71C157055489}"/>
                  </a:ext>
                </a:extLst>
              </p:cNvPr>
              <p:cNvGrpSpPr/>
              <p:nvPr/>
            </p:nvGrpSpPr>
            <p:grpSpPr>
              <a:xfrm>
                <a:off x="652977" y="4643459"/>
                <a:ext cx="724410" cy="756878"/>
                <a:chOff x="2858948" y="2757906"/>
                <a:chExt cx="3495554" cy="1040622"/>
              </a:xfrm>
            </p:grpSpPr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CB04B32-F0BF-4CE3-A61D-EE19668AA080}"/>
                    </a:ext>
                  </a:extLst>
                </p:cNvPr>
                <p:cNvSpPr/>
                <p:nvPr/>
              </p:nvSpPr>
              <p:spPr>
                <a:xfrm>
                  <a:off x="3611302" y="2757906"/>
                  <a:ext cx="2743200" cy="1040622"/>
                </a:xfrm>
                <a:prstGeom prst="rect">
                  <a:avLst/>
                </a:prstGeom>
                <a:solidFill>
                  <a:srgbClr val="215CC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E42BF020-CFAF-4B0A-BDC9-2D8A0F77D763}"/>
                    </a:ext>
                  </a:extLst>
                </p:cNvPr>
                <p:cNvSpPr/>
                <p:nvPr/>
              </p:nvSpPr>
              <p:spPr>
                <a:xfrm>
                  <a:off x="2858948" y="2757906"/>
                  <a:ext cx="752354" cy="104062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9258F50F-86F3-4F4B-8DE8-891709C2DE72}"/>
                  </a:ext>
                </a:extLst>
              </p:cNvPr>
              <p:cNvGrpSpPr/>
              <p:nvPr/>
            </p:nvGrpSpPr>
            <p:grpSpPr>
              <a:xfrm>
                <a:off x="2953040" y="4643459"/>
                <a:ext cx="724410" cy="756878"/>
                <a:chOff x="2858948" y="2757906"/>
                <a:chExt cx="3495554" cy="1040622"/>
              </a:xfrm>
            </p:grpSpPr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CFB25DEC-227D-4230-BD93-693218190A89}"/>
                    </a:ext>
                  </a:extLst>
                </p:cNvPr>
                <p:cNvSpPr/>
                <p:nvPr/>
              </p:nvSpPr>
              <p:spPr>
                <a:xfrm>
                  <a:off x="3611302" y="2757906"/>
                  <a:ext cx="2743200" cy="1040622"/>
                </a:xfrm>
                <a:prstGeom prst="rect">
                  <a:avLst/>
                </a:prstGeom>
                <a:solidFill>
                  <a:srgbClr val="215CC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F75E239B-C22F-42E1-89F2-203EFB55D50B}"/>
                    </a:ext>
                  </a:extLst>
                </p:cNvPr>
                <p:cNvSpPr/>
                <p:nvPr/>
              </p:nvSpPr>
              <p:spPr>
                <a:xfrm>
                  <a:off x="2858948" y="2757906"/>
                  <a:ext cx="752354" cy="1040622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5" name="连接符: 肘形 4">
              <a:extLst>
                <a:ext uri="{FF2B5EF4-FFF2-40B4-BE49-F238E27FC236}">
                  <a16:creationId xmlns:a16="http://schemas.microsoft.com/office/drawing/2014/main" id="{F3458AFC-208A-49AB-891C-2AFC4C3B05E8}"/>
                </a:ext>
              </a:extLst>
            </p:cNvPr>
            <p:cNvCxnSpPr>
              <a:stCxn id="9" idx="1"/>
              <a:endCxn id="68" idx="0"/>
            </p:cNvCxnSpPr>
            <p:nvPr/>
          </p:nvCxnSpPr>
          <p:spPr>
            <a:xfrm rot="10800000" flipV="1">
              <a:off x="730935" y="1761489"/>
              <a:ext cx="6713826" cy="3438843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37D57D5C-62FC-4202-88AF-20B711DDECD1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rot="10800000" flipV="1">
              <a:off x="3030999" y="4460557"/>
              <a:ext cx="4413767" cy="739776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4901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关键设计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节点管理结构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57F0D969-BD6D-4F71-BBE2-94089DA198DC}"/>
              </a:ext>
            </a:extLst>
          </p:cNvPr>
          <p:cNvGrpSpPr/>
          <p:nvPr/>
        </p:nvGrpSpPr>
        <p:grpSpPr>
          <a:xfrm>
            <a:off x="1317223" y="1336494"/>
            <a:ext cx="3893026" cy="5156381"/>
            <a:chOff x="1456119" y="1304744"/>
            <a:chExt cx="3893026" cy="515638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694ED32-AB00-49DF-B87C-38CCC324B6C4}"/>
                </a:ext>
              </a:extLst>
            </p:cNvPr>
            <p:cNvGrpSpPr/>
            <p:nvPr/>
          </p:nvGrpSpPr>
          <p:grpSpPr>
            <a:xfrm>
              <a:off x="1865757" y="1624965"/>
              <a:ext cx="1291590" cy="1047750"/>
              <a:chOff x="1884045" y="1640205"/>
              <a:chExt cx="1291590" cy="104775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5C87234-5AD8-44E3-B095-8A9482EE4280}"/>
                  </a:ext>
                </a:extLst>
              </p:cNvPr>
              <p:cNvSpPr/>
              <p:nvPr/>
            </p:nvSpPr>
            <p:spPr>
              <a:xfrm>
                <a:off x="1884045" y="16402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phys_addr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49680CA-CC6F-46EC-9D33-6F06643E4E94}"/>
                  </a:ext>
                </a:extLst>
              </p:cNvPr>
              <p:cNvSpPr/>
              <p:nvPr/>
            </p:nvSpPr>
            <p:spPr>
              <a:xfrm>
                <a:off x="1884045" y="184975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totlen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E5CCDC6-572F-4CCA-B366-ED79D023E513}"/>
                  </a:ext>
                </a:extLst>
              </p:cNvPr>
              <p:cNvSpPr/>
              <p:nvPr/>
            </p:nvSpPr>
            <p:spPr>
              <a:xfrm>
                <a:off x="1884045" y="20593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next_logic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6AA4370-5A39-4B2D-B4E0-AE00F0588D4B}"/>
                  </a:ext>
                </a:extLst>
              </p:cNvPr>
              <p:cNvSpPr/>
              <p:nvPr/>
            </p:nvSpPr>
            <p:spPr>
              <a:xfrm>
                <a:off x="1884045" y="226885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next_phys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5C7EC30-13C0-4079-BC8E-D1FCE26EB954}"/>
                  </a:ext>
                </a:extLst>
              </p:cNvPr>
              <p:cNvSpPr/>
              <p:nvPr/>
            </p:nvSpPr>
            <p:spPr>
              <a:xfrm>
                <a:off x="1884045" y="24784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is_obseleted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525F0E18-A6DD-427E-924B-7BD65D862404}"/>
                </a:ext>
              </a:extLst>
            </p:cNvPr>
            <p:cNvGrpSpPr/>
            <p:nvPr/>
          </p:nvGrpSpPr>
          <p:grpSpPr>
            <a:xfrm>
              <a:off x="1865757" y="2905125"/>
              <a:ext cx="1291590" cy="1047750"/>
              <a:chOff x="1884045" y="1640205"/>
              <a:chExt cx="1291590" cy="104775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5989384-D3A6-44B4-A9D6-5C0C604DF48B}"/>
                  </a:ext>
                </a:extLst>
              </p:cNvPr>
              <p:cNvSpPr/>
              <p:nvPr/>
            </p:nvSpPr>
            <p:spPr>
              <a:xfrm>
                <a:off x="1884045" y="16402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phys_addr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605718-D419-4182-B02F-0B751A4D7CC4}"/>
                  </a:ext>
                </a:extLst>
              </p:cNvPr>
              <p:cNvSpPr/>
              <p:nvPr/>
            </p:nvSpPr>
            <p:spPr>
              <a:xfrm>
                <a:off x="1884045" y="184975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totlen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A2C1D3D-CC5B-470B-9FF8-FFCCDAD51870}"/>
                  </a:ext>
                </a:extLst>
              </p:cNvPr>
              <p:cNvSpPr/>
              <p:nvPr/>
            </p:nvSpPr>
            <p:spPr>
              <a:xfrm>
                <a:off x="1884045" y="20593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next_logic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DCE39D5-8C02-467C-BBC1-989F88878879}"/>
                  </a:ext>
                </a:extLst>
              </p:cNvPr>
              <p:cNvSpPr/>
              <p:nvPr/>
            </p:nvSpPr>
            <p:spPr>
              <a:xfrm>
                <a:off x="1884045" y="226885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next_phys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66D17C-4609-4B4B-8A84-0CD6CFE013DE}"/>
                  </a:ext>
                </a:extLst>
              </p:cNvPr>
              <p:cNvSpPr/>
              <p:nvPr/>
            </p:nvSpPr>
            <p:spPr>
              <a:xfrm>
                <a:off x="1884045" y="24784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is_obseleted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D10C201-1721-4F10-AD6D-6FDA01584C70}"/>
                </a:ext>
              </a:extLst>
            </p:cNvPr>
            <p:cNvGrpSpPr/>
            <p:nvPr/>
          </p:nvGrpSpPr>
          <p:grpSpPr>
            <a:xfrm>
              <a:off x="1865757" y="4256723"/>
              <a:ext cx="1291590" cy="1047750"/>
              <a:chOff x="1884045" y="1640205"/>
              <a:chExt cx="1291590" cy="104775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8855530-0C85-49EE-92D5-2222B9F8C48D}"/>
                  </a:ext>
                </a:extLst>
              </p:cNvPr>
              <p:cNvSpPr/>
              <p:nvPr/>
            </p:nvSpPr>
            <p:spPr>
              <a:xfrm>
                <a:off x="1884045" y="16402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phys_addr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616BDD63-B799-44A0-B25E-7971C56A0049}"/>
                  </a:ext>
                </a:extLst>
              </p:cNvPr>
              <p:cNvSpPr/>
              <p:nvPr/>
            </p:nvSpPr>
            <p:spPr>
              <a:xfrm>
                <a:off x="1884045" y="184975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totlen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5DD69C4-C05E-4E7B-A523-A131945E870C}"/>
                  </a:ext>
                </a:extLst>
              </p:cNvPr>
              <p:cNvSpPr/>
              <p:nvPr/>
            </p:nvSpPr>
            <p:spPr>
              <a:xfrm>
                <a:off x="1884045" y="20593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next_logic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7AD0221-555E-436A-BA28-57ED214007F6}"/>
                  </a:ext>
                </a:extLst>
              </p:cNvPr>
              <p:cNvSpPr/>
              <p:nvPr/>
            </p:nvSpPr>
            <p:spPr>
              <a:xfrm>
                <a:off x="1884045" y="226885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next_phys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30EF1E4-F9D4-4D67-81FC-C5CC043AB2B2}"/>
                  </a:ext>
                </a:extLst>
              </p:cNvPr>
              <p:cNvSpPr/>
              <p:nvPr/>
            </p:nvSpPr>
            <p:spPr>
              <a:xfrm>
                <a:off x="1884045" y="24784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is_obseleted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FC8FAEAD-27CF-4AE6-B224-E1B3C57C8D9E}"/>
                </a:ext>
              </a:extLst>
            </p:cNvPr>
            <p:cNvCxnSpPr>
              <a:cxnSpLocks/>
              <a:stCxn id="28" idx="1"/>
              <a:endCxn id="60" idx="1"/>
            </p:cNvCxnSpPr>
            <p:nvPr/>
          </p:nvCxnSpPr>
          <p:spPr>
            <a:xfrm rot="10800000" flipV="1">
              <a:off x="1865757" y="2148840"/>
              <a:ext cx="12700" cy="2212658"/>
            </a:xfrm>
            <a:prstGeom prst="bentConnector3">
              <a:avLst>
                <a:gd name="adj1" fmla="val 6600000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29A5C8B0-EE3F-41BF-90F3-6B7E082B9166}"/>
                </a:ext>
              </a:extLst>
            </p:cNvPr>
            <p:cNvCxnSpPr>
              <a:cxnSpLocks/>
              <a:stCxn id="39" idx="1"/>
              <a:endCxn id="54" idx="1"/>
            </p:cNvCxnSpPr>
            <p:nvPr/>
          </p:nvCxnSpPr>
          <p:spPr>
            <a:xfrm rot="10800000" flipV="1">
              <a:off x="1865757" y="2358390"/>
              <a:ext cx="12700" cy="651510"/>
            </a:xfrm>
            <a:prstGeom prst="bentConnector3">
              <a:avLst>
                <a:gd name="adj1" fmla="val 3480000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787F6211-5AEE-426F-A213-C78A3580F9A9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 flipV="1">
              <a:off x="1456119" y="3638550"/>
              <a:ext cx="409638" cy="432340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146CAD0-8FB1-49D6-8AF4-10C2B50C4220}"/>
                </a:ext>
              </a:extLst>
            </p:cNvPr>
            <p:cNvCxnSpPr>
              <a:endCxn id="60" idx="1"/>
            </p:cNvCxnSpPr>
            <p:nvPr/>
          </p:nvCxnSpPr>
          <p:spPr>
            <a:xfrm>
              <a:off x="1456119" y="4070890"/>
              <a:ext cx="409638" cy="29060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D79EF5E7-6A5B-4716-A06C-95877923CE0B}"/>
                </a:ext>
              </a:extLst>
            </p:cNvPr>
            <p:cNvGrpSpPr/>
            <p:nvPr/>
          </p:nvGrpSpPr>
          <p:grpSpPr>
            <a:xfrm>
              <a:off x="3588798" y="4990148"/>
              <a:ext cx="1291590" cy="1047750"/>
              <a:chOff x="1884045" y="1640205"/>
              <a:chExt cx="1291590" cy="1047750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ABCFB53-41BB-4497-9157-34F502F39329}"/>
                  </a:ext>
                </a:extLst>
              </p:cNvPr>
              <p:cNvSpPr/>
              <p:nvPr/>
            </p:nvSpPr>
            <p:spPr>
              <a:xfrm>
                <a:off x="1884045" y="16402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HOITC_ino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7D463618-2068-4A85-9685-D64CF99E99C8}"/>
                  </a:ext>
                </a:extLst>
              </p:cNvPr>
              <p:cNvSpPr/>
              <p:nvPr/>
            </p:nvSpPr>
            <p:spPr>
              <a:xfrm>
                <a:off x="1884045" y="184975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HOITC_next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5FDBC91-8106-4E10-ACAB-610B60F6C2FB}"/>
                  </a:ext>
                </a:extLst>
              </p:cNvPr>
              <p:cNvSpPr/>
              <p:nvPr/>
            </p:nvSpPr>
            <p:spPr>
              <a:xfrm>
                <a:off x="1884045" y="20593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HOITC_nodes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1DA9DE74-D726-4019-BA65-78A2F338681E}"/>
                  </a:ext>
                </a:extLst>
              </p:cNvPr>
              <p:cNvSpPr/>
              <p:nvPr/>
            </p:nvSpPr>
            <p:spPr>
              <a:xfrm>
                <a:off x="1884045" y="226885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HOITC_nlink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8C11EBE-E30A-4B20-B4AD-9CA2FDF1FEEB}"/>
                  </a:ext>
                </a:extLst>
              </p:cNvPr>
              <p:cNvSpPr/>
              <p:nvPr/>
            </p:nvSpPr>
            <p:spPr>
              <a:xfrm>
                <a:off x="1884045" y="24784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1AD2807-4460-49FE-BD36-497CE8549C80}"/>
                </a:ext>
              </a:extLst>
            </p:cNvPr>
            <p:cNvSpPr txBox="1"/>
            <p:nvPr/>
          </p:nvSpPr>
          <p:spPr>
            <a:xfrm>
              <a:off x="1660938" y="1304744"/>
              <a:ext cx="1927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 HOIT_RAW_INFO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97CE658B-20F7-47A2-A749-90E6FEF28488}"/>
                </a:ext>
              </a:extLst>
            </p:cNvPr>
            <p:cNvCxnSpPr>
              <a:cxnSpLocks/>
              <a:stCxn id="63" idx="3"/>
              <a:endCxn id="112" idx="1"/>
            </p:cNvCxnSpPr>
            <p:nvPr/>
          </p:nvCxnSpPr>
          <p:spPr>
            <a:xfrm>
              <a:off x="3157347" y="4990148"/>
              <a:ext cx="431451" cy="942975"/>
            </a:xfrm>
            <a:prstGeom prst="bentConnector3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6" name="连接符: 肘形 115">
              <a:extLst>
                <a:ext uri="{FF2B5EF4-FFF2-40B4-BE49-F238E27FC236}">
                  <a16:creationId xmlns:a16="http://schemas.microsoft.com/office/drawing/2014/main" id="{ED74A0DC-4D6C-4C8D-94A1-602D9AD6E3B9}"/>
                </a:ext>
              </a:extLst>
            </p:cNvPr>
            <p:cNvCxnSpPr>
              <a:cxnSpLocks/>
              <a:stCxn id="110" idx="3"/>
              <a:endCxn id="9" idx="3"/>
            </p:cNvCxnSpPr>
            <p:nvPr/>
          </p:nvCxnSpPr>
          <p:spPr>
            <a:xfrm flipH="1" flipV="1">
              <a:off x="3157347" y="1729740"/>
              <a:ext cx="1723041" cy="3784283"/>
            </a:xfrm>
            <a:prstGeom prst="bentConnector3">
              <a:avLst>
                <a:gd name="adj1" fmla="val -13267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4C9371C2-CBDF-478F-946E-875741145527}"/>
                </a:ext>
              </a:extLst>
            </p:cNvPr>
            <p:cNvSpPr txBox="1"/>
            <p:nvPr/>
          </p:nvSpPr>
          <p:spPr>
            <a:xfrm>
              <a:off x="3120041" y="6184126"/>
              <a:ext cx="2229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 HOIT_INODE_CACHE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ABD09909-2EC4-43AD-B03C-47CBB118556F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 flipV="1">
              <a:off x="3157347" y="3324225"/>
              <a:ext cx="693293" cy="1047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0EC9E2A0-AD84-407B-AA7A-9B4511DDC713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3157347" y="3638550"/>
              <a:ext cx="678085" cy="1233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C737463A-C8B7-4A9B-AC13-66302C7DD8DD}"/>
                </a:ext>
              </a:extLst>
            </p:cNvPr>
            <p:cNvSpPr txBox="1"/>
            <p:nvPr/>
          </p:nvSpPr>
          <p:spPr>
            <a:xfrm>
              <a:off x="3879975" y="3139559"/>
              <a:ext cx="1469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逻辑邻接节点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6D21F3C-0213-4475-9122-D9733C73D1AF}"/>
                </a:ext>
              </a:extLst>
            </p:cNvPr>
            <p:cNvSpPr txBox="1"/>
            <p:nvPr/>
          </p:nvSpPr>
          <p:spPr>
            <a:xfrm>
              <a:off x="3877896" y="3649225"/>
              <a:ext cx="1291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物理邻接节点</a:t>
              </a:r>
            </a:p>
          </p:txBody>
        </p: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0DE87E5D-9A49-4D41-84C3-DE5A383AB5C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 flipV="1">
              <a:off x="3157347" y="2676525"/>
              <a:ext cx="678085" cy="3333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81046763-5068-4CD2-B486-6DCA8A2C6B6E}"/>
                </a:ext>
              </a:extLst>
            </p:cNvPr>
            <p:cNvSpPr txBox="1"/>
            <p:nvPr/>
          </p:nvSpPr>
          <p:spPr>
            <a:xfrm>
              <a:off x="3877896" y="2507217"/>
              <a:ext cx="1471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节点物理地址</a:t>
              </a: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8A0E625-B340-490D-BE13-AB6BB45EDFE0}"/>
                </a:ext>
              </a:extLst>
            </p:cNvPr>
            <p:cNvSpPr txBox="1"/>
            <p:nvPr/>
          </p:nvSpPr>
          <p:spPr>
            <a:xfrm>
              <a:off x="3881152" y="4113540"/>
              <a:ext cx="1112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是否过期</a:t>
              </a:r>
            </a:p>
          </p:txBody>
        </p:sp>
      </p:grp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E64D0E01-432C-443B-B7BC-E9624B82F8D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018451" y="3879850"/>
            <a:ext cx="678085" cy="349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9EADBDAB-3473-42E0-9989-CDEB119C4F06}"/>
              </a:ext>
            </a:extLst>
          </p:cNvPr>
          <p:cNvSpPr/>
          <p:nvPr/>
        </p:nvSpPr>
        <p:spPr>
          <a:xfrm>
            <a:off x="6765655" y="1685827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54905164-CB93-49D2-852E-7314AD39EC3E}"/>
              </a:ext>
            </a:extLst>
          </p:cNvPr>
          <p:cNvCxnSpPr>
            <a:cxnSpLocks/>
            <a:stCxn id="142" idx="2"/>
            <a:endCxn id="112" idx="3"/>
          </p:cNvCxnSpPr>
          <p:nvPr/>
        </p:nvCxnSpPr>
        <p:spPr>
          <a:xfrm rot="5400000">
            <a:off x="3988767" y="2938173"/>
            <a:ext cx="3779425" cy="227397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1403948A-2751-4E0C-B936-1AC0F843327D}"/>
              </a:ext>
            </a:extLst>
          </p:cNvPr>
          <p:cNvSpPr txBox="1"/>
          <p:nvPr/>
        </p:nvSpPr>
        <p:spPr>
          <a:xfrm>
            <a:off x="8109466" y="1336493"/>
            <a:ext cx="2641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HOIT_INODE_CACHE_LIST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74DDF157-80EC-4F2D-AC29-6C255A01A8CB}"/>
              </a:ext>
            </a:extLst>
          </p:cNvPr>
          <p:cNvSpPr/>
          <p:nvPr/>
        </p:nvSpPr>
        <p:spPr>
          <a:xfrm>
            <a:off x="7653779" y="1685827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B9BBF449-9DD9-431C-B934-3494751DA0FD}"/>
              </a:ext>
            </a:extLst>
          </p:cNvPr>
          <p:cNvSpPr/>
          <p:nvPr/>
        </p:nvSpPr>
        <p:spPr>
          <a:xfrm>
            <a:off x="8541903" y="1685827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507229FC-2F86-458D-9E43-B76FAD00711E}"/>
              </a:ext>
            </a:extLst>
          </p:cNvPr>
          <p:cNvSpPr/>
          <p:nvPr/>
        </p:nvSpPr>
        <p:spPr>
          <a:xfrm>
            <a:off x="9430027" y="1685827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CCAAC84-2293-4FC2-B9F7-524B5BA61F1E}"/>
              </a:ext>
            </a:extLst>
          </p:cNvPr>
          <p:cNvSpPr/>
          <p:nvPr/>
        </p:nvSpPr>
        <p:spPr>
          <a:xfrm>
            <a:off x="10318151" y="1685827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613E874-9CD6-41D7-9C75-6ACCC2B44CD6}"/>
              </a:ext>
            </a:extLst>
          </p:cNvPr>
          <p:cNvSpPr/>
          <p:nvPr/>
        </p:nvSpPr>
        <p:spPr>
          <a:xfrm>
            <a:off x="11206275" y="1685827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2CC94AC-49F6-4AF6-A442-B2E97B76C2C3}"/>
              </a:ext>
            </a:extLst>
          </p:cNvPr>
          <p:cNvCxnSpPr>
            <a:stCxn id="142" idx="3"/>
            <a:endCxn id="154" idx="1"/>
          </p:cNvCxnSpPr>
          <p:nvPr/>
        </p:nvCxnSpPr>
        <p:spPr>
          <a:xfrm>
            <a:off x="7265276" y="1935638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9DC863B-43AE-473D-BF03-8E5952D99528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>
            <a:off x="8153400" y="1935638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264AD54-643B-4688-A37F-2B90B1C15582}"/>
              </a:ext>
            </a:extLst>
          </p:cNvPr>
          <p:cNvCxnSpPr>
            <a:cxnSpLocks/>
          </p:cNvCxnSpPr>
          <p:nvPr/>
        </p:nvCxnSpPr>
        <p:spPr>
          <a:xfrm>
            <a:off x="9041524" y="1935638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FF253D5-A2CD-4014-A690-A3242A9D8E35}"/>
              </a:ext>
            </a:extLst>
          </p:cNvPr>
          <p:cNvCxnSpPr>
            <a:cxnSpLocks/>
          </p:cNvCxnSpPr>
          <p:nvPr/>
        </p:nvCxnSpPr>
        <p:spPr>
          <a:xfrm>
            <a:off x="9929648" y="1935638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4BA680C-F69C-4BB5-BF4B-D8DD4CD2F41E}"/>
              </a:ext>
            </a:extLst>
          </p:cNvPr>
          <p:cNvCxnSpPr>
            <a:cxnSpLocks/>
          </p:cNvCxnSpPr>
          <p:nvPr/>
        </p:nvCxnSpPr>
        <p:spPr>
          <a:xfrm>
            <a:off x="10817772" y="1935638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A7C9B0E-12E6-4E9D-B465-5B2B0269DE2D}"/>
              </a:ext>
            </a:extLst>
          </p:cNvPr>
          <p:cNvSpPr txBox="1"/>
          <p:nvPr/>
        </p:nvSpPr>
        <p:spPr>
          <a:xfrm>
            <a:off x="6266034" y="1712785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6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4" descr="How To Open File With JFFS2 Extension? - File Extension .JFFS2">
            <a:extLst>
              <a:ext uri="{FF2B5EF4-FFF2-40B4-BE49-F238E27FC236}">
                <a16:creationId xmlns:a16="http://schemas.microsoft.com/office/drawing/2014/main" id="{F5715CBA-DB97-4346-9589-55CBF949A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97" y="4611498"/>
            <a:ext cx="1215957" cy="121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A7A6696-71A6-40BB-99E6-555C6123EECC}"/>
              </a:ext>
            </a:extLst>
          </p:cNvPr>
          <p:cNvSpPr/>
          <p:nvPr/>
        </p:nvSpPr>
        <p:spPr>
          <a:xfrm>
            <a:off x="1883664" y="5254752"/>
            <a:ext cx="853440" cy="286512"/>
          </a:xfrm>
          <a:prstGeom prst="rect">
            <a:avLst/>
          </a:prstGeom>
          <a:solidFill>
            <a:srgbClr val="576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关键设计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文件结构设计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2C965F-EB70-4BE6-9E4D-ED9FEF1BCBDD}"/>
              </a:ext>
            </a:extLst>
          </p:cNvPr>
          <p:cNvSpPr txBox="1"/>
          <p:nvPr/>
        </p:nvSpPr>
        <p:spPr>
          <a:xfrm>
            <a:off x="1840992" y="5214680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HOITFS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E1F2408-04EB-41F4-98DD-BFD47F56A075}"/>
              </a:ext>
            </a:extLst>
          </p:cNvPr>
          <p:cNvSpPr/>
          <p:nvPr/>
        </p:nvSpPr>
        <p:spPr>
          <a:xfrm>
            <a:off x="5035676" y="5541264"/>
            <a:ext cx="5245099" cy="470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55" name="组合 1054">
            <a:extLst>
              <a:ext uri="{FF2B5EF4-FFF2-40B4-BE49-F238E27FC236}">
                <a16:creationId xmlns:a16="http://schemas.microsoft.com/office/drawing/2014/main" id="{C40C8473-11F1-4463-B4ED-A7CB0613ACEB}"/>
              </a:ext>
            </a:extLst>
          </p:cNvPr>
          <p:cNvGrpSpPr/>
          <p:nvPr/>
        </p:nvGrpSpPr>
        <p:grpSpPr>
          <a:xfrm>
            <a:off x="5529440" y="5537369"/>
            <a:ext cx="418874" cy="466933"/>
            <a:chOff x="5940084" y="5544697"/>
            <a:chExt cx="724410" cy="466933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0D114914-B444-427D-B472-847B342B5153}"/>
                </a:ext>
              </a:extLst>
            </p:cNvPr>
            <p:cNvSpPr/>
            <p:nvPr/>
          </p:nvSpPr>
          <p:spPr>
            <a:xfrm>
              <a:off x="6096000" y="5544697"/>
              <a:ext cx="568494" cy="466933"/>
            </a:xfrm>
            <a:prstGeom prst="rect">
              <a:avLst/>
            </a:prstGeom>
            <a:solidFill>
              <a:srgbClr val="215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1EF5032-FD06-4485-9A46-FC6D8C1025C2}"/>
                </a:ext>
              </a:extLst>
            </p:cNvPr>
            <p:cNvSpPr/>
            <p:nvPr/>
          </p:nvSpPr>
          <p:spPr>
            <a:xfrm>
              <a:off x="5940084" y="5544697"/>
              <a:ext cx="155916" cy="4669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D3B86585-4938-4C88-ADDF-31AA27717322}"/>
              </a:ext>
            </a:extLst>
          </p:cNvPr>
          <p:cNvGrpSpPr/>
          <p:nvPr/>
        </p:nvGrpSpPr>
        <p:grpSpPr>
          <a:xfrm>
            <a:off x="6594799" y="5548650"/>
            <a:ext cx="418874" cy="466933"/>
            <a:chOff x="5940084" y="5544697"/>
            <a:chExt cx="724410" cy="466933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0F43144-7A7F-4B1C-A59D-14DD4EA30429}"/>
                </a:ext>
              </a:extLst>
            </p:cNvPr>
            <p:cNvSpPr/>
            <p:nvPr/>
          </p:nvSpPr>
          <p:spPr>
            <a:xfrm>
              <a:off x="6096000" y="5544697"/>
              <a:ext cx="568494" cy="466933"/>
            </a:xfrm>
            <a:prstGeom prst="rect">
              <a:avLst/>
            </a:prstGeom>
            <a:solidFill>
              <a:srgbClr val="215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A8EA054-25D9-461D-8FF4-C08325D6D570}"/>
                </a:ext>
              </a:extLst>
            </p:cNvPr>
            <p:cNvSpPr/>
            <p:nvPr/>
          </p:nvSpPr>
          <p:spPr>
            <a:xfrm>
              <a:off x="5940084" y="5544697"/>
              <a:ext cx="155916" cy="4669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477DC49B-6ACD-4463-B716-C1C9DE7A6FC2}"/>
              </a:ext>
            </a:extLst>
          </p:cNvPr>
          <p:cNvGrpSpPr/>
          <p:nvPr/>
        </p:nvGrpSpPr>
        <p:grpSpPr>
          <a:xfrm>
            <a:off x="7158577" y="5545685"/>
            <a:ext cx="418874" cy="466933"/>
            <a:chOff x="5940084" y="5544697"/>
            <a:chExt cx="724410" cy="46693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5F4210F7-8BA8-4EA4-B0F4-C534D70E462A}"/>
                </a:ext>
              </a:extLst>
            </p:cNvPr>
            <p:cNvSpPr/>
            <p:nvPr/>
          </p:nvSpPr>
          <p:spPr>
            <a:xfrm>
              <a:off x="6096000" y="5544697"/>
              <a:ext cx="568494" cy="466933"/>
            </a:xfrm>
            <a:prstGeom prst="rect">
              <a:avLst/>
            </a:prstGeom>
            <a:solidFill>
              <a:srgbClr val="215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C7E162B6-45C6-49D9-A4E0-6E803E4CC26D}"/>
                </a:ext>
              </a:extLst>
            </p:cNvPr>
            <p:cNvSpPr/>
            <p:nvPr/>
          </p:nvSpPr>
          <p:spPr>
            <a:xfrm>
              <a:off x="5940084" y="5544697"/>
              <a:ext cx="155916" cy="4669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AE4B761B-DBE0-451B-BA44-AEAD506BD43C}"/>
              </a:ext>
            </a:extLst>
          </p:cNvPr>
          <p:cNvGrpSpPr/>
          <p:nvPr/>
        </p:nvGrpSpPr>
        <p:grpSpPr>
          <a:xfrm>
            <a:off x="7677393" y="5546673"/>
            <a:ext cx="418874" cy="466933"/>
            <a:chOff x="5940084" y="5544697"/>
            <a:chExt cx="724410" cy="466933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EC4E0B6F-591B-4FCB-B53B-8754E099C501}"/>
                </a:ext>
              </a:extLst>
            </p:cNvPr>
            <p:cNvSpPr/>
            <p:nvPr/>
          </p:nvSpPr>
          <p:spPr>
            <a:xfrm>
              <a:off x="6096000" y="5544697"/>
              <a:ext cx="568494" cy="466933"/>
            </a:xfrm>
            <a:prstGeom prst="rect">
              <a:avLst/>
            </a:prstGeom>
            <a:solidFill>
              <a:srgbClr val="215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45E79E38-2039-48D2-B2B8-06ADED9FFC01}"/>
                </a:ext>
              </a:extLst>
            </p:cNvPr>
            <p:cNvSpPr/>
            <p:nvPr/>
          </p:nvSpPr>
          <p:spPr>
            <a:xfrm>
              <a:off x="5940084" y="5544697"/>
              <a:ext cx="155916" cy="4669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E11B1EB1-6198-4DC6-AACE-714DB0497952}"/>
              </a:ext>
            </a:extLst>
          </p:cNvPr>
          <p:cNvGrpSpPr/>
          <p:nvPr/>
        </p:nvGrpSpPr>
        <p:grpSpPr>
          <a:xfrm>
            <a:off x="8514227" y="5544697"/>
            <a:ext cx="418874" cy="466933"/>
            <a:chOff x="5940084" y="5544697"/>
            <a:chExt cx="724410" cy="466933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FA0ABFE0-6077-4A7B-B215-840BA571D0A7}"/>
                </a:ext>
              </a:extLst>
            </p:cNvPr>
            <p:cNvSpPr/>
            <p:nvPr/>
          </p:nvSpPr>
          <p:spPr>
            <a:xfrm>
              <a:off x="6096000" y="5544697"/>
              <a:ext cx="568494" cy="466933"/>
            </a:xfrm>
            <a:prstGeom prst="rect">
              <a:avLst/>
            </a:prstGeom>
            <a:solidFill>
              <a:srgbClr val="215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364B96EA-83CB-47D1-A828-BD8771971032}"/>
                </a:ext>
              </a:extLst>
            </p:cNvPr>
            <p:cNvSpPr/>
            <p:nvPr/>
          </p:nvSpPr>
          <p:spPr>
            <a:xfrm>
              <a:off x="5940084" y="5544697"/>
              <a:ext cx="155916" cy="466933"/>
            </a:xfrm>
            <a:prstGeom prst="rect">
              <a:avLst/>
            </a:prstGeom>
            <a:solidFill>
              <a:srgbClr val="FFAB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3B5400C3-FDA0-4BB9-8C03-406A9D93EBEA}"/>
              </a:ext>
            </a:extLst>
          </p:cNvPr>
          <p:cNvGrpSpPr/>
          <p:nvPr/>
        </p:nvGrpSpPr>
        <p:grpSpPr>
          <a:xfrm>
            <a:off x="9366631" y="5542508"/>
            <a:ext cx="418874" cy="466933"/>
            <a:chOff x="5940084" y="5544697"/>
            <a:chExt cx="724410" cy="466933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93842BAB-E944-4906-94B4-3312E5BD1DA7}"/>
                </a:ext>
              </a:extLst>
            </p:cNvPr>
            <p:cNvSpPr/>
            <p:nvPr/>
          </p:nvSpPr>
          <p:spPr>
            <a:xfrm>
              <a:off x="6096000" y="5544697"/>
              <a:ext cx="568494" cy="466933"/>
            </a:xfrm>
            <a:prstGeom prst="rect">
              <a:avLst/>
            </a:prstGeom>
            <a:solidFill>
              <a:srgbClr val="215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0AB21CDE-EFAA-454F-8D30-FAD873E1062B}"/>
                </a:ext>
              </a:extLst>
            </p:cNvPr>
            <p:cNvSpPr/>
            <p:nvPr/>
          </p:nvSpPr>
          <p:spPr>
            <a:xfrm>
              <a:off x="5940084" y="5544697"/>
              <a:ext cx="155916" cy="466933"/>
            </a:xfrm>
            <a:prstGeom prst="rect">
              <a:avLst/>
            </a:prstGeom>
            <a:solidFill>
              <a:srgbClr val="FFAB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0619544-FC07-4477-8C62-F628A77A031E}"/>
              </a:ext>
            </a:extLst>
          </p:cNvPr>
          <p:cNvSpPr txBox="1"/>
          <p:nvPr/>
        </p:nvSpPr>
        <p:spPr>
          <a:xfrm>
            <a:off x="4155883" y="5586169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6F6FB0F4-E7A4-49D7-9625-D7FBB04F4FDE}"/>
              </a:ext>
            </a:extLst>
          </p:cNvPr>
          <p:cNvGrpSpPr/>
          <p:nvPr/>
        </p:nvGrpSpPr>
        <p:grpSpPr>
          <a:xfrm>
            <a:off x="3038771" y="2843530"/>
            <a:ext cx="7744966" cy="2703143"/>
            <a:chOff x="3038771" y="2843530"/>
            <a:chExt cx="7744966" cy="2703143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253AADF9-92BD-4701-BE9E-9ECA6731F5C3}"/>
                </a:ext>
              </a:extLst>
            </p:cNvPr>
            <p:cNvGrpSpPr/>
            <p:nvPr/>
          </p:nvGrpSpPr>
          <p:grpSpPr>
            <a:xfrm>
              <a:off x="3038771" y="2843530"/>
              <a:ext cx="6372938" cy="2703143"/>
              <a:chOff x="3038771" y="2843530"/>
              <a:chExt cx="6372938" cy="2703143"/>
            </a:xfrm>
          </p:grpSpPr>
          <p:cxnSp>
            <p:nvCxnSpPr>
              <p:cNvPr id="1068" name="连接符: 肘形 1067">
                <a:extLst>
                  <a:ext uri="{FF2B5EF4-FFF2-40B4-BE49-F238E27FC236}">
                    <a16:creationId xmlns:a16="http://schemas.microsoft.com/office/drawing/2014/main" id="{D3BCCB2B-BF26-4106-A2E5-25BA528D8378}"/>
                  </a:ext>
                </a:extLst>
              </p:cNvPr>
              <p:cNvCxnSpPr>
                <a:cxnSpLocks/>
                <a:stCxn id="18" idx="3"/>
                <a:endCxn id="98" idx="1"/>
              </p:cNvCxnSpPr>
              <p:nvPr/>
            </p:nvCxnSpPr>
            <p:spPr>
              <a:xfrm>
                <a:off x="3038771" y="2843530"/>
                <a:ext cx="1996905" cy="1916387"/>
              </a:xfrm>
              <a:prstGeom prst="bentConnector3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67D5D659-0EF7-4423-B669-EFE9F5262DF2}"/>
                  </a:ext>
                </a:extLst>
              </p:cNvPr>
              <p:cNvGrpSpPr/>
              <p:nvPr/>
            </p:nvGrpSpPr>
            <p:grpSpPr>
              <a:xfrm>
                <a:off x="5035676" y="4632889"/>
                <a:ext cx="4376033" cy="913784"/>
                <a:chOff x="5035676" y="4632889"/>
                <a:chExt cx="4376033" cy="913784"/>
              </a:xfrm>
            </p:grpSpPr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2675F815-8048-40F9-B561-92A36BD5D373}"/>
                    </a:ext>
                  </a:extLst>
                </p:cNvPr>
                <p:cNvSpPr/>
                <p:nvPr/>
              </p:nvSpPr>
              <p:spPr>
                <a:xfrm>
                  <a:off x="5035676" y="4643120"/>
                  <a:ext cx="233593" cy="23359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502F6C2F-914A-44A4-A8E7-8263CB010F45}"/>
                    </a:ext>
                  </a:extLst>
                </p:cNvPr>
                <p:cNvSpPr/>
                <p:nvPr/>
              </p:nvSpPr>
              <p:spPr>
                <a:xfrm>
                  <a:off x="5035676" y="5079747"/>
                  <a:ext cx="233593" cy="23359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466522C8-3FD5-400E-8CE5-746ADED4FA02}"/>
                    </a:ext>
                  </a:extLst>
                </p:cNvPr>
                <p:cNvSpPr/>
                <p:nvPr/>
              </p:nvSpPr>
              <p:spPr>
                <a:xfrm>
                  <a:off x="5505285" y="5075852"/>
                  <a:ext cx="233593" cy="23359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AB2773F6-92C0-4F29-9A94-CB499FDEF0F7}"/>
                    </a:ext>
                  </a:extLst>
                </p:cNvPr>
                <p:cNvSpPr/>
                <p:nvPr/>
              </p:nvSpPr>
              <p:spPr>
                <a:xfrm>
                  <a:off x="5974894" y="5071957"/>
                  <a:ext cx="233593" cy="23359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A6054E71-3A26-4B81-AD04-5CF274106E69}"/>
                    </a:ext>
                  </a:extLst>
                </p:cNvPr>
                <p:cNvSpPr/>
                <p:nvPr/>
              </p:nvSpPr>
              <p:spPr>
                <a:xfrm>
                  <a:off x="6444503" y="5068062"/>
                  <a:ext cx="233593" cy="23359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A5266FE5-34A9-4AD0-9770-8BDBD15CF091}"/>
                    </a:ext>
                  </a:extLst>
                </p:cNvPr>
                <p:cNvSpPr/>
                <p:nvPr/>
              </p:nvSpPr>
              <p:spPr>
                <a:xfrm>
                  <a:off x="5505284" y="4643120"/>
                  <a:ext cx="233593" cy="23359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19670A89-1607-4C9C-BA0F-736D98EE734E}"/>
                    </a:ext>
                  </a:extLst>
                </p:cNvPr>
                <p:cNvSpPr/>
                <p:nvPr/>
              </p:nvSpPr>
              <p:spPr>
                <a:xfrm>
                  <a:off x="5974892" y="4638088"/>
                  <a:ext cx="233593" cy="23359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EB48ED86-8CB0-4653-8F7B-B670F07B3C09}"/>
                    </a:ext>
                  </a:extLst>
                </p:cNvPr>
                <p:cNvSpPr/>
                <p:nvPr/>
              </p:nvSpPr>
              <p:spPr>
                <a:xfrm>
                  <a:off x="6444500" y="4632889"/>
                  <a:ext cx="233593" cy="23359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57" name="直接箭头连接符 1056">
                  <a:extLst>
                    <a:ext uri="{FF2B5EF4-FFF2-40B4-BE49-F238E27FC236}">
                      <a16:creationId xmlns:a16="http://schemas.microsoft.com/office/drawing/2014/main" id="{1D1ECA5A-B1F5-4AE7-8C9B-8C740BD89576}"/>
                    </a:ext>
                  </a:extLst>
                </p:cNvPr>
                <p:cNvCxnSpPr>
                  <a:stCxn id="99" idx="0"/>
                  <a:endCxn id="98" idx="2"/>
                </p:cNvCxnSpPr>
                <p:nvPr/>
              </p:nvCxnSpPr>
              <p:spPr>
                <a:xfrm flipV="1">
                  <a:off x="5152473" y="4876713"/>
                  <a:ext cx="0" cy="2030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箭头连接符 142">
                  <a:extLst>
                    <a:ext uri="{FF2B5EF4-FFF2-40B4-BE49-F238E27FC236}">
                      <a16:creationId xmlns:a16="http://schemas.microsoft.com/office/drawing/2014/main" id="{75EFCB7D-9861-4CEE-9573-27EE3E3BE411}"/>
                    </a:ext>
                  </a:extLst>
                </p:cNvPr>
                <p:cNvCxnSpPr>
                  <a:cxnSpLocks/>
                  <a:stCxn id="99" idx="3"/>
                  <a:endCxn id="100" idx="1"/>
                </p:cNvCxnSpPr>
                <p:nvPr/>
              </p:nvCxnSpPr>
              <p:spPr>
                <a:xfrm flipV="1">
                  <a:off x="5269269" y="5192649"/>
                  <a:ext cx="236016" cy="38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箭头连接符 145">
                  <a:extLst>
                    <a:ext uri="{FF2B5EF4-FFF2-40B4-BE49-F238E27FC236}">
                      <a16:creationId xmlns:a16="http://schemas.microsoft.com/office/drawing/2014/main" id="{926678BA-3992-4D07-B822-3EA7FBC3EC39}"/>
                    </a:ext>
                  </a:extLst>
                </p:cNvPr>
                <p:cNvCxnSpPr>
                  <a:cxnSpLocks/>
                  <a:stCxn id="100" idx="3"/>
                  <a:endCxn id="101" idx="1"/>
                </p:cNvCxnSpPr>
                <p:nvPr/>
              </p:nvCxnSpPr>
              <p:spPr>
                <a:xfrm flipV="1">
                  <a:off x="5738878" y="5188754"/>
                  <a:ext cx="236016" cy="38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箭头连接符 148">
                  <a:extLst>
                    <a:ext uri="{FF2B5EF4-FFF2-40B4-BE49-F238E27FC236}">
                      <a16:creationId xmlns:a16="http://schemas.microsoft.com/office/drawing/2014/main" id="{8C9B8B0B-1523-403A-A7AD-615BDA61C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08487" y="5184859"/>
                  <a:ext cx="236016" cy="38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箭头连接符 152">
                  <a:extLst>
                    <a:ext uri="{FF2B5EF4-FFF2-40B4-BE49-F238E27FC236}">
                      <a16:creationId xmlns:a16="http://schemas.microsoft.com/office/drawing/2014/main" id="{C5E270E3-5F4D-4AA9-968F-821CB5DD8FB5}"/>
                    </a:ext>
                  </a:extLst>
                </p:cNvPr>
                <p:cNvCxnSpPr>
                  <a:cxnSpLocks/>
                  <a:stCxn id="98" idx="3"/>
                  <a:endCxn id="108" idx="1"/>
                </p:cNvCxnSpPr>
                <p:nvPr/>
              </p:nvCxnSpPr>
              <p:spPr>
                <a:xfrm>
                  <a:off x="5269269" y="4759917"/>
                  <a:ext cx="23601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箭头连接符 156">
                  <a:extLst>
                    <a:ext uri="{FF2B5EF4-FFF2-40B4-BE49-F238E27FC236}">
                      <a16:creationId xmlns:a16="http://schemas.microsoft.com/office/drawing/2014/main" id="{B5C44CBC-29ED-46BC-A671-6B25F8E5D223}"/>
                    </a:ext>
                  </a:extLst>
                </p:cNvPr>
                <p:cNvCxnSpPr>
                  <a:cxnSpLocks/>
                  <a:stCxn id="108" idx="3"/>
                  <a:endCxn id="111" idx="1"/>
                </p:cNvCxnSpPr>
                <p:nvPr/>
              </p:nvCxnSpPr>
              <p:spPr>
                <a:xfrm flipV="1">
                  <a:off x="5738877" y="4754885"/>
                  <a:ext cx="236015" cy="50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箭头连接符 159">
                  <a:extLst>
                    <a:ext uri="{FF2B5EF4-FFF2-40B4-BE49-F238E27FC236}">
                      <a16:creationId xmlns:a16="http://schemas.microsoft.com/office/drawing/2014/main" id="{2277956B-779A-4C76-A70E-E6E6E040E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08485" y="4749853"/>
                  <a:ext cx="236015" cy="503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223222BB-AF4B-4445-9C31-82BF8368561A}"/>
                    </a:ext>
                  </a:extLst>
                </p:cNvPr>
                <p:cNvSpPr/>
                <p:nvPr/>
              </p:nvSpPr>
              <p:spPr>
                <a:xfrm>
                  <a:off x="6914112" y="4632889"/>
                  <a:ext cx="233593" cy="23359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9800C30A-30AB-4593-A00F-34F83D77E217}"/>
                    </a:ext>
                  </a:extLst>
                </p:cNvPr>
                <p:cNvSpPr/>
                <p:nvPr/>
              </p:nvSpPr>
              <p:spPr>
                <a:xfrm>
                  <a:off x="7383721" y="4632889"/>
                  <a:ext cx="233593" cy="23359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9FA3DB0A-F981-4782-B1C9-36E1642732F0}"/>
                    </a:ext>
                  </a:extLst>
                </p:cNvPr>
                <p:cNvSpPr/>
                <p:nvPr/>
              </p:nvSpPr>
              <p:spPr>
                <a:xfrm>
                  <a:off x="7853330" y="4632889"/>
                  <a:ext cx="233593" cy="23359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7" name="直接箭头连接符 166">
                  <a:extLst>
                    <a:ext uri="{FF2B5EF4-FFF2-40B4-BE49-F238E27FC236}">
                      <a16:creationId xmlns:a16="http://schemas.microsoft.com/office/drawing/2014/main" id="{05DB512D-2B86-40E4-94E8-671060610B4B}"/>
                    </a:ext>
                  </a:extLst>
                </p:cNvPr>
                <p:cNvCxnSpPr>
                  <a:cxnSpLocks/>
                  <a:stCxn id="112" idx="3"/>
                </p:cNvCxnSpPr>
                <p:nvPr/>
              </p:nvCxnSpPr>
              <p:spPr>
                <a:xfrm flipV="1">
                  <a:off x="6678093" y="4747740"/>
                  <a:ext cx="236019" cy="19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箭头连接符 167">
                  <a:extLst>
                    <a:ext uri="{FF2B5EF4-FFF2-40B4-BE49-F238E27FC236}">
                      <a16:creationId xmlns:a16="http://schemas.microsoft.com/office/drawing/2014/main" id="{AFC59F18-13BD-492B-AC73-F15FA8563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47705" y="4747738"/>
                  <a:ext cx="236016" cy="38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箭头连接符 168">
                  <a:extLst>
                    <a:ext uri="{FF2B5EF4-FFF2-40B4-BE49-F238E27FC236}">
                      <a16:creationId xmlns:a16="http://schemas.microsoft.com/office/drawing/2014/main" id="{0C1F999B-D4D5-4C3A-8DDB-FE031C0BF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17314" y="4747738"/>
                  <a:ext cx="236016" cy="38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ECE371E0-370A-41A8-936E-AA59D39F0311}"/>
                    </a:ext>
                  </a:extLst>
                </p:cNvPr>
                <p:cNvCxnSpPr>
                  <a:stCxn id="164" idx="2"/>
                  <a:endCxn id="132" idx="0"/>
                </p:cNvCxnSpPr>
                <p:nvPr/>
              </p:nvCxnSpPr>
              <p:spPr>
                <a:xfrm>
                  <a:off x="7030909" y="4866482"/>
                  <a:ext cx="691562" cy="68019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箭头连接符 190">
                  <a:extLst>
                    <a:ext uri="{FF2B5EF4-FFF2-40B4-BE49-F238E27FC236}">
                      <a16:creationId xmlns:a16="http://schemas.microsoft.com/office/drawing/2014/main" id="{4F0CDB67-2F0F-4C4A-BB57-E8E172657233}"/>
                    </a:ext>
                  </a:extLst>
                </p:cNvPr>
                <p:cNvCxnSpPr>
                  <a:cxnSpLocks/>
                  <a:stCxn id="165" idx="2"/>
                  <a:endCxn id="137" idx="0"/>
                </p:cNvCxnSpPr>
                <p:nvPr/>
              </p:nvCxnSpPr>
              <p:spPr>
                <a:xfrm>
                  <a:off x="7500518" y="4866482"/>
                  <a:ext cx="1058787" cy="678215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箭头连接符 193">
                  <a:extLst>
                    <a:ext uri="{FF2B5EF4-FFF2-40B4-BE49-F238E27FC236}">
                      <a16:creationId xmlns:a16="http://schemas.microsoft.com/office/drawing/2014/main" id="{4548454A-8F2C-4A9C-9218-4E2D07D7DDD6}"/>
                    </a:ext>
                  </a:extLst>
                </p:cNvPr>
                <p:cNvCxnSpPr>
                  <a:cxnSpLocks/>
                  <a:stCxn id="166" idx="2"/>
                  <a:endCxn id="140" idx="0"/>
                </p:cNvCxnSpPr>
                <p:nvPr/>
              </p:nvCxnSpPr>
              <p:spPr>
                <a:xfrm>
                  <a:off x="7970127" y="4866482"/>
                  <a:ext cx="1441582" cy="676026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箭头连接符 200">
                  <a:extLst>
                    <a:ext uri="{FF2B5EF4-FFF2-40B4-BE49-F238E27FC236}">
                      <a16:creationId xmlns:a16="http://schemas.microsoft.com/office/drawing/2014/main" id="{B43CA372-B704-4AA6-AD85-B27F4BF5EE81}"/>
                    </a:ext>
                  </a:extLst>
                </p:cNvPr>
                <p:cNvCxnSpPr>
                  <a:cxnSpLocks/>
                  <a:stCxn id="112" idx="2"/>
                  <a:endCxn id="123" idx="0"/>
                </p:cNvCxnSpPr>
                <p:nvPr/>
              </p:nvCxnSpPr>
              <p:spPr>
                <a:xfrm>
                  <a:off x="6561297" y="4866482"/>
                  <a:ext cx="642358" cy="679203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7E52073A-9955-465F-B0A6-817505553168}"/>
                </a:ext>
              </a:extLst>
            </p:cNvPr>
            <p:cNvCxnSpPr>
              <a:cxnSpLocks/>
            </p:cNvCxnSpPr>
            <p:nvPr/>
          </p:nvCxnSpPr>
          <p:spPr>
            <a:xfrm>
              <a:off x="4155883" y="5404434"/>
              <a:ext cx="658323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2CD93A7A-2490-4DB7-BE4B-246D6B0D3D87}"/>
                </a:ext>
              </a:extLst>
            </p:cNvPr>
            <p:cNvSpPr txBox="1"/>
            <p:nvPr/>
          </p:nvSpPr>
          <p:spPr>
            <a:xfrm>
              <a:off x="9411708" y="4765443"/>
              <a:ext cx="137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物理层结构</a:t>
              </a:r>
            </a:p>
          </p:txBody>
        </p: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6B2F791A-8F22-493D-A930-8571886F13BF}"/>
                </a:ext>
              </a:extLst>
            </p:cNvPr>
            <p:cNvCxnSpPr>
              <a:cxnSpLocks/>
            </p:cNvCxnSpPr>
            <p:nvPr/>
          </p:nvCxnSpPr>
          <p:spPr>
            <a:xfrm>
              <a:off x="4206240" y="4531849"/>
              <a:ext cx="650138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C77BC171-0C7F-4F54-86CF-62226B4322AE}"/>
              </a:ext>
            </a:extLst>
          </p:cNvPr>
          <p:cNvGrpSpPr/>
          <p:nvPr/>
        </p:nvGrpSpPr>
        <p:grpSpPr>
          <a:xfrm>
            <a:off x="3038771" y="1632825"/>
            <a:ext cx="5753961" cy="2483680"/>
            <a:chOff x="3038771" y="1632825"/>
            <a:chExt cx="5753961" cy="2483680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90B1BF55-91B7-4BC6-B6B6-83BE73F7E8A0}"/>
                </a:ext>
              </a:extLst>
            </p:cNvPr>
            <p:cNvGrpSpPr/>
            <p:nvPr/>
          </p:nvGrpSpPr>
          <p:grpSpPr>
            <a:xfrm>
              <a:off x="3038771" y="2117923"/>
              <a:ext cx="5753961" cy="1998582"/>
              <a:chOff x="3038771" y="2117923"/>
              <a:chExt cx="5753961" cy="1998582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6B1E69A-3305-49AB-820B-E1700D7D33FB}"/>
                  </a:ext>
                </a:extLst>
              </p:cNvPr>
              <p:cNvSpPr/>
              <p:nvPr/>
            </p:nvSpPr>
            <p:spPr>
              <a:xfrm>
                <a:off x="6377781" y="2490345"/>
                <a:ext cx="233593" cy="23359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000D653-E480-4C25-A71A-3B7F73854527}"/>
                  </a:ext>
                </a:extLst>
              </p:cNvPr>
              <p:cNvSpPr/>
              <p:nvPr/>
            </p:nvSpPr>
            <p:spPr>
              <a:xfrm>
                <a:off x="7154000" y="2117923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9D578493-19A4-438D-9ED5-ABB9E4B0D1BB}"/>
                  </a:ext>
                </a:extLst>
              </p:cNvPr>
              <p:cNvSpPr/>
              <p:nvPr/>
            </p:nvSpPr>
            <p:spPr>
              <a:xfrm>
                <a:off x="7919666" y="2480319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AA395613-7819-47AF-912A-2CEBA5AB4D15}"/>
                  </a:ext>
                </a:extLst>
              </p:cNvPr>
              <p:cNvSpPr/>
              <p:nvPr/>
            </p:nvSpPr>
            <p:spPr>
              <a:xfrm>
                <a:off x="8368052" y="2948305"/>
                <a:ext cx="233593" cy="23359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8BAAAF9-A3CE-4862-9D3F-37E1B6904021}"/>
                  </a:ext>
                </a:extLst>
              </p:cNvPr>
              <p:cNvSpPr/>
              <p:nvPr/>
            </p:nvSpPr>
            <p:spPr>
              <a:xfrm>
                <a:off x="5783954" y="2924262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FB5BFF3C-12E4-4F27-84DC-6E9C12DAF383}"/>
                  </a:ext>
                </a:extLst>
              </p:cNvPr>
              <p:cNvSpPr/>
              <p:nvPr/>
            </p:nvSpPr>
            <p:spPr>
              <a:xfrm>
                <a:off x="7239885" y="3420794"/>
                <a:ext cx="233593" cy="23359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8BEE63C-16E8-4A30-BADE-DDB1E33C32A7}"/>
                  </a:ext>
                </a:extLst>
              </p:cNvPr>
              <p:cNvSpPr/>
              <p:nvPr/>
            </p:nvSpPr>
            <p:spPr>
              <a:xfrm>
                <a:off x="6828967" y="2924262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89B97C6E-9BE5-464E-8A00-21B17C20A6DB}"/>
                  </a:ext>
                </a:extLst>
              </p:cNvPr>
              <p:cNvSpPr/>
              <p:nvPr/>
            </p:nvSpPr>
            <p:spPr>
              <a:xfrm>
                <a:off x="6406153" y="3420794"/>
                <a:ext cx="233593" cy="23359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F136352-5987-4BAA-A109-A94C4FA9B231}"/>
                  </a:ext>
                </a:extLst>
              </p:cNvPr>
              <p:cNvCxnSpPr>
                <a:cxnSpLocks/>
                <a:stCxn id="29" idx="2"/>
                <a:endCxn id="28" idx="7"/>
              </p:cNvCxnSpPr>
              <p:nvPr/>
            </p:nvCxnSpPr>
            <p:spPr>
              <a:xfrm flipH="1">
                <a:off x="6577165" y="2234720"/>
                <a:ext cx="576835" cy="2898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250BA12-1247-47B7-BAF8-14AA18393836}"/>
                  </a:ext>
                </a:extLst>
              </p:cNvPr>
              <p:cNvCxnSpPr>
                <a:cxnSpLocks/>
                <a:stCxn id="29" idx="6"/>
                <a:endCxn id="30" idx="1"/>
              </p:cNvCxnSpPr>
              <p:nvPr/>
            </p:nvCxnSpPr>
            <p:spPr>
              <a:xfrm>
                <a:off x="7387593" y="2234720"/>
                <a:ext cx="566282" cy="2798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4024C1E-DDDD-40DE-9325-8E726FADA057}"/>
                  </a:ext>
                </a:extLst>
              </p:cNvPr>
              <p:cNvCxnSpPr>
                <a:cxnSpLocks/>
                <a:stCxn id="28" idx="5"/>
                <a:endCxn id="34" idx="1"/>
              </p:cNvCxnSpPr>
              <p:nvPr/>
            </p:nvCxnSpPr>
            <p:spPr>
              <a:xfrm>
                <a:off x="6577165" y="2689729"/>
                <a:ext cx="286011" cy="2687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E7368747-EE16-4440-A819-C6E95730F7B9}"/>
                  </a:ext>
                </a:extLst>
              </p:cNvPr>
              <p:cNvCxnSpPr>
                <a:cxnSpLocks/>
                <a:stCxn id="28" idx="3"/>
                <a:endCxn id="32" idx="7"/>
              </p:cNvCxnSpPr>
              <p:nvPr/>
            </p:nvCxnSpPr>
            <p:spPr>
              <a:xfrm flipH="1">
                <a:off x="5983338" y="2689729"/>
                <a:ext cx="428652" cy="2687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04CA2290-581E-4684-BA04-48CF56D2D6AF}"/>
                  </a:ext>
                </a:extLst>
              </p:cNvPr>
              <p:cNvCxnSpPr>
                <a:cxnSpLocks/>
                <a:stCxn id="33" idx="0"/>
                <a:endCxn id="34" idx="5"/>
              </p:cNvCxnSpPr>
              <p:nvPr/>
            </p:nvCxnSpPr>
            <p:spPr>
              <a:xfrm flipH="1" flipV="1">
                <a:off x="7028351" y="3123646"/>
                <a:ext cx="328331" cy="2971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5180BFCC-E757-4403-8897-7CBDE74FF835}"/>
                  </a:ext>
                </a:extLst>
              </p:cNvPr>
              <p:cNvCxnSpPr>
                <a:cxnSpLocks/>
                <a:stCxn id="35" idx="0"/>
                <a:endCxn id="34" idx="3"/>
              </p:cNvCxnSpPr>
              <p:nvPr/>
            </p:nvCxnSpPr>
            <p:spPr>
              <a:xfrm flipV="1">
                <a:off x="6522950" y="3123646"/>
                <a:ext cx="340226" cy="2971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29BBC2D2-EDC4-463D-B279-12CC73EC3D08}"/>
                  </a:ext>
                </a:extLst>
              </p:cNvPr>
              <p:cNvCxnSpPr>
                <a:cxnSpLocks/>
                <a:stCxn id="31" idx="1"/>
                <a:endCxn id="30" idx="5"/>
              </p:cNvCxnSpPr>
              <p:nvPr/>
            </p:nvCxnSpPr>
            <p:spPr>
              <a:xfrm flipH="1" flipV="1">
                <a:off x="8119050" y="2679703"/>
                <a:ext cx="283211" cy="3028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5" name="直接连接符 1034">
                <a:extLst>
                  <a:ext uri="{FF2B5EF4-FFF2-40B4-BE49-F238E27FC236}">
                    <a16:creationId xmlns:a16="http://schemas.microsoft.com/office/drawing/2014/main" id="{B7AA15B0-2B2B-4374-B741-8A30EC14F493}"/>
                  </a:ext>
                </a:extLst>
              </p:cNvPr>
              <p:cNvCxnSpPr>
                <a:cxnSpLocks/>
                <a:stCxn id="14" idx="3"/>
                <a:endCxn id="29" idx="2"/>
              </p:cNvCxnSpPr>
              <p:nvPr/>
            </p:nvCxnSpPr>
            <p:spPr>
              <a:xfrm>
                <a:off x="3038771" y="2214880"/>
                <a:ext cx="4115229" cy="1984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9" name="直接箭头连接符 208">
                <a:extLst>
                  <a:ext uri="{FF2B5EF4-FFF2-40B4-BE49-F238E27FC236}">
                    <a16:creationId xmlns:a16="http://schemas.microsoft.com/office/drawing/2014/main" id="{78A0827E-CBCF-4D33-9CF2-566ED37059C8}"/>
                  </a:ext>
                </a:extLst>
              </p:cNvPr>
              <p:cNvCxnSpPr>
                <a:cxnSpLocks/>
                <a:stCxn id="32" idx="4"/>
                <a:endCxn id="71" idx="0"/>
              </p:cNvCxnSpPr>
              <p:nvPr/>
            </p:nvCxnSpPr>
            <p:spPr>
              <a:xfrm flipH="1">
                <a:off x="5637278" y="3157855"/>
                <a:ext cx="263473" cy="85057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3" name="直接箭头连接符 212">
                <a:extLst>
                  <a:ext uri="{FF2B5EF4-FFF2-40B4-BE49-F238E27FC236}">
                    <a16:creationId xmlns:a16="http://schemas.microsoft.com/office/drawing/2014/main" id="{36BF1B55-D5D3-4640-83E7-0B5AC7E88AE7}"/>
                  </a:ext>
                </a:extLst>
              </p:cNvPr>
              <p:cNvCxnSpPr>
                <a:cxnSpLocks/>
                <a:stCxn id="35" idx="4"/>
                <a:endCxn id="198" idx="0"/>
              </p:cNvCxnSpPr>
              <p:nvPr/>
            </p:nvCxnSpPr>
            <p:spPr>
              <a:xfrm>
                <a:off x="6522950" y="3654387"/>
                <a:ext cx="23573" cy="22130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6" name="直接箭头连接符 215">
                <a:extLst>
                  <a:ext uri="{FF2B5EF4-FFF2-40B4-BE49-F238E27FC236}">
                    <a16:creationId xmlns:a16="http://schemas.microsoft.com/office/drawing/2014/main" id="{66AFBAF0-6BE5-4A21-B8A4-83BC26E135A4}"/>
                  </a:ext>
                </a:extLst>
              </p:cNvPr>
              <p:cNvCxnSpPr>
                <a:cxnSpLocks/>
                <a:stCxn id="33" idx="4"/>
                <a:endCxn id="199" idx="0"/>
              </p:cNvCxnSpPr>
              <p:nvPr/>
            </p:nvCxnSpPr>
            <p:spPr>
              <a:xfrm>
                <a:off x="7356682" y="3654387"/>
                <a:ext cx="116796" cy="46211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9" name="直接箭头连接符 218">
                <a:extLst>
                  <a:ext uri="{FF2B5EF4-FFF2-40B4-BE49-F238E27FC236}">
                    <a16:creationId xmlns:a16="http://schemas.microsoft.com/office/drawing/2014/main" id="{DDBBA4A2-5D0B-4875-AD0E-B59188DE0238}"/>
                  </a:ext>
                </a:extLst>
              </p:cNvPr>
              <p:cNvCxnSpPr>
                <a:cxnSpLocks/>
                <a:stCxn id="31" idx="4"/>
                <a:endCxn id="200" idx="0"/>
              </p:cNvCxnSpPr>
              <p:nvPr/>
            </p:nvCxnSpPr>
            <p:spPr>
              <a:xfrm>
                <a:off x="8484849" y="3181898"/>
                <a:ext cx="307883" cy="60763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1A3F96CB-41DD-45D1-AF8B-0FB83AEBDAB9}"/>
                </a:ext>
              </a:extLst>
            </p:cNvPr>
            <p:cNvSpPr txBox="1"/>
            <p:nvPr/>
          </p:nvSpPr>
          <p:spPr>
            <a:xfrm>
              <a:off x="6584336" y="1632825"/>
              <a:ext cx="1372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管理层结构</a:t>
              </a: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A6FD2DFE-041A-406E-AB0C-356BAE08371D}"/>
              </a:ext>
            </a:extLst>
          </p:cNvPr>
          <p:cNvGrpSpPr/>
          <p:nvPr/>
        </p:nvGrpSpPr>
        <p:grpSpPr>
          <a:xfrm>
            <a:off x="1429045" y="1552188"/>
            <a:ext cx="1927860" cy="2443867"/>
            <a:chOff x="1429045" y="1552188"/>
            <a:chExt cx="1927860" cy="2443867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C0A04C05-8CE7-4A47-BD34-2430BF0A68AA}"/>
                </a:ext>
              </a:extLst>
            </p:cNvPr>
            <p:cNvGrpSpPr/>
            <p:nvPr/>
          </p:nvGrpSpPr>
          <p:grpSpPr>
            <a:xfrm>
              <a:off x="1747181" y="1900555"/>
              <a:ext cx="1291590" cy="2095500"/>
              <a:chOff x="1747181" y="1900555"/>
              <a:chExt cx="1291590" cy="20955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E2E28A3-3BCD-4944-AD43-A2AABE2B5A9F}"/>
                  </a:ext>
                </a:extLst>
              </p:cNvPr>
              <p:cNvSpPr/>
              <p:nvPr/>
            </p:nvSpPr>
            <p:spPr>
              <a:xfrm>
                <a:off x="1747181" y="190055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HOITN_mode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B9917C5-FD3A-43E3-9255-1B46EAD179C8}"/>
                  </a:ext>
                </a:extLst>
              </p:cNvPr>
              <p:cNvSpPr/>
              <p:nvPr/>
            </p:nvSpPr>
            <p:spPr>
              <a:xfrm>
                <a:off x="1747181" y="21101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HOITN_fragtree</a:t>
                </a:r>
                <a:r>
                  <a:rPr lang="en-US" altLang="zh-CN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E847B13-B5DC-4FE3-A2C0-274286FBD876}"/>
                  </a:ext>
                </a:extLst>
              </p:cNvPr>
              <p:cNvSpPr/>
              <p:nvPr/>
            </p:nvSpPr>
            <p:spPr>
              <a:xfrm>
                <a:off x="1747181" y="231965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HOITN_dents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CA85C32-19F0-4F61-9295-AE7457B9D11D}"/>
                  </a:ext>
                </a:extLst>
              </p:cNvPr>
              <p:cNvSpPr/>
              <p:nvPr/>
            </p:nvSpPr>
            <p:spPr>
              <a:xfrm>
                <a:off x="1747181" y="25292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HOITN_meta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5AA04BA-C1FE-4C78-BA0E-90B388CBD129}"/>
                  </a:ext>
                </a:extLst>
              </p:cNvPr>
              <p:cNvSpPr/>
              <p:nvPr/>
            </p:nvSpPr>
            <p:spPr>
              <a:xfrm>
                <a:off x="1747181" y="273875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HOITN_ic</a:t>
                </a:r>
                <a:endParaRPr lang="zh-CN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87277A5-17E9-43DB-9B52-BFD0E838F624}"/>
                  </a:ext>
                </a:extLst>
              </p:cNvPr>
              <p:cNvSpPr/>
              <p:nvPr/>
            </p:nvSpPr>
            <p:spPr>
              <a:xfrm>
                <a:off x="1747181" y="29483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HOITN_volume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D572BEC-6AB5-4BAE-9236-B4083031870C}"/>
                  </a:ext>
                </a:extLst>
              </p:cNvPr>
              <p:cNvSpPr/>
              <p:nvPr/>
            </p:nvSpPr>
            <p:spPr>
              <a:xfrm>
                <a:off x="1747181" y="315785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HOITN_ino</a:t>
                </a:r>
                <a:endParaRPr lang="zh-CN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24E5C15-AC83-428E-BA87-798D7249AC38}"/>
                  </a:ext>
                </a:extLst>
              </p:cNvPr>
              <p:cNvSpPr/>
              <p:nvPr/>
            </p:nvSpPr>
            <p:spPr>
              <a:xfrm>
                <a:off x="1747181" y="33674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HOITN_pcLink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113164-7943-40CC-85CD-8E4A7F06EC25}"/>
                  </a:ext>
                </a:extLst>
              </p:cNvPr>
              <p:cNvSpPr/>
              <p:nvPr/>
            </p:nvSpPr>
            <p:spPr>
              <a:xfrm>
                <a:off x="1747181" y="357695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D1419F6-F553-4BD4-AF0D-10174EAB609E}"/>
                  </a:ext>
                </a:extLst>
              </p:cNvPr>
              <p:cNvSpPr/>
              <p:nvPr/>
            </p:nvSpPr>
            <p:spPr>
              <a:xfrm>
                <a:off x="1747181" y="3786505"/>
                <a:ext cx="1291590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HOITN_stVSize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7EFFF1B4-23A3-4CBE-9D94-045FC0143AA8}"/>
                </a:ext>
              </a:extLst>
            </p:cNvPr>
            <p:cNvSpPr txBox="1"/>
            <p:nvPr/>
          </p:nvSpPr>
          <p:spPr>
            <a:xfrm>
              <a:off x="1429045" y="1552188"/>
              <a:ext cx="1927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 HOIT_INODE_INFO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CE547229-E103-4EDE-8A1E-06E497752B3B}"/>
              </a:ext>
            </a:extLst>
          </p:cNvPr>
          <p:cNvGrpSpPr/>
          <p:nvPr/>
        </p:nvGrpSpPr>
        <p:grpSpPr>
          <a:xfrm>
            <a:off x="4196806" y="1557523"/>
            <a:ext cx="7796692" cy="3085597"/>
            <a:chOff x="4196806" y="1557523"/>
            <a:chExt cx="7796692" cy="3085597"/>
          </a:xfrm>
        </p:grpSpPr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7F312BF1-C58A-43F3-84C3-E10552240692}"/>
                </a:ext>
              </a:extLst>
            </p:cNvPr>
            <p:cNvGrpSpPr/>
            <p:nvPr/>
          </p:nvGrpSpPr>
          <p:grpSpPr>
            <a:xfrm>
              <a:off x="4196806" y="1887696"/>
              <a:ext cx="7427394" cy="2755424"/>
              <a:chOff x="4196806" y="1887696"/>
              <a:chExt cx="7427394" cy="2755424"/>
            </a:xfrm>
          </p:grpSpPr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D6EB6076-6BD7-4D80-A10B-F44CB56D05C5}"/>
                  </a:ext>
                </a:extLst>
              </p:cNvPr>
              <p:cNvGrpSpPr/>
              <p:nvPr/>
            </p:nvGrpSpPr>
            <p:grpSpPr>
              <a:xfrm>
                <a:off x="5496908" y="1887696"/>
                <a:ext cx="6127292" cy="2755424"/>
                <a:chOff x="5496908" y="1887696"/>
                <a:chExt cx="6127292" cy="2755424"/>
              </a:xfrm>
            </p:grpSpPr>
            <p:sp>
              <p:nvSpPr>
                <p:cNvPr id="71" name="卷形: 垂直 70">
                  <a:extLst>
                    <a:ext uri="{FF2B5EF4-FFF2-40B4-BE49-F238E27FC236}">
                      <a16:creationId xmlns:a16="http://schemas.microsoft.com/office/drawing/2014/main" id="{23518F7B-EEC9-4E97-869D-6B643041FA83}"/>
                    </a:ext>
                  </a:extLst>
                </p:cNvPr>
                <p:cNvSpPr/>
                <p:nvPr/>
              </p:nvSpPr>
              <p:spPr>
                <a:xfrm>
                  <a:off x="5496908" y="4008426"/>
                  <a:ext cx="280739" cy="310552"/>
                </a:xfrm>
                <a:prstGeom prst="verticalScroll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" name="卷形: 垂直 197">
                  <a:extLst>
                    <a:ext uri="{FF2B5EF4-FFF2-40B4-BE49-F238E27FC236}">
                      <a16:creationId xmlns:a16="http://schemas.microsoft.com/office/drawing/2014/main" id="{0DF59704-6DEB-48FE-BA9E-30CA738221A0}"/>
                    </a:ext>
                  </a:extLst>
                </p:cNvPr>
                <p:cNvSpPr/>
                <p:nvPr/>
              </p:nvSpPr>
              <p:spPr>
                <a:xfrm>
                  <a:off x="6406153" y="3875696"/>
                  <a:ext cx="280739" cy="310552"/>
                </a:xfrm>
                <a:prstGeom prst="verticalScroll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9" name="卷形: 垂直 198">
                  <a:extLst>
                    <a:ext uri="{FF2B5EF4-FFF2-40B4-BE49-F238E27FC236}">
                      <a16:creationId xmlns:a16="http://schemas.microsoft.com/office/drawing/2014/main" id="{BAB37563-AD42-44E8-A9AA-837D7D43C66D}"/>
                    </a:ext>
                  </a:extLst>
                </p:cNvPr>
                <p:cNvSpPr/>
                <p:nvPr/>
              </p:nvSpPr>
              <p:spPr>
                <a:xfrm>
                  <a:off x="7333108" y="4116505"/>
                  <a:ext cx="280739" cy="310552"/>
                </a:xfrm>
                <a:prstGeom prst="verticalScroll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0" name="卷形: 垂直 199">
                  <a:extLst>
                    <a:ext uri="{FF2B5EF4-FFF2-40B4-BE49-F238E27FC236}">
                      <a16:creationId xmlns:a16="http://schemas.microsoft.com/office/drawing/2014/main" id="{7559EB44-E9EA-429A-8E03-EA5B9ACB932B}"/>
                    </a:ext>
                  </a:extLst>
                </p:cNvPr>
                <p:cNvSpPr/>
                <p:nvPr/>
              </p:nvSpPr>
              <p:spPr>
                <a:xfrm>
                  <a:off x="8652362" y="3789537"/>
                  <a:ext cx="280739" cy="310552"/>
                </a:xfrm>
                <a:prstGeom prst="verticalScroll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71" name="组合 170">
                  <a:extLst>
                    <a:ext uri="{FF2B5EF4-FFF2-40B4-BE49-F238E27FC236}">
                      <a16:creationId xmlns:a16="http://schemas.microsoft.com/office/drawing/2014/main" id="{A647AB1C-1BAE-463A-8469-CF241A32E47A}"/>
                    </a:ext>
                  </a:extLst>
                </p:cNvPr>
                <p:cNvGrpSpPr/>
                <p:nvPr/>
              </p:nvGrpSpPr>
              <p:grpSpPr>
                <a:xfrm>
                  <a:off x="10332610" y="1900555"/>
                  <a:ext cx="1291590" cy="1257300"/>
                  <a:chOff x="10332610" y="1900555"/>
                  <a:chExt cx="1291590" cy="1257300"/>
                </a:xfrm>
              </p:grpSpPr>
              <p:sp>
                <p:nvSpPr>
                  <p:cNvPr id="225" name="矩形 224">
                    <a:extLst>
                      <a:ext uri="{FF2B5EF4-FFF2-40B4-BE49-F238E27FC236}">
                        <a16:creationId xmlns:a16="http://schemas.microsoft.com/office/drawing/2014/main" id="{7005BE56-36FE-4DDF-B299-AE923DDF5846}"/>
                      </a:ext>
                    </a:extLst>
                  </p:cNvPr>
                  <p:cNvSpPr/>
                  <p:nvPr/>
                </p:nvSpPr>
                <p:spPr>
                  <a:xfrm>
                    <a:off x="10332610" y="1900555"/>
                    <a:ext cx="1291590" cy="2095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HOITD_next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矩形 225">
                    <a:extLst>
                      <a:ext uri="{FF2B5EF4-FFF2-40B4-BE49-F238E27FC236}">
                        <a16:creationId xmlns:a16="http://schemas.microsoft.com/office/drawing/2014/main" id="{7D1EF9F6-B8EB-4882-B0ED-AD43E0492D51}"/>
                      </a:ext>
                    </a:extLst>
                  </p:cNvPr>
                  <p:cNvSpPr/>
                  <p:nvPr/>
                </p:nvSpPr>
                <p:spPr>
                  <a:xfrm>
                    <a:off x="10332610" y="2110105"/>
                    <a:ext cx="1291590" cy="2095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HOITD_raw_info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" name="矩形 226">
                    <a:extLst>
                      <a:ext uri="{FF2B5EF4-FFF2-40B4-BE49-F238E27FC236}">
                        <a16:creationId xmlns:a16="http://schemas.microsoft.com/office/drawing/2014/main" id="{91E7A43E-5BD3-4AA7-9A68-F9697C25B4CA}"/>
                      </a:ext>
                    </a:extLst>
                  </p:cNvPr>
                  <p:cNvSpPr/>
                  <p:nvPr/>
                </p:nvSpPr>
                <p:spPr>
                  <a:xfrm>
                    <a:off x="10332610" y="2319655"/>
                    <a:ext cx="1291590" cy="2095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 err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HOITFD_offset</a:t>
                    </a:r>
                    <a:endParaRPr lang="zh-CN" altLang="en-US" sz="12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" name="矩形 227">
                    <a:extLst>
                      <a:ext uri="{FF2B5EF4-FFF2-40B4-BE49-F238E27FC236}">
                        <a16:creationId xmlns:a16="http://schemas.microsoft.com/office/drawing/2014/main" id="{ED8C0763-B3FF-46CA-942D-33C061938CCC}"/>
                      </a:ext>
                    </a:extLst>
                  </p:cNvPr>
                  <p:cNvSpPr/>
                  <p:nvPr/>
                </p:nvSpPr>
                <p:spPr>
                  <a:xfrm>
                    <a:off x="10332610" y="2529205"/>
                    <a:ext cx="1291590" cy="2095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 err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HOITFD_length</a:t>
                    </a:r>
                    <a:endParaRPr lang="zh-CN" altLang="en-US" sz="12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" name="矩形 228">
                    <a:extLst>
                      <a:ext uri="{FF2B5EF4-FFF2-40B4-BE49-F238E27FC236}">
                        <a16:creationId xmlns:a16="http://schemas.microsoft.com/office/drawing/2014/main" id="{FA16C8B7-7105-460E-8959-4E08278BFB87}"/>
                      </a:ext>
                    </a:extLst>
                  </p:cNvPr>
                  <p:cNvSpPr/>
                  <p:nvPr/>
                </p:nvSpPr>
                <p:spPr>
                  <a:xfrm>
                    <a:off x="10332610" y="2738755"/>
                    <a:ext cx="1291590" cy="2095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HOITFD_file_tp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879A0AE5-E177-4B60-8E65-9A8ED6748C0B}"/>
                      </a:ext>
                    </a:extLst>
                  </p:cNvPr>
                  <p:cNvSpPr/>
                  <p:nvPr/>
                </p:nvSpPr>
                <p:spPr>
                  <a:xfrm>
                    <a:off x="10332610" y="2948305"/>
                    <a:ext cx="1291590" cy="2095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HOITN_version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3A948BFB-8FD0-4FC6-8E6D-52A9A867F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11206" y="1887696"/>
                  <a:ext cx="1521404" cy="1886063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连接符 240">
                  <a:extLst>
                    <a:ext uri="{FF2B5EF4-FFF2-40B4-BE49-F238E27FC236}">
                      <a16:creationId xmlns:a16="http://schemas.microsoft.com/office/drawing/2014/main" id="{D1847198-C1A3-4422-AEE1-C570D8B3919C}"/>
                    </a:ext>
                  </a:extLst>
                </p:cNvPr>
                <p:cNvCxnSpPr>
                  <a:cxnSpLocks/>
                  <a:stCxn id="200" idx="2"/>
                  <a:endCxn id="230" idx="1"/>
                </p:cNvCxnSpPr>
                <p:nvPr/>
              </p:nvCxnSpPr>
              <p:spPr>
                <a:xfrm flipV="1">
                  <a:off x="8792732" y="3053080"/>
                  <a:ext cx="1539878" cy="104700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箭头连接符 144">
                  <a:extLst>
                    <a:ext uri="{FF2B5EF4-FFF2-40B4-BE49-F238E27FC236}">
                      <a16:creationId xmlns:a16="http://schemas.microsoft.com/office/drawing/2014/main" id="{EB1D15D7-F1C5-4DAC-82E9-C12F88E30FF5}"/>
                    </a:ext>
                  </a:extLst>
                </p:cNvPr>
                <p:cNvCxnSpPr>
                  <a:stCxn id="71" idx="2"/>
                  <a:endCxn id="108" idx="0"/>
                </p:cNvCxnSpPr>
                <p:nvPr/>
              </p:nvCxnSpPr>
              <p:spPr>
                <a:xfrm flipH="1">
                  <a:off x="5622081" y="4318978"/>
                  <a:ext cx="15197" cy="324142"/>
                </a:xfrm>
                <a:prstGeom prst="straightConnector1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箭头连接符 246">
                  <a:extLst>
                    <a:ext uri="{FF2B5EF4-FFF2-40B4-BE49-F238E27FC236}">
                      <a16:creationId xmlns:a16="http://schemas.microsoft.com/office/drawing/2014/main" id="{1818D757-353A-48F1-8BDA-897CB7FC22AB}"/>
                    </a:ext>
                  </a:extLst>
                </p:cNvPr>
                <p:cNvCxnSpPr>
                  <a:cxnSpLocks/>
                  <a:stCxn id="198" idx="2"/>
                  <a:endCxn id="112" idx="0"/>
                </p:cNvCxnSpPr>
                <p:nvPr/>
              </p:nvCxnSpPr>
              <p:spPr>
                <a:xfrm>
                  <a:off x="6546523" y="4186248"/>
                  <a:ext cx="14774" cy="446641"/>
                </a:xfrm>
                <a:prstGeom prst="straightConnector1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箭头连接符 249">
                  <a:extLst>
                    <a:ext uri="{FF2B5EF4-FFF2-40B4-BE49-F238E27FC236}">
                      <a16:creationId xmlns:a16="http://schemas.microsoft.com/office/drawing/2014/main" id="{0D80A7A1-1AB4-41C4-B367-FA6F1D1ADFE2}"/>
                    </a:ext>
                  </a:extLst>
                </p:cNvPr>
                <p:cNvCxnSpPr>
                  <a:cxnSpLocks/>
                  <a:stCxn id="199" idx="2"/>
                  <a:endCxn id="165" idx="0"/>
                </p:cNvCxnSpPr>
                <p:nvPr/>
              </p:nvCxnSpPr>
              <p:spPr>
                <a:xfrm>
                  <a:off x="7473478" y="4427057"/>
                  <a:ext cx="27040" cy="205832"/>
                </a:xfrm>
                <a:prstGeom prst="straightConnector1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箭头连接符 254">
                  <a:extLst>
                    <a:ext uri="{FF2B5EF4-FFF2-40B4-BE49-F238E27FC236}">
                      <a16:creationId xmlns:a16="http://schemas.microsoft.com/office/drawing/2014/main" id="{4761E2F3-2316-44C3-BC82-3D41974D2AD0}"/>
                    </a:ext>
                  </a:extLst>
                </p:cNvPr>
                <p:cNvCxnSpPr>
                  <a:cxnSpLocks/>
                  <a:stCxn id="200" idx="1"/>
                  <a:endCxn id="166" idx="0"/>
                </p:cNvCxnSpPr>
                <p:nvPr/>
              </p:nvCxnSpPr>
              <p:spPr>
                <a:xfrm flipH="1">
                  <a:off x="7970127" y="3944813"/>
                  <a:ext cx="717327" cy="688076"/>
                </a:xfrm>
                <a:prstGeom prst="straightConnector1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0" name="直接连接符 279">
                <a:extLst>
                  <a:ext uri="{FF2B5EF4-FFF2-40B4-BE49-F238E27FC236}">
                    <a16:creationId xmlns:a16="http://schemas.microsoft.com/office/drawing/2014/main" id="{C001FDB1-16B9-461C-A9BC-3B98F1EF7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6806" y="3712210"/>
                <a:ext cx="6501389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3800A2F5-AEBB-4233-A1AD-D6C928808BC5}"/>
                  </a:ext>
                </a:extLst>
              </p:cNvPr>
              <p:cNvSpPr txBox="1"/>
              <p:nvPr/>
            </p:nvSpPr>
            <p:spPr>
              <a:xfrm>
                <a:off x="9411708" y="3910978"/>
                <a:ext cx="1372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/>
                  <a:t>逻辑层结构</a:t>
                </a:r>
              </a:p>
            </p:txBody>
          </p:sp>
        </p:grp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55325E16-6D25-41AC-86F1-7E8A8545768C}"/>
                </a:ext>
              </a:extLst>
            </p:cNvPr>
            <p:cNvSpPr txBox="1"/>
            <p:nvPr/>
          </p:nvSpPr>
          <p:spPr>
            <a:xfrm>
              <a:off x="9963311" y="1557523"/>
              <a:ext cx="2030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 HOIT_FULL_DNODE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7" name="文本框 186">
            <a:extLst>
              <a:ext uri="{FF2B5EF4-FFF2-40B4-BE49-F238E27FC236}">
                <a16:creationId xmlns:a16="http://schemas.microsoft.com/office/drawing/2014/main" id="{F7348FAF-F549-47F2-8F28-1AB93D6A91D9}"/>
              </a:ext>
            </a:extLst>
          </p:cNvPr>
          <p:cNvSpPr txBox="1"/>
          <p:nvPr/>
        </p:nvSpPr>
        <p:spPr>
          <a:xfrm>
            <a:off x="783866" y="6157426"/>
            <a:ext cx="35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快速</a:t>
            </a:r>
            <a:r>
              <a:rPr lang="zh-CN" altLang="en-US" sz="2800" b="1" dirty="0">
                <a:solidFill>
                  <a:srgbClr val="C00000"/>
                </a:solidFill>
              </a:rPr>
              <a:t>组织</a:t>
            </a:r>
            <a:r>
              <a:rPr lang="zh-CN" altLang="en-US" sz="2800" dirty="0"/>
              <a:t>、快速</a:t>
            </a:r>
            <a:r>
              <a:rPr lang="zh-CN" altLang="en-US" sz="2800" b="1" dirty="0">
                <a:solidFill>
                  <a:srgbClr val="C00000"/>
                </a:solidFill>
              </a:rPr>
              <a:t>查找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63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关键设计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读写均衡设计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内容占位符 2">
            <a:extLst>
              <a:ext uri="{FF2B5EF4-FFF2-40B4-BE49-F238E27FC236}">
                <a16:creationId xmlns:a16="http://schemas.microsoft.com/office/drawing/2014/main" id="{290FB90B-F1C1-44C6-8935-1A631434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多级块管理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7D49355-136C-4C44-A396-1A7DB59D5F0A}"/>
              </a:ext>
            </a:extLst>
          </p:cNvPr>
          <p:cNvSpPr/>
          <p:nvPr/>
        </p:nvSpPr>
        <p:spPr>
          <a:xfrm>
            <a:off x="2863556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74C134DB-3F79-47B0-82EB-759A765C44CF}"/>
              </a:ext>
            </a:extLst>
          </p:cNvPr>
          <p:cNvSpPr/>
          <p:nvPr/>
        </p:nvSpPr>
        <p:spPr>
          <a:xfrm>
            <a:off x="3751680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903CA36-0D35-4A67-B575-24C5231283B1}"/>
              </a:ext>
            </a:extLst>
          </p:cNvPr>
          <p:cNvSpPr/>
          <p:nvPr/>
        </p:nvSpPr>
        <p:spPr>
          <a:xfrm>
            <a:off x="4639804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0BED3C20-063C-4A22-B29C-E4BAA298CFE6}"/>
              </a:ext>
            </a:extLst>
          </p:cNvPr>
          <p:cNvSpPr/>
          <p:nvPr/>
        </p:nvSpPr>
        <p:spPr>
          <a:xfrm>
            <a:off x="5527928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62B3E6DC-1F7D-4D63-8840-5A98AD4D5029}"/>
              </a:ext>
            </a:extLst>
          </p:cNvPr>
          <p:cNvSpPr/>
          <p:nvPr/>
        </p:nvSpPr>
        <p:spPr>
          <a:xfrm>
            <a:off x="6416052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3B3FFE9-D5D1-467E-9701-CA2728E8718D}"/>
              </a:ext>
            </a:extLst>
          </p:cNvPr>
          <p:cNvSpPr/>
          <p:nvPr/>
        </p:nvSpPr>
        <p:spPr>
          <a:xfrm>
            <a:off x="7304176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81E75E3-DA93-418D-B36C-6D8214D1EFE5}"/>
              </a:ext>
            </a:extLst>
          </p:cNvPr>
          <p:cNvCxnSpPr>
            <a:stCxn id="134" idx="3"/>
            <a:endCxn id="141" idx="1"/>
          </p:cNvCxnSpPr>
          <p:nvPr/>
        </p:nvCxnSpPr>
        <p:spPr>
          <a:xfrm>
            <a:off x="3363177" y="31791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9072E068-ACF1-47A1-BFA4-B2A577DF37A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4251301" y="31791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72A490D-5E41-4186-BDAA-5B4ED6D04307}"/>
              </a:ext>
            </a:extLst>
          </p:cNvPr>
          <p:cNvCxnSpPr>
            <a:cxnSpLocks/>
          </p:cNvCxnSpPr>
          <p:nvPr/>
        </p:nvCxnSpPr>
        <p:spPr>
          <a:xfrm>
            <a:off x="5139425" y="31791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234B17D-F347-49D3-9A01-767F9D0C9F30}"/>
              </a:ext>
            </a:extLst>
          </p:cNvPr>
          <p:cNvCxnSpPr>
            <a:cxnSpLocks/>
          </p:cNvCxnSpPr>
          <p:nvPr/>
        </p:nvCxnSpPr>
        <p:spPr>
          <a:xfrm>
            <a:off x="6027549" y="31791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2668965-9047-433F-8EAA-5E43243797EB}"/>
              </a:ext>
            </a:extLst>
          </p:cNvPr>
          <p:cNvCxnSpPr>
            <a:cxnSpLocks/>
          </p:cNvCxnSpPr>
          <p:nvPr/>
        </p:nvCxnSpPr>
        <p:spPr>
          <a:xfrm>
            <a:off x="6915673" y="31791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196BC58F-5F25-4A5B-AA68-16C8908A8FCC}"/>
              </a:ext>
            </a:extLst>
          </p:cNvPr>
          <p:cNvSpPr/>
          <p:nvPr/>
        </p:nvSpPr>
        <p:spPr>
          <a:xfrm>
            <a:off x="8192300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F87762D1-CCA7-46AD-979D-AE2F96675827}"/>
              </a:ext>
            </a:extLst>
          </p:cNvPr>
          <p:cNvCxnSpPr>
            <a:cxnSpLocks/>
            <a:stCxn id="148" idx="3"/>
            <a:endCxn id="156" idx="1"/>
          </p:cNvCxnSpPr>
          <p:nvPr/>
        </p:nvCxnSpPr>
        <p:spPr>
          <a:xfrm>
            <a:off x="7803797" y="31791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6A914695-69A3-482A-855D-F524A4D48D93}"/>
              </a:ext>
            </a:extLst>
          </p:cNvPr>
          <p:cNvSpPr/>
          <p:nvPr/>
        </p:nvSpPr>
        <p:spPr>
          <a:xfrm>
            <a:off x="9080424" y="2929378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6C4DAE57-B367-4BDA-93B8-A321BB57F798}"/>
              </a:ext>
            </a:extLst>
          </p:cNvPr>
          <p:cNvCxnSpPr>
            <a:cxnSpLocks/>
            <a:stCxn id="156" idx="3"/>
            <a:endCxn id="162" idx="1"/>
          </p:cNvCxnSpPr>
          <p:nvPr/>
        </p:nvCxnSpPr>
        <p:spPr>
          <a:xfrm flipV="1">
            <a:off x="8691921" y="3179189"/>
            <a:ext cx="3885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3C393F80-7866-41C6-9BB5-30D29E334516}"/>
              </a:ext>
            </a:extLst>
          </p:cNvPr>
          <p:cNvSpPr/>
          <p:nvPr/>
        </p:nvSpPr>
        <p:spPr>
          <a:xfrm>
            <a:off x="2863556" y="3994557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F16F26C-DA29-4B25-AB08-5CDC69E24FD0}"/>
              </a:ext>
            </a:extLst>
          </p:cNvPr>
          <p:cNvSpPr/>
          <p:nvPr/>
        </p:nvSpPr>
        <p:spPr>
          <a:xfrm>
            <a:off x="3751680" y="3994557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39D8D99-42D7-413D-98F3-0B68A09B4867}"/>
              </a:ext>
            </a:extLst>
          </p:cNvPr>
          <p:cNvSpPr/>
          <p:nvPr/>
        </p:nvSpPr>
        <p:spPr>
          <a:xfrm>
            <a:off x="4639804" y="3980963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AAECAC1-6CDC-48D9-95CE-DC80312B7E81}"/>
              </a:ext>
            </a:extLst>
          </p:cNvPr>
          <p:cNvCxnSpPr>
            <a:stCxn id="175" idx="3"/>
            <a:endCxn id="178" idx="1"/>
          </p:cNvCxnSpPr>
          <p:nvPr/>
        </p:nvCxnSpPr>
        <p:spPr>
          <a:xfrm>
            <a:off x="3363177" y="4244368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9C798606-2CEC-447C-869D-C46BF03FC01F}"/>
              </a:ext>
            </a:extLst>
          </p:cNvPr>
          <p:cNvCxnSpPr>
            <a:cxnSpLocks/>
            <a:stCxn id="178" idx="3"/>
            <a:endCxn id="179" idx="1"/>
          </p:cNvCxnSpPr>
          <p:nvPr/>
        </p:nvCxnSpPr>
        <p:spPr>
          <a:xfrm flipV="1">
            <a:off x="4251301" y="4230774"/>
            <a:ext cx="388503" cy="13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11682E36-10F8-4AF4-9B62-2AA51EF923E1}"/>
              </a:ext>
            </a:extLst>
          </p:cNvPr>
          <p:cNvSpPr/>
          <p:nvPr/>
        </p:nvSpPr>
        <p:spPr>
          <a:xfrm>
            <a:off x="2863556" y="5059734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89C19A6-FC38-4255-B66A-C08591F023D8}"/>
              </a:ext>
            </a:extLst>
          </p:cNvPr>
          <p:cNvSpPr/>
          <p:nvPr/>
        </p:nvSpPr>
        <p:spPr>
          <a:xfrm>
            <a:off x="3751680" y="5059734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0E6A51FB-6457-49C9-AA1F-8B9BD1739DD5}"/>
              </a:ext>
            </a:extLst>
          </p:cNvPr>
          <p:cNvSpPr/>
          <p:nvPr/>
        </p:nvSpPr>
        <p:spPr>
          <a:xfrm>
            <a:off x="4639804" y="5059734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A7E261B2-B6E7-46B8-838A-4CDBBA663347}"/>
              </a:ext>
            </a:extLst>
          </p:cNvPr>
          <p:cNvSpPr/>
          <p:nvPr/>
        </p:nvSpPr>
        <p:spPr>
          <a:xfrm>
            <a:off x="5527928" y="5059734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0972735-9CD9-4140-959C-BAD781086AA8}"/>
              </a:ext>
            </a:extLst>
          </p:cNvPr>
          <p:cNvSpPr/>
          <p:nvPr/>
        </p:nvSpPr>
        <p:spPr>
          <a:xfrm>
            <a:off x="6416052" y="5059734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54EB6BEF-B1BF-4E31-A32F-D7CC9B39C20E}"/>
              </a:ext>
            </a:extLst>
          </p:cNvPr>
          <p:cNvCxnSpPr>
            <a:stCxn id="231" idx="3"/>
            <a:endCxn id="232" idx="1"/>
          </p:cNvCxnSpPr>
          <p:nvPr/>
        </p:nvCxnSpPr>
        <p:spPr>
          <a:xfrm>
            <a:off x="3363177" y="5309545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7CEF465E-1EF2-45D1-A710-F6E11C856C0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>
            <a:off x="4251301" y="5309545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20031ADD-5DB6-4ABE-98AA-33123BDB79E0}"/>
              </a:ext>
            </a:extLst>
          </p:cNvPr>
          <p:cNvCxnSpPr>
            <a:cxnSpLocks/>
          </p:cNvCxnSpPr>
          <p:nvPr/>
        </p:nvCxnSpPr>
        <p:spPr>
          <a:xfrm>
            <a:off x="5139425" y="5309545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2006332F-6F35-4BE5-8FC0-F70DACDBE846}"/>
              </a:ext>
            </a:extLst>
          </p:cNvPr>
          <p:cNvCxnSpPr>
            <a:cxnSpLocks/>
          </p:cNvCxnSpPr>
          <p:nvPr/>
        </p:nvCxnSpPr>
        <p:spPr>
          <a:xfrm>
            <a:off x="6027549" y="5309545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270CB5D-83DD-444C-A57E-684444DC1D18}"/>
              </a:ext>
            </a:extLst>
          </p:cNvPr>
          <p:cNvSpPr txBox="1"/>
          <p:nvPr/>
        </p:nvSpPr>
        <p:spPr>
          <a:xfrm>
            <a:off x="1212671" y="2994522"/>
            <a:ext cx="124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86C4DB27-FCCC-45C2-94AE-F8A735C1E9C1}"/>
              </a:ext>
            </a:extLst>
          </p:cNvPr>
          <p:cNvSpPr txBox="1"/>
          <p:nvPr/>
        </p:nvSpPr>
        <p:spPr>
          <a:xfrm>
            <a:off x="1212671" y="4059701"/>
            <a:ext cx="124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5A52EFA6-C425-44A9-85FA-C00BA534777A}"/>
              </a:ext>
            </a:extLst>
          </p:cNvPr>
          <p:cNvSpPr txBox="1"/>
          <p:nvPr/>
        </p:nvSpPr>
        <p:spPr>
          <a:xfrm>
            <a:off x="1212671" y="5124880"/>
            <a:ext cx="124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099487-B000-480C-9A81-BB34077E4A18}"/>
              </a:ext>
            </a:extLst>
          </p:cNvPr>
          <p:cNvSpPr txBox="1"/>
          <p:nvPr/>
        </p:nvSpPr>
        <p:spPr>
          <a:xfrm>
            <a:off x="10116857" y="4893847"/>
            <a:ext cx="2025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全有效节点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E19F5C5E-0B89-4E20-9F21-DA45C3D2B07F}"/>
              </a:ext>
            </a:extLst>
          </p:cNvPr>
          <p:cNvSpPr txBox="1"/>
          <p:nvPr/>
        </p:nvSpPr>
        <p:spPr>
          <a:xfrm>
            <a:off x="10116857" y="3999941"/>
            <a:ext cx="2025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B03C8444-F632-4F78-814A-85B3B9C49777}"/>
              </a:ext>
            </a:extLst>
          </p:cNvPr>
          <p:cNvSpPr txBox="1"/>
          <p:nvPr/>
        </p:nvSpPr>
        <p:spPr>
          <a:xfrm>
            <a:off x="10116857" y="2763689"/>
            <a:ext cx="2025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有过期节点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页脚占位符 3">
            <a:extLst>
              <a:ext uri="{FF2B5EF4-FFF2-40B4-BE49-F238E27FC236}">
                <a16:creationId xmlns:a16="http://schemas.microsoft.com/office/drawing/2014/main" id="{DCED08C6-12AB-4A24-9BF5-E2133402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E369B74C-ACBB-4DF7-A618-7721AA799BB9}"/>
              </a:ext>
            </a:extLst>
          </p:cNvPr>
          <p:cNvSpPr txBox="1"/>
          <p:nvPr/>
        </p:nvSpPr>
        <p:spPr>
          <a:xfrm>
            <a:off x="838200" y="5833130"/>
            <a:ext cx="35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</a:rPr>
              <a:t>各块</a:t>
            </a:r>
            <a:r>
              <a:rPr lang="zh-CN" altLang="en-US" sz="2800" dirty="0"/>
              <a:t>都有读写机会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764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关键设计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读写均衡设计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内容占位符 2">
            <a:extLst>
              <a:ext uri="{FF2B5EF4-FFF2-40B4-BE49-F238E27FC236}">
                <a16:creationId xmlns:a16="http://schemas.microsoft.com/office/drawing/2014/main" id="{290FB90B-F1C1-44C6-8935-1A631434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636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页脚占位符 3">
            <a:extLst>
              <a:ext uri="{FF2B5EF4-FFF2-40B4-BE49-F238E27FC236}">
                <a16:creationId xmlns:a16="http://schemas.microsoft.com/office/drawing/2014/main" id="{DCED08C6-12AB-4A24-9BF5-E2133402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31377A7-3ED3-49E7-A4FB-DE03FFBA12FB}"/>
              </a:ext>
            </a:extLst>
          </p:cNvPr>
          <p:cNvSpPr/>
          <p:nvPr/>
        </p:nvSpPr>
        <p:spPr>
          <a:xfrm>
            <a:off x="734750" y="3673413"/>
            <a:ext cx="3120342" cy="914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Block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45B692C-5FC0-4842-A57E-E658C0AE2810}"/>
              </a:ext>
            </a:extLst>
          </p:cNvPr>
          <p:cNvSpPr/>
          <p:nvPr/>
        </p:nvSpPr>
        <p:spPr>
          <a:xfrm>
            <a:off x="4593702" y="3673413"/>
            <a:ext cx="3120342" cy="914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8CB7B29-83FB-4E79-93D4-C47476EDD4A6}"/>
              </a:ext>
            </a:extLst>
          </p:cNvPr>
          <p:cNvSpPr/>
          <p:nvPr/>
        </p:nvSpPr>
        <p:spPr>
          <a:xfrm>
            <a:off x="8452654" y="3673413"/>
            <a:ext cx="3120342" cy="914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Block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1E8984-9B0B-44F5-88B9-FDF6DDFE2E45}"/>
              </a:ext>
            </a:extLst>
          </p:cNvPr>
          <p:cNvCxnSpPr/>
          <p:nvPr/>
        </p:nvCxnSpPr>
        <p:spPr>
          <a:xfrm>
            <a:off x="3855092" y="3884691"/>
            <a:ext cx="738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A2FDCBB-A5B9-4D21-A923-751B29E93161}"/>
              </a:ext>
            </a:extLst>
          </p:cNvPr>
          <p:cNvCxnSpPr>
            <a:cxnSpLocks/>
          </p:cNvCxnSpPr>
          <p:nvPr/>
        </p:nvCxnSpPr>
        <p:spPr>
          <a:xfrm flipH="1">
            <a:off x="3855092" y="4375329"/>
            <a:ext cx="738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AEA918A-CE60-4186-ADB2-42A4F218FF9D}"/>
              </a:ext>
            </a:extLst>
          </p:cNvPr>
          <p:cNvCxnSpPr/>
          <p:nvPr/>
        </p:nvCxnSpPr>
        <p:spPr>
          <a:xfrm>
            <a:off x="7714044" y="3896265"/>
            <a:ext cx="738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41B009-35F5-4FFB-BB8B-0D44E874D49A}"/>
              </a:ext>
            </a:extLst>
          </p:cNvPr>
          <p:cNvCxnSpPr>
            <a:cxnSpLocks/>
          </p:cNvCxnSpPr>
          <p:nvPr/>
        </p:nvCxnSpPr>
        <p:spPr>
          <a:xfrm flipH="1">
            <a:off x="7714044" y="4400729"/>
            <a:ext cx="738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049377-AB79-4F77-850A-4186B70FD430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2294921" y="2946529"/>
            <a:ext cx="0" cy="72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AD217A9-3D4B-4B3A-8808-6D06F55ADD5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153873" y="2946529"/>
            <a:ext cx="0" cy="72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56EAC11-E82A-4D4C-9559-3850A47FE0D8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0012825" y="2946529"/>
            <a:ext cx="0" cy="72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8F2225B-67D3-49B0-B8EE-522ECF964565}"/>
              </a:ext>
            </a:extLst>
          </p:cNvPr>
          <p:cNvSpPr txBox="1"/>
          <p:nvPr/>
        </p:nvSpPr>
        <p:spPr>
          <a:xfrm>
            <a:off x="2476982" y="2884747"/>
            <a:ext cx="156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9262DDA-BA6B-42C0-883C-F750D8357EEE}"/>
              </a:ext>
            </a:extLst>
          </p:cNvPr>
          <p:cNvSpPr txBox="1"/>
          <p:nvPr/>
        </p:nvSpPr>
        <p:spPr>
          <a:xfrm>
            <a:off x="6337381" y="2896155"/>
            <a:ext cx="156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9D48088-C7DD-4E4C-A481-9C43F2333E3F}"/>
              </a:ext>
            </a:extLst>
          </p:cNvPr>
          <p:cNvSpPr txBox="1"/>
          <p:nvPr/>
        </p:nvSpPr>
        <p:spPr>
          <a:xfrm>
            <a:off x="10197780" y="2907563"/>
            <a:ext cx="156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7F368B-E253-4C93-881A-BD38DF04EFC8}"/>
              </a:ext>
            </a:extLst>
          </p:cNvPr>
          <p:cNvSpPr/>
          <p:nvPr/>
        </p:nvSpPr>
        <p:spPr>
          <a:xfrm>
            <a:off x="4593702" y="3677211"/>
            <a:ext cx="465977" cy="9144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A9BFD2D-1F89-4986-A73C-698A0820B010}"/>
              </a:ext>
            </a:extLst>
          </p:cNvPr>
          <p:cNvSpPr/>
          <p:nvPr/>
        </p:nvSpPr>
        <p:spPr>
          <a:xfrm>
            <a:off x="5057367" y="3674042"/>
            <a:ext cx="753515" cy="914400"/>
          </a:xfrm>
          <a:prstGeom prst="rect">
            <a:avLst/>
          </a:prstGeom>
          <a:solidFill>
            <a:srgbClr val="215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A7C3CEB-B09B-4A78-80A1-4B3B08551C4D}"/>
              </a:ext>
            </a:extLst>
          </p:cNvPr>
          <p:cNvSpPr/>
          <p:nvPr/>
        </p:nvSpPr>
        <p:spPr>
          <a:xfrm>
            <a:off x="8464133" y="5637541"/>
            <a:ext cx="3120342" cy="914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Block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6CD3729-0E75-458B-80D1-9999C87ED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85201" flipH="1">
            <a:off x="7542037" y="4630898"/>
            <a:ext cx="839404" cy="1151986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5A503A94-8DDD-4A68-AA46-C974F8787D93}"/>
              </a:ext>
            </a:extLst>
          </p:cNvPr>
          <p:cNvSpPr/>
          <p:nvPr/>
        </p:nvSpPr>
        <p:spPr>
          <a:xfrm>
            <a:off x="5808570" y="3677211"/>
            <a:ext cx="465977" cy="9144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727868A-0F18-4539-9247-0EB17B7B7886}"/>
              </a:ext>
            </a:extLst>
          </p:cNvPr>
          <p:cNvSpPr/>
          <p:nvPr/>
        </p:nvSpPr>
        <p:spPr>
          <a:xfrm>
            <a:off x="6276944" y="3673411"/>
            <a:ext cx="753515" cy="914400"/>
          </a:xfrm>
          <a:prstGeom prst="rect">
            <a:avLst/>
          </a:prstGeom>
          <a:solidFill>
            <a:srgbClr val="215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85BCB3B-34F4-4E8C-AE9C-3842698CA588}"/>
              </a:ext>
            </a:extLst>
          </p:cNvPr>
          <p:cNvSpPr txBox="1"/>
          <p:nvPr/>
        </p:nvSpPr>
        <p:spPr>
          <a:xfrm>
            <a:off x="838200" y="5833130"/>
            <a:ext cx="3533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尽可能</a:t>
            </a:r>
            <a:r>
              <a:rPr lang="zh-CN" altLang="en-US" sz="2800" b="1" dirty="0">
                <a:solidFill>
                  <a:srgbClr val="C00000"/>
                </a:solidFill>
              </a:rPr>
              <a:t>推迟</a:t>
            </a:r>
            <a:r>
              <a:rPr lang="zh-CN" altLang="en-US" sz="2800" dirty="0"/>
              <a:t>落盘</a:t>
            </a:r>
            <a:r>
              <a:rPr lang="en-US" altLang="zh-CN" sz="2800" dirty="0"/>
              <a:t>I/O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64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关键设计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读写均衡设计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内容占位符 2">
            <a:extLst>
              <a:ext uri="{FF2B5EF4-FFF2-40B4-BE49-F238E27FC236}">
                <a16:creationId xmlns:a16="http://schemas.microsoft.com/office/drawing/2014/main" id="{290FB90B-F1C1-44C6-8935-1A631434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636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写时擦除、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页脚占位符 3">
            <a:extLst>
              <a:ext uri="{FF2B5EF4-FFF2-40B4-BE49-F238E27FC236}">
                <a16:creationId xmlns:a16="http://schemas.microsoft.com/office/drawing/2014/main" id="{DCED08C6-12AB-4A24-9BF5-E2133402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7D73479-F5AD-4EA8-B0B5-6EBC325C8153}"/>
              </a:ext>
            </a:extLst>
          </p:cNvPr>
          <p:cNvSpPr/>
          <p:nvPr/>
        </p:nvSpPr>
        <p:spPr>
          <a:xfrm>
            <a:off x="838200" y="4597703"/>
            <a:ext cx="10515600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9ACC6AC-86B1-4487-808F-BF320DB95F70}"/>
              </a:ext>
            </a:extLst>
          </p:cNvPr>
          <p:cNvSpPr/>
          <p:nvPr/>
        </p:nvSpPr>
        <p:spPr>
          <a:xfrm>
            <a:off x="838201" y="4597703"/>
            <a:ext cx="3597613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6CBAA04-DF04-4298-BB27-DE6F7A539215}"/>
              </a:ext>
            </a:extLst>
          </p:cNvPr>
          <p:cNvSpPr/>
          <p:nvPr/>
        </p:nvSpPr>
        <p:spPr>
          <a:xfrm>
            <a:off x="994117" y="4597703"/>
            <a:ext cx="956604" cy="1017346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97D3A9-3248-4522-94A3-FBEA312C35AC}"/>
              </a:ext>
            </a:extLst>
          </p:cNvPr>
          <p:cNvSpPr/>
          <p:nvPr/>
        </p:nvSpPr>
        <p:spPr>
          <a:xfrm>
            <a:off x="838201" y="4597703"/>
            <a:ext cx="262360" cy="1017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6CEC98F-2EB1-41A4-BE9A-293CBCC956F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637007" y="2668682"/>
            <a:ext cx="0" cy="8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3A2E5DB-3306-42F7-BB21-F859A9E7582F}"/>
              </a:ext>
            </a:extLst>
          </p:cNvPr>
          <p:cNvSpPr txBox="1"/>
          <p:nvPr/>
        </p:nvSpPr>
        <p:spPr>
          <a:xfrm>
            <a:off x="2637007" y="2668682"/>
            <a:ext cx="156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1111B84-4DE0-4D79-B562-6F42FE08F7F6}"/>
              </a:ext>
            </a:extLst>
          </p:cNvPr>
          <p:cNvCxnSpPr>
            <a:cxnSpLocks/>
          </p:cNvCxnSpPr>
          <p:nvPr/>
        </p:nvCxnSpPr>
        <p:spPr>
          <a:xfrm>
            <a:off x="435900" y="3227710"/>
            <a:ext cx="113587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A08FFC7-A69F-40DE-B7E3-8F17573C2677}"/>
              </a:ext>
            </a:extLst>
          </p:cNvPr>
          <p:cNvSpPr txBox="1"/>
          <p:nvPr/>
        </p:nvSpPr>
        <p:spPr>
          <a:xfrm>
            <a:off x="5463696" y="5768937"/>
            <a:ext cx="126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73C854-7CD7-4B24-96A0-97BC0957D4AC}"/>
              </a:ext>
            </a:extLst>
          </p:cNvPr>
          <p:cNvSpPr/>
          <p:nvPr/>
        </p:nvSpPr>
        <p:spPr>
          <a:xfrm>
            <a:off x="838200" y="3476997"/>
            <a:ext cx="359761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擦除的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8411873-86C6-4BF4-A56C-AE8552DF2258}"/>
              </a:ext>
            </a:extLst>
          </p:cNvPr>
          <p:cNvSpPr/>
          <p:nvPr/>
        </p:nvSpPr>
        <p:spPr>
          <a:xfrm>
            <a:off x="7758448" y="4597703"/>
            <a:ext cx="3597613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386F911-7160-4B94-A0F7-B771170C1A37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637007" y="4391397"/>
            <a:ext cx="1" cy="20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8F8C58F-D70D-4105-B80C-AF220F0F2AB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554992" y="2676097"/>
            <a:ext cx="0" cy="8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7785B63-E8A5-4996-8BF0-70C0031CF80A}"/>
              </a:ext>
            </a:extLst>
          </p:cNvPr>
          <p:cNvSpPr txBox="1"/>
          <p:nvPr/>
        </p:nvSpPr>
        <p:spPr>
          <a:xfrm>
            <a:off x="9554992" y="2676097"/>
            <a:ext cx="156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783E3B9-2369-44FB-BEAE-E8238E2613BA}"/>
              </a:ext>
            </a:extLst>
          </p:cNvPr>
          <p:cNvSpPr/>
          <p:nvPr/>
        </p:nvSpPr>
        <p:spPr>
          <a:xfrm>
            <a:off x="7756185" y="3484412"/>
            <a:ext cx="359761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擦除的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4C27A14-1467-4DDA-A93B-AA94C4AA501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554992" y="4398812"/>
            <a:ext cx="2263" cy="19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F2BDAAF-FCFA-4641-B130-765FE30DF3B2}"/>
              </a:ext>
            </a:extLst>
          </p:cNvPr>
          <p:cNvSpPr txBox="1"/>
          <p:nvPr/>
        </p:nvSpPr>
        <p:spPr>
          <a:xfrm>
            <a:off x="838200" y="5833130"/>
            <a:ext cx="4011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尽可能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不擦除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sz="2800" dirty="0"/>
              <a:t>介质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31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C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4FF53-C478-4247-8363-228C0BBA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62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A74DB-E85E-43E3-891C-A89BCB2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53A6BC-6607-436D-B2DA-80D803904B35}"/>
              </a:ext>
            </a:extLst>
          </p:cNvPr>
          <p:cNvSpPr/>
          <p:nvPr/>
        </p:nvSpPr>
        <p:spPr>
          <a:xfrm>
            <a:off x="5638800" y="3895266"/>
            <a:ext cx="914400" cy="6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59B460-A38C-414D-897D-155BC8517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81"/>
          <a:stretch/>
        </p:blipFill>
        <p:spPr>
          <a:xfrm>
            <a:off x="5677897" y="1946000"/>
            <a:ext cx="83620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0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1D8D54E-54F3-4D5D-B626-1A69BBA3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7CD0A6-438F-4420-8199-31C73A95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00018"/>
            <a:ext cx="4114800" cy="4956332"/>
          </a:xfrm>
          <a:prstGeom prst="rect">
            <a:avLst/>
          </a:prstGeom>
        </p:spPr>
      </p:pic>
      <p:sp>
        <p:nvSpPr>
          <p:cNvPr id="60" name="卷形: 垂直 59">
            <a:extLst>
              <a:ext uri="{FF2B5EF4-FFF2-40B4-BE49-F238E27FC236}">
                <a16:creationId xmlns:a16="http://schemas.microsoft.com/office/drawing/2014/main" id="{CDC0CB74-5924-41C7-A066-29C224648EB6}"/>
              </a:ext>
            </a:extLst>
          </p:cNvPr>
          <p:cNvSpPr/>
          <p:nvPr/>
        </p:nvSpPr>
        <p:spPr>
          <a:xfrm>
            <a:off x="8711213" y="1833968"/>
            <a:ext cx="1360220" cy="150466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内存占用</a:t>
            </a:r>
            <a:r>
              <a:rPr lang="zh-CN" altLang="en-US" dirty="0">
                <a:solidFill>
                  <a:schemeClr val="tx1"/>
                </a:solidFill>
              </a:rPr>
              <a:t>问题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874901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1D8D54E-54F3-4D5D-B626-1A69BBA3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F9FD87-64A0-42B9-B221-5176DDD18B02}"/>
              </a:ext>
            </a:extLst>
          </p:cNvPr>
          <p:cNvSpPr/>
          <p:nvPr/>
        </p:nvSpPr>
        <p:spPr>
          <a:xfrm>
            <a:off x="838200" y="4597703"/>
            <a:ext cx="10515600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DD027B-3DAC-47AD-97A2-D92B0399526B}"/>
              </a:ext>
            </a:extLst>
          </p:cNvPr>
          <p:cNvSpPr/>
          <p:nvPr/>
        </p:nvSpPr>
        <p:spPr>
          <a:xfrm>
            <a:off x="3599921" y="4597703"/>
            <a:ext cx="956604" cy="1017346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90E673-D9AF-474F-A5AE-F41DF5123A5B}"/>
              </a:ext>
            </a:extLst>
          </p:cNvPr>
          <p:cNvSpPr/>
          <p:nvPr/>
        </p:nvSpPr>
        <p:spPr>
          <a:xfrm>
            <a:off x="3337561" y="4597703"/>
            <a:ext cx="262360" cy="1017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62DCAA-E4DA-4CD2-B47D-E3B1B4568EF8}"/>
              </a:ext>
            </a:extLst>
          </p:cNvPr>
          <p:cNvSpPr/>
          <p:nvPr/>
        </p:nvSpPr>
        <p:spPr>
          <a:xfrm>
            <a:off x="5923902" y="4597703"/>
            <a:ext cx="1228115" cy="1017346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15D6DD-BF09-4CC5-AA34-B4E44871478B}"/>
              </a:ext>
            </a:extLst>
          </p:cNvPr>
          <p:cNvSpPr/>
          <p:nvPr/>
        </p:nvSpPr>
        <p:spPr>
          <a:xfrm>
            <a:off x="5661543" y="4597703"/>
            <a:ext cx="262360" cy="1017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卷形: 垂直 14">
            <a:extLst>
              <a:ext uri="{FF2B5EF4-FFF2-40B4-BE49-F238E27FC236}">
                <a16:creationId xmlns:a16="http://schemas.microsoft.com/office/drawing/2014/main" id="{FC3973CB-BAA0-4619-AD79-60B025BCD258}"/>
              </a:ext>
            </a:extLst>
          </p:cNvPr>
          <p:cNvSpPr/>
          <p:nvPr/>
        </p:nvSpPr>
        <p:spPr>
          <a:xfrm>
            <a:off x="8711213" y="1833968"/>
            <a:ext cx="1360220" cy="150466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</a:t>
            </a:r>
            <a:r>
              <a:rPr lang="zh-CN" altLang="en-US" b="1" dirty="0">
                <a:solidFill>
                  <a:srgbClr val="C00000"/>
                </a:solidFill>
              </a:rPr>
              <a:t>一致性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0183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1D8D54E-54F3-4D5D-B626-1A69BBA3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F9FD87-64A0-42B9-B221-5176DDD18B02}"/>
              </a:ext>
            </a:extLst>
          </p:cNvPr>
          <p:cNvSpPr/>
          <p:nvPr/>
        </p:nvSpPr>
        <p:spPr>
          <a:xfrm>
            <a:off x="838200" y="4597703"/>
            <a:ext cx="10515600" cy="101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DD027B-3DAC-47AD-97A2-D92B0399526B}"/>
              </a:ext>
            </a:extLst>
          </p:cNvPr>
          <p:cNvSpPr/>
          <p:nvPr/>
        </p:nvSpPr>
        <p:spPr>
          <a:xfrm>
            <a:off x="3599921" y="4597703"/>
            <a:ext cx="956604" cy="1017346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90E673-D9AF-474F-A5AE-F41DF5123A5B}"/>
              </a:ext>
            </a:extLst>
          </p:cNvPr>
          <p:cNvSpPr/>
          <p:nvPr/>
        </p:nvSpPr>
        <p:spPr>
          <a:xfrm>
            <a:off x="3337561" y="4597703"/>
            <a:ext cx="262360" cy="1017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15D6DD-BF09-4CC5-AA34-B4E44871478B}"/>
              </a:ext>
            </a:extLst>
          </p:cNvPr>
          <p:cNvSpPr/>
          <p:nvPr/>
        </p:nvSpPr>
        <p:spPr>
          <a:xfrm>
            <a:off x="5661543" y="4597703"/>
            <a:ext cx="262360" cy="10173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B63C7A-A51F-43E1-BC7C-AD54ED986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5923903" y="4597703"/>
            <a:ext cx="618798" cy="1017347"/>
          </a:xfrm>
          <a:prstGeom prst="rect">
            <a:avLst/>
          </a:prstGeom>
        </p:spPr>
      </p:pic>
      <p:sp>
        <p:nvSpPr>
          <p:cNvPr id="17" name="卷形: 垂直 16">
            <a:extLst>
              <a:ext uri="{FF2B5EF4-FFF2-40B4-BE49-F238E27FC236}">
                <a16:creationId xmlns:a16="http://schemas.microsoft.com/office/drawing/2014/main" id="{C72DF0BB-66E6-46C5-A54E-DE876428A750}"/>
              </a:ext>
            </a:extLst>
          </p:cNvPr>
          <p:cNvSpPr/>
          <p:nvPr/>
        </p:nvSpPr>
        <p:spPr>
          <a:xfrm>
            <a:off x="8711213" y="1833968"/>
            <a:ext cx="1360220" cy="150466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文件系统</a:t>
            </a:r>
            <a:r>
              <a:rPr lang="zh-CN" altLang="en-US" b="1" dirty="0">
                <a:solidFill>
                  <a:srgbClr val="C00000"/>
                </a:solidFill>
              </a:rPr>
              <a:t>一致性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1932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C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4FF53-C478-4247-8363-228C0BBA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62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背景介绍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A74DB-E85E-43E3-891C-A89BCB2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53A6BC-6607-436D-B2DA-80D803904B35}"/>
              </a:ext>
            </a:extLst>
          </p:cNvPr>
          <p:cNvSpPr/>
          <p:nvPr/>
        </p:nvSpPr>
        <p:spPr>
          <a:xfrm>
            <a:off x="5638800" y="3895266"/>
            <a:ext cx="914400" cy="6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59B460-A38C-414D-897D-155BC8517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81"/>
          <a:stretch/>
        </p:blipFill>
        <p:spPr>
          <a:xfrm>
            <a:off x="5677897" y="1946000"/>
            <a:ext cx="83620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4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1D8D54E-54F3-4D5D-B626-1A69BBA3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8F0143-8BFB-470C-9025-6A146D2FF639}"/>
              </a:ext>
            </a:extLst>
          </p:cNvPr>
          <p:cNvSpPr/>
          <p:nvPr/>
        </p:nvSpPr>
        <p:spPr>
          <a:xfrm>
            <a:off x="838200" y="5222239"/>
            <a:ext cx="10515600" cy="392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F14AD4-1C67-462F-B77B-7AB125AE4FBB}"/>
              </a:ext>
            </a:extLst>
          </p:cNvPr>
          <p:cNvSpPr/>
          <p:nvPr/>
        </p:nvSpPr>
        <p:spPr>
          <a:xfrm>
            <a:off x="2797281" y="522223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61563D-36E6-49E2-B196-292D78CE5127}"/>
              </a:ext>
            </a:extLst>
          </p:cNvPr>
          <p:cNvSpPr/>
          <p:nvPr/>
        </p:nvSpPr>
        <p:spPr>
          <a:xfrm>
            <a:off x="3295121" y="522223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F8347A-65FA-433F-89E9-2A99862686E2}"/>
              </a:ext>
            </a:extLst>
          </p:cNvPr>
          <p:cNvSpPr/>
          <p:nvPr/>
        </p:nvSpPr>
        <p:spPr>
          <a:xfrm>
            <a:off x="3792961" y="522223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FEBE54-6613-433F-8CE0-973BE534E494}"/>
              </a:ext>
            </a:extLst>
          </p:cNvPr>
          <p:cNvSpPr/>
          <p:nvPr/>
        </p:nvSpPr>
        <p:spPr>
          <a:xfrm>
            <a:off x="4290801" y="522223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4CC1AF-BEE9-476D-A1E6-69E2C116BC5B}"/>
              </a:ext>
            </a:extLst>
          </p:cNvPr>
          <p:cNvSpPr/>
          <p:nvPr/>
        </p:nvSpPr>
        <p:spPr>
          <a:xfrm>
            <a:off x="4788641" y="522223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F0A056-503E-4501-91F0-798CB6CC152C}"/>
              </a:ext>
            </a:extLst>
          </p:cNvPr>
          <p:cNvSpPr/>
          <p:nvPr/>
        </p:nvSpPr>
        <p:spPr>
          <a:xfrm>
            <a:off x="5286482" y="5222238"/>
            <a:ext cx="965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DB8BEA-6627-4AAC-A6FD-067760B8F1EB}"/>
              </a:ext>
            </a:extLst>
          </p:cNvPr>
          <p:cNvSpPr/>
          <p:nvPr/>
        </p:nvSpPr>
        <p:spPr>
          <a:xfrm>
            <a:off x="5652242" y="5222237"/>
            <a:ext cx="293158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2609A1-6BFA-4A68-9F70-A8BA95AA1525}"/>
              </a:ext>
            </a:extLst>
          </p:cNvPr>
          <p:cNvSpPr/>
          <p:nvPr/>
        </p:nvSpPr>
        <p:spPr>
          <a:xfrm>
            <a:off x="6282161" y="5222238"/>
            <a:ext cx="31167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EB9DB4-D15A-4E0B-B137-490360BA9010}"/>
              </a:ext>
            </a:extLst>
          </p:cNvPr>
          <p:cNvSpPr/>
          <p:nvPr/>
        </p:nvSpPr>
        <p:spPr>
          <a:xfrm>
            <a:off x="6780001" y="522223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69B1F23-7086-494E-A846-19349117256B}"/>
              </a:ext>
            </a:extLst>
          </p:cNvPr>
          <p:cNvSpPr/>
          <p:nvPr/>
        </p:nvSpPr>
        <p:spPr>
          <a:xfrm>
            <a:off x="7277841" y="522223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B052FF-D4D7-4894-95C9-8F8172C048B6}"/>
              </a:ext>
            </a:extLst>
          </p:cNvPr>
          <p:cNvSpPr/>
          <p:nvPr/>
        </p:nvSpPr>
        <p:spPr>
          <a:xfrm>
            <a:off x="7775681" y="522223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59DA796-C3F5-4CBD-92DD-0A47F0D161B6}"/>
              </a:ext>
            </a:extLst>
          </p:cNvPr>
          <p:cNvSpPr/>
          <p:nvPr/>
        </p:nvSpPr>
        <p:spPr>
          <a:xfrm>
            <a:off x="8639281" y="522223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7D69A9-E019-4E3C-BC3C-4FAC88F27287}"/>
              </a:ext>
            </a:extLst>
          </p:cNvPr>
          <p:cNvSpPr/>
          <p:nvPr/>
        </p:nvSpPr>
        <p:spPr>
          <a:xfrm>
            <a:off x="2121641" y="522223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FB6958-CAF2-493C-A017-2500439C5B5F}"/>
              </a:ext>
            </a:extLst>
          </p:cNvPr>
          <p:cNvSpPr/>
          <p:nvPr/>
        </p:nvSpPr>
        <p:spPr>
          <a:xfrm>
            <a:off x="1446001" y="522223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DAE623-4B23-474B-861C-19B0981306DB}"/>
              </a:ext>
            </a:extLst>
          </p:cNvPr>
          <p:cNvSpPr/>
          <p:nvPr/>
        </p:nvSpPr>
        <p:spPr>
          <a:xfrm>
            <a:off x="1052301" y="522223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FD12CBA-C78F-4F58-A96A-2DC070C7817F}"/>
              </a:ext>
            </a:extLst>
          </p:cNvPr>
          <p:cNvSpPr/>
          <p:nvPr/>
        </p:nvSpPr>
        <p:spPr>
          <a:xfrm>
            <a:off x="9413081" y="522223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1C4B08-C4D8-4AD8-8389-19EDAE3A5707}"/>
              </a:ext>
            </a:extLst>
          </p:cNvPr>
          <p:cNvSpPr/>
          <p:nvPr/>
        </p:nvSpPr>
        <p:spPr>
          <a:xfrm>
            <a:off x="9980559" y="5222238"/>
            <a:ext cx="474081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39093C-46EC-4FE1-88E7-C9216BFFF396}"/>
              </a:ext>
            </a:extLst>
          </p:cNvPr>
          <p:cNvSpPr/>
          <p:nvPr/>
        </p:nvSpPr>
        <p:spPr>
          <a:xfrm>
            <a:off x="6096000" y="5222237"/>
            <a:ext cx="179599" cy="392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5158CF7-DFCD-4590-91AC-E748B34ABEF8}"/>
              </a:ext>
            </a:extLst>
          </p:cNvPr>
          <p:cNvSpPr/>
          <p:nvPr/>
        </p:nvSpPr>
        <p:spPr>
          <a:xfrm>
            <a:off x="5472642" y="5222235"/>
            <a:ext cx="179599" cy="392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卷形: 垂直 27">
            <a:extLst>
              <a:ext uri="{FF2B5EF4-FFF2-40B4-BE49-F238E27FC236}">
                <a16:creationId xmlns:a16="http://schemas.microsoft.com/office/drawing/2014/main" id="{B7E5B84D-1437-4D50-95A4-22BC78AB4264}"/>
              </a:ext>
            </a:extLst>
          </p:cNvPr>
          <p:cNvSpPr/>
          <p:nvPr/>
        </p:nvSpPr>
        <p:spPr>
          <a:xfrm>
            <a:off x="8711213" y="1833968"/>
            <a:ext cx="1360220" cy="150466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快速建立</a:t>
            </a:r>
            <a:r>
              <a:rPr lang="zh-CN" altLang="en-US" dirty="0"/>
              <a:t>物理层结构？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9595865-E37D-423F-A970-F59418EEBF7B}"/>
              </a:ext>
            </a:extLst>
          </p:cNvPr>
          <p:cNvCxnSpPr>
            <a:cxnSpLocks/>
          </p:cNvCxnSpPr>
          <p:nvPr/>
        </p:nvCxnSpPr>
        <p:spPr>
          <a:xfrm>
            <a:off x="813395" y="5070387"/>
            <a:ext cx="106339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BB83554E-4226-42C8-BB96-C4277C0A69C5}"/>
              </a:ext>
            </a:extLst>
          </p:cNvPr>
          <p:cNvGrpSpPr/>
          <p:nvPr/>
        </p:nvGrpSpPr>
        <p:grpSpPr>
          <a:xfrm>
            <a:off x="838200" y="4645348"/>
            <a:ext cx="10479885" cy="293444"/>
            <a:chOff x="838200" y="4645348"/>
            <a:chExt cx="10479885" cy="29344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D40C47A-2DB2-4F1E-AB28-F5A4C1479AB8}"/>
                </a:ext>
              </a:extLst>
            </p:cNvPr>
            <p:cNvSpPr/>
            <p:nvPr/>
          </p:nvSpPr>
          <p:spPr>
            <a:xfrm>
              <a:off x="838200" y="4705199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9B9207D-1D51-4388-8097-FCE1CA0C87C3}"/>
                </a:ext>
              </a:extLst>
            </p:cNvPr>
            <p:cNvSpPr/>
            <p:nvPr/>
          </p:nvSpPr>
          <p:spPr>
            <a:xfrm>
              <a:off x="1307809" y="4701304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9674C12-1F82-4186-AA8F-D8DBA6E438DA}"/>
                </a:ext>
              </a:extLst>
            </p:cNvPr>
            <p:cNvSpPr/>
            <p:nvPr/>
          </p:nvSpPr>
          <p:spPr>
            <a:xfrm>
              <a:off x="1777418" y="4697409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9E46F5-3160-47BA-AE45-DAE9E691A785}"/>
                </a:ext>
              </a:extLst>
            </p:cNvPr>
            <p:cNvSpPr/>
            <p:nvPr/>
          </p:nvSpPr>
          <p:spPr>
            <a:xfrm>
              <a:off x="2247027" y="4693514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DDB8114-F7F2-41C9-BC3A-7B7C5B79FA35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1071793" y="4818101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DD3364E-2952-4690-B581-4671389B3575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 flipV="1">
              <a:off x="1541402" y="4814206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E84C142-89AC-43CF-9152-B8AB4EE8A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1011" y="4810311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F6E443B-E2CE-45E5-BF6D-A25CEF12FBE8}"/>
                </a:ext>
              </a:extLst>
            </p:cNvPr>
            <p:cNvSpPr/>
            <p:nvPr/>
          </p:nvSpPr>
          <p:spPr>
            <a:xfrm>
              <a:off x="2701277" y="4697363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FCBB866-137B-4595-87A4-567622449D2F}"/>
                </a:ext>
              </a:extLst>
            </p:cNvPr>
            <p:cNvSpPr/>
            <p:nvPr/>
          </p:nvSpPr>
          <p:spPr>
            <a:xfrm>
              <a:off x="3170886" y="4693468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482AD00-12CF-444D-8F35-617F273461EE}"/>
                </a:ext>
              </a:extLst>
            </p:cNvPr>
            <p:cNvSpPr/>
            <p:nvPr/>
          </p:nvSpPr>
          <p:spPr>
            <a:xfrm>
              <a:off x="3640495" y="4689573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EB54833-15EB-4F59-A8F2-45364A844F77}"/>
                </a:ext>
              </a:extLst>
            </p:cNvPr>
            <p:cNvSpPr/>
            <p:nvPr/>
          </p:nvSpPr>
          <p:spPr>
            <a:xfrm>
              <a:off x="4110104" y="4685678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161F5098-6EFB-4451-B3B4-546465A34FC6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 flipV="1">
              <a:off x="2934870" y="4810265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89FB22C-031E-4CA9-9396-0F971F4123CC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 flipV="1">
              <a:off x="3404479" y="4806370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AA550ED-98C3-423F-BF40-DC59204E48AD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 flipV="1">
              <a:off x="3874088" y="4802475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1F06A09-E586-4680-888D-1EBD8B9CABEC}"/>
                </a:ext>
              </a:extLst>
            </p:cNvPr>
            <p:cNvCxnSpPr>
              <a:cxnSpLocks/>
              <a:stCxn id="35" idx="3"/>
              <a:endCxn id="45" idx="1"/>
            </p:cNvCxnSpPr>
            <p:nvPr/>
          </p:nvCxnSpPr>
          <p:spPr>
            <a:xfrm>
              <a:off x="2480620" y="4810311"/>
              <a:ext cx="220657" cy="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96F6E38-EBA6-4C06-95BA-7E185687719B}"/>
                </a:ext>
              </a:extLst>
            </p:cNvPr>
            <p:cNvSpPr/>
            <p:nvPr/>
          </p:nvSpPr>
          <p:spPr>
            <a:xfrm>
              <a:off x="4584582" y="4684009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5C2DC0A-CEC0-4060-8F72-9F365C278747}"/>
                </a:ext>
              </a:extLst>
            </p:cNvPr>
            <p:cNvSpPr/>
            <p:nvPr/>
          </p:nvSpPr>
          <p:spPr>
            <a:xfrm>
              <a:off x="5054191" y="4680114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58605-B687-4E38-B69B-F56858328DC9}"/>
                </a:ext>
              </a:extLst>
            </p:cNvPr>
            <p:cNvSpPr/>
            <p:nvPr/>
          </p:nvSpPr>
          <p:spPr>
            <a:xfrm>
              <a:off x="5523800" y="4676219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EFE0F87-773A-4898-B714-D93F1E74AFF0}"/>
                </a:ext>
              </a:extLst>
            </p:cNvPr>
            <p:cNvSpPr/>
            <p:nvPr/>
          </p:nvSpPr>
          <p:spPr>
            <a:xfrm>
              <a:off x="5993409" y="4672324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78797115-CB17-4531-841A-E6290A4DCFB4}"/>
                </a:ext>
              </a:extLst>
            </p:cNvPr>
            <p:cNvCxnSpPr>
              <a:cxnSpLocks/>
              <a:stCxn id="58" idx="3"/>
              <a:endCxn id="59" idx="1"/>
            </p:cNvCxnSpPr>
            <p:nvPr/>
          </p:nvCxnSpPr>
          <p:spPr>
            <a:xfrm flipV="1">
              <a:off x="4818175" y="4796911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31C7CF30-68B3-450F-B3B8-0CF76795FB3C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>
            <a:xfrm flipV="1">
              <a:off x="5287784" y="4793016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B8150BE7-1C12-437E-A9D0-1827085B2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7393" y="4789121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AFE2547-F409-4213-AE8C-D938CBCFB7CC}"/>
                </a:ext>
              </a:extLst>
            </p:cNvPr>
            <p:cNvSpPr/>
            <p:nvPr/>
          </p:nvSpPr>
          <p:spPr>
            <a:xfrm>
              <a:off x="6447659" y="4676173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ACA7A44-4B78-42FD-B1C4-30A3C32E9A6C}"/>
                </a:ext>
              </a:extLst>
            </p:cNvPr>
            <p:cNvSpPr/>
            <p:nvPr/>
          </p:nvSpPr>
          <p:spPr>
            <a:xfrm>
              <a:off x="6917268" y="4672278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390DF00-5726-4263-9DE6-0FB535465EEA}"/>
                </a:ext>
              </a:extLst>
            </p:cNvPr>
            <p:cNvSpPr/>
            <p:nvPr/>
          </p:nvSpPr>
          <p:spPr>
            <a:xfrm>
              <a:off x="7386877" y="4668383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CE7AA03-E737-4ACF-8C03-24EAFBFE9A8D}"/>
                </a:ext>
              </a:extLst>
            </p:cNvPr>
            <p:cNvSpPr/>
            <p:nvPr/>
          </p:nvSpPr>
          <p:spPr>
            <a:xfrm>
              <a:off x="7856486" y="4664488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EB117D3-72A4-4987-AB05-CD9608DF57EC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 flipV="1">
              <a:off x="6681252" y="4789075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5CB523B-7A4B-47A9-A601-44DC8A938487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 flipV="1">
              <a:off x="7150861" y="4785180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84CCAC8D-304C-43BD-890E-71B3515AB1BB}"/>
                </a:ext>
              </a:extLst>
            </p:cNvPr>
            <p:cNvCxnSpPr>
              <a:cxnSpLocks/>
              <a:stCxn id="67" idx="3"/>
              <a:endCxn id="68" idx="1"/>
            </p:cNvCxnSpPr>
            <p:nvPr/>
          </p:nvCxnSpPr>
          <p:spPr>
            <a:xfrm flipV="1">
              <a:off x="7620470" y="4781285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6BE4A9EC-4419-4F11-A6FC-5CCC8E0C9116}"/>
                </a:ext>
              </a:extLst>
            </p:cNvPr>
            <p:cNvCxnSpPr>
              <a:cxnSpLocks/>
              <a:stCxn id="61" idx="3"/>
              <a:endCxn id="65" idx="1"/>
            </p:cNvCxnSpPr>
            <p:nvPr/>
          </p:nvCxnSpPr>
          <p:spPr>
            <a:xfrm>
              <a:off x="6227002" y="4789121"/>
              <a:ext cx="220657" cy="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5A55B27-A317-4C9E-B092-8DBAB7CAD4B3}"/>
                </a:ext>
              </a:extLst>
            </p:cNvPr>
            <p:cNvCxnSpPr>
              <a:cxnSpLocks/>
              <a:stCxn id="48" idx="3"/>
              <a:endCxn id="58" idx="1"/>
            </p:cNvCxnSpPr>
            <p:nvPr/>
          </p:nvCxnSpPr>
          <p:spPr>
            <a:xfrm flipV="1">
              <a:off x="4343697" y="4800806"/>
              <a:ext cx="240885" cy="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A5E7D44-4CC9-4B3E-854B-10433256DDF2}"/>
                </a:ext>
              </a:extLst>
            </p:cNvPr>
            <p:cNvSpPr/>
            <p:nvPr/>
          </p:nvSpPr>
          <p:spPr>
            <a:xfrm>
              <a:off x="8282197" y="4660974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82C1F6C5-132C-4A8E-9E9A-8BA84E79A8B6}"/>
                </a:ext>
              </a:extLst>
            </p:cNvPr>
            <p:cNvSpPr/>
            <p:nvPr/>
          </p:nvSpPr>
          <p:spPr>
            <a:xfrm>
              <a:off x="8751806" y="4657079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54C3D31-63FA-4C9F-B33D-CD66A9EFA107}"/>
                </a:ext>
              </a:extLst>
            </p:cNvPr>
            <p:cNvSpPr/>
            <p:nvPr/>
          </p:nvSpPr>
          <p:spPr>
            <a:xfrm>
              <a:off x="9221415" y="4653184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58CD855-7B89-4C81-B49B-B01A33BBEEC7}"/>
                </a:ext>
              </a:extLst>
            </p:cNvPr>
            <p:cNvSpPr/>
            <p:nvPr/>
          </p:nvSpPr>
          <p:spPr>
            <a:xfrm>
              <a:off x="9691024" y="4649289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C2B93755-ADAF-43B3-9F00-8B58D5F82DCF}"/>
                </a:ext>
              </a:extLst>
            </p:cNvPr>
            <p:cNvCxnSpPr>
              <a:cxnSpLocks/>
              <a:stCxn id="76" idx="3"/>
              <a:endCxn id="77" idx="1"/>
            </p:cNvCxnSpPr>
            <p:nvPr/>
          </p:nvCxnSpPr>
          <p:spPr>
            <a:xfrm flipV="1">
              <a:off x="8515790" y="4773876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92AA1F59-E559-4DAC-BE2C-541AF1BB3843}"/>
                </a:ext>
              </a:extLst>
            </p:cNvPr>
            <p:cNvCxnSpPr>
              <a:cxnSpLocks/>
              <a:stCxn id="77" idx="3"/>
              <a:endCxn id="78" idx="1"/>
            </p:cNvCxnSpPr>
            <p:nvPr/>
          </p:nvCxnSpPr>
          <p:spPr>
            <a:xfrm flipV="1">
              <a:off x="8985399" y="4769981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27A70AA3-5C41-4953-9049-3FEEF52CF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5008" y="4766086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806272E-ACCB-43CE-AC14-D2646D9EAA2D}"/>
                </a:ext>
              </a:extLst>
            </p:cNvPr>
            <p:cNvSpPr/>
            <p:nvPr/>
          </p:nvSpPr>
          <p:spPr>
            <a:xfrm>
              <a:off x="10145274" y="4653138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8724E8B-77A3-47D7-BEE6-5823CBA3B42B}"/>
                </a:ext>
              </a:extLst>
            </p:cNvPr>
            <p:cNvSpPr/>
            <p:nvPr/>
          </p:nvSpPr>
          <p:spPr>
            <a:xfrm>
              <a:off x="10614883" y="4649243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37C5B2A-19D8-45BF-803F-99FFEEEEC66F}"/>
                </a:ext>
              </a:extLst>
            </p:cNvPr>
            <p:cNvSpPr/>
            <p:nvPr/>
          </p:nvSpPr>
          <p:spPr>
            <a:xfrm>
              <a:off x="11084492" y="4645348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BF807C5-325A-4ED3-8226-1040EA77858B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 flipV="1">
              <a:off x="10378867" y="4766040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A142231-2BC1-493D-B49F-D0119445DB71}"/>
                </a:ext>
              </a:extLst>
            </p:cNvPr>
            <p:cNvCxnSpPr>
              <a:cxnSpLocks/>
              <a:stCxn id="84" idx="3"/>
              <a:endCxn id="85" idx="1"/>
            </p:cNvCxnSpPr>
            <p:nvPr/>
          </p:nvCxnSpPr>
          <p:spPr>
            <a:xfrm flipV="1">
              <a:off x="10848476" y="4762145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5A6D31A-3B2A-4893-955F-5B2BF8667BBB}"/>
                </a:ext>
              </a:extLst>
            </p:cNvPr>
            <p:cNvCxnSpPr>
              <a:cxnSpLocks/>
              <a:stCxn id="79" idx="3"/>
              <a:endCxn id="83" idx="1"/>
            </p:cNvCxnSpPr>
            <p:nvPr/>
          </p:nvCxnSpPr>
          <p:spPr>
            <a:xfrm>
              <a:off x="9924617" y="4766086"/>
              <a:ext cx="220657" cy="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8B79FA70-39CB-4B10-A345-56F93DCFF4C4}"/>
                </a:ext>
              </a:extLst>
            </p:cNvPr>
            <p:cNvCxnSpPr>
              <a:cxnSpLocks/>
              <a:stCxn id="68" idx="3"/>
              <a:endCxn id="76" idx="1"/>
            </p:cNvCxnSpPr>
            <p:nvPr/>
          </p:nvCxnSpPr>
          <p:spPr>
            <a:xfrm flipV="1">
              <a:off x="8090079" y="4777771"/>
              <a:ext cx="192118" cy="3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61A5036-DBEF-48A8-A4A9-FACA898922DD}"/>
              </a:ext>
            </a:extLst>
          </p:cNvPr>
          <p:cNvCxnSpPr>
            <a:endCxn id="23" idx="0"/>
          </p:cNvCxnSpPr>
          <p:nvPr/>
        </p:nvCxnSpPr>
        <p:spPr>
          <a:xfrm>
            <a:off x="954996" y="4934897"/>
            <a:ext cx="187105" cy="2873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7A4A655-4A7A-4767-B494-BB598FA9A359}"/>
              </a:ext>
            </a:extLst>
          </p:cNvPr>
          <p:cNvCxnSpPr>
            <a:cxnSpLocks/>
            <a:stCxn id="45" idx="2"/>
            <a:endCxn id="9" idx="0"/>
          </p:cNvCxnSpPr>
          <p:nvPr/>
        </p:nvCxnSpPr>
        <p:spPr>
          <a:xfrm>
            <a:off x="2818074" y="4930956"/>
            <a:ext cx="566847" cy="2912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7F9D494-560A-42ED-8043-B1572B93952A}"/>
              </a:ext>
            </a:extLst>
          </p:cNvPr>
          <p:cNvCxnSpPr>
            <a:cxnSpLocks/>
            <a:stCxn id="58" idx="2"/>
            <a:endCxn id="27" idx="0"/>
          </p:cNvCxnSpPr>
          <p:nvPr/>
        </p:nvCxnSpPr>
        <p:spPr>
          <a:xfrm>
            <a:off x="4701379" y="4917602"/>
            <a:ext cx="861063" cy="3046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519FDE24-198F-4D53-A73C-B37E593E3D67}"/>
              </a:ext>
            </a:extLst>
          </p:cNvPr>
          <p:cNvCxnSpPr>
            <a:cxnSpLocks/>
            <a:stCxn id="65" idx="2"/>
            <a:endCxn id="19" idx="0"/>
          </p:cNvCxnSpPr>
          <p:nvPr/>
        </p:nvCxnSpPr>
        <p:spPr>
          <a:xfrm>
            <a:off x="6564456" y="4909766"/>
            <a:ext cx="1301025" cy="3124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E8E8C53-89B0-4289-B99B-A9F5B3FB96D8}"/>
              </a:ext>
            </a:extLst>
          </p:cNvPr>
          <p:cNvCxnSpPr>
            <a:cxnSpLocks/>
            <a:stCxn id="76" idx="2"/>
            <a:endCxn id="127" idx="0"/>
          </p:cNvCxnSpPr>
          <p:nvPr/>
        </p:nvCxnSpPr>
        <p:spPr>
          <a:xfrm>
            <a:off x="8398994" y="4894567"/>
            <a:ext cx="1491766" cy="3276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87DD291A-A4B3-4804-9709-39544F2BDC8F}"/>
              </a:ext>
            </a:extLst>
          </p:cNvPr>
          <p:cNvSpPr/>
          <p:nvPr/>
        </p:nvSpPr>
        <p:spPr>
          <a:xfrm>
            <a:off x="9800960" y="5222235"/>
            <a:ext cx="179599" cy="392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AA4AB60-382C-45C0-9080-B10E133759DD}"/>
              </a:ext>
            </a:extLst>
          </p:cNvPr>
          <p:cNvSpPr/>
          <p:nvPr/>
        </p:nvSpPr>
        <p:spPr>
          <a:xfrm>
            <a:off x="11043818" y="5217666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EF00CCDC-F716-4705-B127-5982B2582C92}"/>
              </a:ext>
            </a:extLst>
          </p:cNvPr>
          <p:cNvSpPr/>
          <p:nvPr/>
        </p:nvSpPr>
        <p:spPr>
          <a:xfrm>
            <a:off x="10864218" y="5217663"/>
            <a:ext cx="179599" cy="392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FC7EE17-24D8-4C12-B05C-9960750871EF}"/>
              </a:ext>
            </a:extLst>
          </p:cNvPr>
          <p:cNvCxnSpPr>
            <a:cxnSpLocks/>
            <a:stCxn id="85" idx="2"/>
            <a:endCxn id="132" idx="0"/>
          </p:cNvCxnSpPr>
          <p:nvPr/>
        </p:nvCxnSpPr>
        <p:spPr>
          <a:xfrm flipH="1">
            <a:off x="10954018" y="4878941"/>
            <a:ext cx="247271" cy="3387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4E025CE3-F863-4DFC-B207-FB7633AD3ADD}"/>
              </a:ext>
            </a:extLst>
          </p:cNvPr>
          <p:cNvSpPr txBox="1"/>
          <p:nvPr/>
        </p:nvSpPr>
        <p:spPr>
          <a:xfrm>
            <a:off x="5463696" y="5775045"/>
            <a:ext cx="126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64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" name="表格 29">
            <a:extLst>
              <a:ext uri="{FF2B5EF4-FFF2-40B4-BE49-F238E27FC236}">
                <a16:creationId xmlns:a16="http://schemas.microsoft.com/office/drawing/2014/main" id="{F1E67F4A-C3D6-4D90-91BE-72D9D0C60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097267"/>
              </p:ext>
            </p:extLst>
          </p:nvPr>
        </p:nvGraphicFramePr>
        <p:xfrm>
          <a:off x="838200" y="1825625"/>
          <a:ext cx="10515600" cy="3527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379492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39705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798985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88921098"/>
                    </a:ext>
                  </a:extLst>
                </a:gridCol>
              </a:tblGrid>
              <a:tr h="524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543279"/>
                  </a:ext>
                </a:extLst>
              </a:tr>
              <a:tr h="10012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EBS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Erasable Block Summary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731010"/>
                  </a:ext>
                </a:extLst>
              </a:tr>
              <a:tr h="10012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Adaptive GC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920871"/>
                  </a:ext>
                </a:extLst>
              </a:tr>
              <a:tr h="100121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Mergeable RB Tree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67725704"/>
                  </a:ext>
                </a:extLst>
              </a:tr>
            </a:tbl>
          </a:graphicData>
        </a:graphic>
      </p:graphicFrame>
      <p:sp>
        <p:nvSpPr>
          <p:cNvPr id="93" name="文本框 92">
            <a:extLst>
              <a:ext uri="{FF2B5EF4-FFF2-40B4-BE49-F238E27FC236}">
                <a16:creationId xmlns:a16="http://schemas.microsoft.com/office/drawing/2014/main" id="{68366C12-9BFC-45BC-A32F-78267953BB16}"/>
              </a:ext>
            </a:extLst>
          </p:cNvPr>
          <p:cNvSpPr txBox="1"/>
          <p:nvPr/>
        </p:nvSpPr>
        <p:spPr>
          <a:xfrm>
            <a:off x="4956116" y="5775044"/>
            <a:ext cx="227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HoitFS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特征表格</a:t>
            </a:r>
          </a:p>
        </p:txBody>
      </p:sp>
    </p:spTree>
    <p:extLst>
      <p:ext uri="{BB962C8B-B14F-4D97-AF65-F5344CB8AC3E}">
        <p14:creationId xmlns:p14="http://schemas.microsoft.com/office/powerpoint/2010/main" val="262777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– EBS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1D8D54E-54F3-4D5D-B626-1A69BBA3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450DF5D-0AAE-4C87-955D-FF779D9005C7}"/>
              </a:ext>
            </a:extLst>
          </p:cNvPr>
          <p:cNvGrpSpPr/>
          <p:nvPr/>
        </p:nvGrpSpPr>
        <p:grpSpPr>
          <a:xfrm>
            <a:off x="838200" y="2908291"/>
            <a:ext cx="10515600" cy="1527861"/>
            <a:chOff x="838200" y="4389850"/>
            <a:chExt cx="10515600" cy="15278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97DF8C-D4D9-40A2-A3AB-7267B75A5213}"/>
                </a:ext>
              </a:extLst>
            </p:cNvPr>
            <p:cNvSpPr/>
            <p:nvPr/>
          </p:nvSpPr>
          <p:spPr>
            <a:xfrm>
              <a:off x="838200" y="5222239"/>
              <a:ext cx="10515600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0F1EED2-2DDF-4A04-BDF0-E78B37C228DB}"/>
                </a:ext>
              </a:extLst>
            </p:cNvPr>
            <p:cNvSpPr/>
            <p:nvPr/>
          </p:nvSpPr>
          <p:spPr>
            <a:xfrm>
              <a:off x="838200" y="5222239"/>
              <a:ext cx="2252241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B215CE1-9990-4056-BFD0-FC9933166C73}"/>
                </a:ext>
              </a:extLst>
            </p:cNvPr>
            <p:cNvSpPr/>
            <p:nvPr/>
          </p:nvSpPr>
          <p:spPr>
            <a:xfrm>
              <a:off x="3090441" y="5222238"/>
              <a:ext cx="2252241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EE0A69-2FCE-44FE-B929-34E7CF47D4F1}"/>
                </a:ext>
              </a:extLst>
            </p:cNvPr>
            <p:cNvSpPr/>
            <p:nvPr/>
          </p:nvSpPr>
          <p:spPr>
            <a:xfrm>
              <a:off x="5342682" y="5222237"/>
              <a:ext cx="2252241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12778E-D964-473B-BDD3-8705BBA0919E}"/>
                </a:ext>
              </a:extLst>
            </p:cNvPr>
            <p:cNvSpPr/>
            <p:nvPr/>
          </p:nvSpPr>
          <p:spPr>
            <a:xfrm>
              <a:off x="2523281" y="5222236"/>
              <a:ext cx="567160" cy="39280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1E092F-E9BE-4EB5-9007-DD07F889B015}"/>
                </a:ext>
              </a:extLst>
            </p:cNvPr>
            <p:cNvSpPr/>
            <p:nvPr/>
          </p:nvSpPr>
          <p:spPr>
            <a:xfrm>
              <a:off x="4775522" y="5222235"/>
              <a:ext cx="567160" cy="39280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3D3207A-41D5-437C-8C60-BF6129131F11}"/>
                </a:ext>
              </a:extLst>
            </p:cNvPr>
            <p:cNvSpPr/>
            <p:nvPr/>
          </p:nvSpPr>
          <p:spPr>
            <a:xfrm>
              <a:off x="7027763" y="5222234"/>
              <a:ext cx="567160" cy="39280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7EE4B10-DD95-4065-AE21-82BF54488AD7}"/>
                </a:ext>
              </a:extLst>
            </p:cNvPr>
            <p:cNvCxnSpPr>
              <a:cxnSpLocks/>
            </p:cNvCxnSpPr>
            <p:nvPr/>
          </p:nvCxnSpPr>
          <p:spPr>
            <a:xfrm>
              <a:off x="3093150" y="4389853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F87E209-73FF-4AB9-849E-C024CB5F2353}"/>
                </a:ext>
              </a:extLst>
            </p:cNvPr>
            <p:cNvCxnSpPr>
              <a:cxnSpLocks/>
            </p:cNvCxnSpPr>
            <p:nvPr/>
          </p:nvCxnSpPr>
          <p:spPr>
            <a:xfrm>
              <a:off x="5342682" y="4389853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86F32C-56BB-49D0-B0AE-BF7090C66C32}"/>
                </a:ext>
              </a:extLst>
            </p:cNvPr>
            <p:cNvCxnSpPr>
              <a:cxnSpLocks/>
            </p:cNvCxnSpPr>
            <p:nvPr/>
          </p:nvCxnSpPr>
          <p:spPr>
            <a:xfrm>
              <a:off x="7597509" y="4389853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9DCCA30-A5FF-409B-9E59-5605EB33C57F}"/>
                </a:ext>
              </a:extLst>
            </p:cNvPr>
            <p:cNvSpPr/>
            <p:nvPr/>
          </p:nvSpPr>
          <p:spPr>
            <a:xfrm>
              <a:off x="7600096" y="5222234"/>
              <a:ext cx="2252241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86492C3-7698-4D14-B5E1-ED240ADB4BF5}"/>
                </a:ext>
              </a:extLst>
            </p:cNvPr>
            <p:cNvSpPr/>
            <p:nvPr/>
          </p:nvSpPr>
          <p:spPr>
            <a:xfrm>
              <a:off x="9285177" y="5222231"/>
              <a:ext cx="567160" cy="39280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058C156-B0D9-49CC-88C9-48D1D74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9854923" y="4389850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2AB5E8F-8B36-4D36-AF31-D08B1F59CC24}"/>
                </a:ext>
              </a:extLst>
            </p:cNvPr>
            <p:cNvSpPr txBox="1"/>
            <p:nvPr/>
          </p:nvSpPr>
          <p:spPr>
            <a:xfrm>
              <a:off x="1365119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104FA7-2F21-4A59-A1C4-293EB0DCBD72}"/>
                </a:ext>
              </a:extLst>
            </p:cNvPr>
            <p:cNvSpPr txBox="1"/>
            <p:nvPr/>
          </p:nvSpPr>
          <p:spPr>
            <a:xfrm>
              <a:off x="3606870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FE36943-0B7C-41CE-A805-5EAFAE462E4B}"/>
                </a:ext>
              </a:extLst>
            </p:cNvPr>
            <p:cNvSpPr txBox="1"/>
            <p:nvPr/>
          </p:nvSpPr>
          <p:spPr>
            <a:xfrm>
              <a:off x="5864283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283676A-ED0B-4B6C-9A69-E4D4B85637B9}"/>
                </a:ext>
              </a:extLst>
            </p:cNvPr>
            <p:cNvSpPr txBox="1"/>
            <p:nvPr/>
          </p:nvSpPr>
          <p:spPr>
            <a:xfrm>
              <a:off x="8119109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79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– EBS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1D8D54E-54F3-4D5D-B626-1A69BBA3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450DF5D-0AAE-4C87-955D-FF779D9005C7}"/>
              </a:ext>
            </a:extLst>
          </p:cNvPr>
          <p:cNvGrpSpPr/>
          <p:nvPr/>
        </p:nvGrpSpPr>
        <p:grpSpPr>
          <a:xfrm>
            <a:off x="838200" y="4389850"/>
            <a:ext cx="10515600" cy="1527861"/>
            <a:chOff x="838200" y="4389850"/>
            <a:chExt cx="10515600" cy="15278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97DF8C-D4D9-40A2-A3AB-7267B75A5213}"/>
                </a:ext>
              </a:extLst>
            </p:cNvPr>
            <p:cNvSpPr/>
            <p:nvPr/>
          </p:nvSpPr>
          <p:spPr>
            <a:xfrm>
              <a:off x="838200" y="5222239"/>
              <a:ext cx="10515600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0F1EED2-2DDF-4A04-BDF0-E78B37C228DB}"/>
                </a:ext>
              </a:extLst>
            </p:cNvPr>
            <p:cNvSpPr/>
            <p:nvPr/>
          </p:nvSpPr>
          <p:spPr>
            <a:xfrm>
              <a:off x="838200" y="5222239"/>
              <a:ext cx="2252241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B215CE1-9990-4056-BFD0-FC9933166C73}"/>
                </a:ext>
              </a:extLst>
            </p:cNvPr>
            <p:cNvSpPr/>
            <p:nvPr/>
          </p:nvSpPr>
          <p:spPr>
            <a:xfrm>
              <a:off x="3090441" y="5222238"/>
              <a:ext cx="2252241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EE0A69-2FCE-44FE-B929-34E7CF47D4F1}"/>
                </a:ext>
              </a:extLst>
            </p:cNvPr>
            <p:cNvSpPr/>
            <p:nvPr/>
          </p:nvSpPr>
          <p:spPr>
            <a:xfrm>
              <a:off x="5342682" y="5222237"/>
              <a:ext cx="2252241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12778E-D964-473B-BDD3-8705BBA0919E}"/>
                </a:ext>
              </a:extLst>
            </p:cNvPr>
            <p:cNvSpPr/>
            <p:nvPr/>
          </p:nvSpPr>
          <p:spPr>
            <a:xfrm>
              <a:off x="2523281" y="5222236"/>
              <a:ext cx="567160" cy="39280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1E092F-E9BE-4EB5-9007-DD07F889B015}"/>
                </a:ext>
              </a:extLst>
            </p:cNvPr>
            <p:cNvSpPr/>
            <p:nvPr/>
          </p:nvSpPr>
          <p:spPr>
            <a:xfrm>
              <a:off x="4775522" y="5222235"/>
              <a:ext cx="567160" cy="39280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3D3207A-41D5-437C-8C60-BF6129131F11}"/>
                </a:ext>
              </a:extLst>
            </p:cNvPr>
            <p:cNvSpPr/>
            <p:nvPr/>
          </p:nvSpPr>
          <p:spPr>
            <a:xfrm>
              <a:off x="7027763" y="5222234"/>
              <a:ext cx="567160" cy="39280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7EE4B10-DD95-4065-AE21-82BF54488AD7}"/>
                </a:ext>
              </a:extLst>
            </p:cNvPr>
            <p:cNvCxnSpPr>
              <a:cxnSpLocks/>
            </p:cNvCxnSpPr>
            <p:nvPr/>
          </p:nvCxnSpPr>
          <p:spPr>
            <a:xfrm>
              <a:off x="3093150" y="4389853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F87E209-73FF-4AB9-849E-C024CB5F2353}"/>
                </a:ext>
              </a:extLst>
            </p:cNvPr>
            <p:cNvCxnSpPr>
              <a:cxnSpLocks/>
            </p:cNvCxnSpPr>
            <p:nvPr/>
          </p:nvCxnSpPr>
          <p:spPr>
            <a:xfrm>
              <a:off x="5342682" y="4389853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86F32C-56BB-49D0-B0AE-BF7090C66C32}"/>
                </a:ext>
              </a:extLst>
            </p:cNvPr>
            <p:cNvCxnSpPr>
              <a:cxnSpLocks/>
            </p:cNvCxnSpPr>
            <p:nvPr/>
          </p:nvCxnSpPr>
          <p:spPr>
            <a:xfrm>
              <a:off x="7597509" y="4389853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9DCCA30-A5FF-409B-9E59-5605EB33C57F}"/>
                </a:ext>
              </a:extLst>
            </p:cNvPr>
            <p:cNvSpPr/>
            <p:nvPr/>
          </p:nvSpPr>
          <p:spPr>
            <a:xfrm>
              <a:off x="7600096" y="5222234"/>
              <a:ext cx="2252241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86492C3-7698-4D14-B5E1-ED240ADB4BF5}"/>
                </a:ext>
              </a:extLst>
            </p:cNvPr>
            <p:cNvSpPr/>
            <p:nvPr/>
          </p:nvSpPr>
          <p:spPr>
            <a:xfrm>
              <a:off x="9285177" y="5222231"/>
              <a:ext cx="567160" cy="39280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058C156-B0D9-49CC-88C9-48D1D74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9854923" y="4389850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2AB5E8F-8B36-4D36-AF31-D08B1F59CC24}"/>
                </a:ext>
              </a:extLst>
            </p:cNvPr>
            <p:cNvSpPr txBox="1"/>
            <p:nvPr/>
          </p:nvSpPr>
          <p:spPr>
            <a:xfrm>
              <a:off x="1365119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104FA7-2F21-4A59-A1C4-293EB0DCBD72}"/>
                </a:ext>
              </a:extLst>
            </p:cNvPr>
            <p:cNvSpPr txBox="1"/>
            <p:nvPr/>
          </p:nvSpPr>
          <p:spPr>
            <a:xfrm>
              <a:off x="3606870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FE36943-0B7C-41CE-A805-5EAFAE462E4B}"/>
                </a:ext>
              </a:extLst>
            </p:cNvPr>
            <p:cNvSpPr txBox="1"/>
            <p:nvPr/>
          </p:nvSpPr>
          <p:spPr>
            <a:xfrm>
              <a:off x="5864283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283676A-ED0B-4B6C-9A69-E4D4B85637B9}"/>
                </a:ext>
              </a:extLst>
            </p:cNvPr>
            <p:cNvSpPr txBox="1"/>
            <p:nvPr/>
          </p:nvSpPr>
          <p:spPr>
            <a:xfrm>
              <a:off x="8119109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83A2E59-1504-4602-A652-501DB2A5EBFD}"/>
              </a:ext>
            </a:extLst>
          </p:cNvPr>
          <p:cNvCxnSpPr>
            <a:cxnSpLocks/>
          </p:cNvCxnSpPr>
          <p:nvPr/>
        </p:nvCxnSpPr>
        <p:spPr>
          <a:xfrm>
            <a:off x="838200" y="4216947"/>
            <a:ext cx="106339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AE859656-7877-45AE-AA20-317EA32F8ACD}"/>
              </a:ext>
            </a:extLst>
          </p:cNvPr>
          <p:cNvGrpSpPr/>
          <p:nvPr/>
        </p:nvGrpSpPr>
        <p:grpSpPr>
          <a:xfrm>
            <a:off x="3393122" y="2949215"/>
            <a:ext cx="5405756" cy="946275"/>
            <a:chOff x="870905" y="2949215"/>
            <a:chExt cx="5405756" cy="946275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16FA867-60C2-427A-93E8-207A1F7D0FF1}"/>
                </a:ext>
              </a:extLst>
            </p:cNvPr>
            <p:cNvSpPr/>
            <p:nvPr/>
          </p:nvSpPr>
          <p:spPr>
            <a:xfrm>
              <a:off x="870905" y="2949219"/>
              <a:ext cx="5405756" cy="942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9C9AE312-A967-498B-8F10-51C16B3040F6}"/>
                </a:ext>
              </a:extLst>
            </p:cNvPr>
            <p:cNvSpPr/>
            <p:nvPr/>
          </p:nvSpPr>
          <p:spPr>
            <a:xfrm>
              <a:off x="4915382" y="2952682"/>
              <a:ext cx="1361279" cy="936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7CF077A-E77B-4EB6-8960-9E13AA62B9F5}"/>
                </a:ext>
              </a:extLst>
            </p:cNvPr>
            <p:cNvSpPr/>
            <p:nvPr/>
          </p:nvSpPr>
          <p:spPr>
            <a:xfrm>
              <a:off x="4915074" y="2949216"/>
              <a:ext cx="157324" cy="940161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472086A-0770-4DC2-82DF-F5D77329E790}"/>
                </a:ext>
              </a:extLst>
            </p:cNvPr>
            <p:cNvSpPr/>
            <p:nvPr/>
          </p:nvSpPr>
          <p:spPr>
            <a:xfrm>
              <a:off x="5072860" y="2949216"/>
              <a:ext cx="157324" cy="940161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22DA0BC-0D3F-4BD2-B0EC-DABDE8AAE0EA}"/>
                </a:ext>
              </a:extLst>
            </p:cNvPr>
            <p:cNvSpPr/>
            <p:nvPr/>
          </p:nvSpPr>
          <p:spPr>
            <a:xfrm>
              <a:off x="5230646" y="2949216"/>
              <a:ext cx="157324" cy="940161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F9182FB5-A43C-4AB0-8C8F-0D6B6A8C78A4}"/>
                </a:ext>
              </a:extLst>
            </p:cNvPr>
            <p:cNvGrpSpPr/>
            <p:nvPr/>
          </p:nvGrpSpPr>
          <p:grpSpPr>
            <a:xfrm>
              <a:off x="953199" y="2952683"/>
              <a:ext cx="441656" cy="942807"/>
              <a:chOff x="3596944" y="2950114"/>
              <a:chExt cx="842810" cy="942807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20BA9676-ABB5-44A3-B2D6-46AF504A3181}"/>
                  </a:ext>
                </a:extLst>
              </p:cNvPr>
              <p:cNvSpPr/>
              <p:nvPr/>
            </p:nvSpPr>
            <p:spPr>
              <a:xfrm>
                <a:off x="3859304" y="2950114"/>
                <a:ext cx="580450" cy="942807"/>
              </a:xfrm>
              <a:prstGeom prst="rect">
                <a:avLst/>
              </a:prstGeom>
              <a:solidFill>
                <a:srgbClr val="215CC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A322EF75-5F15-4E1A-AA24-857303EF8772}"/>
                  </a:ext>
                </a:extLst>
              </p:cNvPr>
              <p:cNvSpPr/>
              <p:nvPr/>
            </p:nvSpPr>
            <p:spPr>
              <a:xfrm>
                <a:off x="3596944" y="2950114"/>
                <a:ext cx="262360" cy="94280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6A7F865E-A32C-46EC-9265-6382CCEFB772}"/>
                </a:ext>
              </a:extLst>
            </p:cNvPr>
            <p:cNvGrpSpPr/>
            <p:nvPr/>
          </p:nvGrpSpPr>
          <p:grpSpPr>
            <a:xfrm>
              <a:off x="1926488" y="2952683"/>
              <a:ext cx="591296" cy="942807"/>
              <a:chOff x="3596944" y="2950114"/>
              <a:chExt cx="1128367" cy="942807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14D85A80-209A-4BD2-B4CF-9279EC2E044B}"/>
                  </a:ext>
                </a:extLst>
              </p:cNvPr>
              <p:cNvSpPr/>
              <p:nvPr/>
            </p:nvSpPr>
            <p:spPr>
              <a:xfrm>
                <a:off x="3859304" y="2950114"/>
                <a:ext cx="866007" cy="942807"/>
              </a:xfrm>
              <a:prstGeom prst="rect">
                <a:avLst/>
              </a:prstGeom>
              <a:solidFill>
                <a:srgbClr val="215CC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39BDCFB6-6A34-4C61-B187-1FE319C1F1E4}"/>
                  </a:ext>
                </a:extLst>
              </p:cNvPr>
              <p:cNvSpPr/>
              <p:nvPr/>
            </p:nvSpPr>
            <p:spPr>
              <a:xfrm>
                <a:off x="3596944" y="2950114"/>
                <a:ext cx="262360" cy="94280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EF3094A6-D709-4643-9F7A-8FA87A91B673}"/>
                </a:ext>
              </a:extLst>
            </p:cNvPr>
            <p:cNvGrpSpPr/>
            <p:nvPr/>
          </p:nvGrpSpPr>
          <p:grpSpPr>
            <a:xfrm>
              <a:off x="2899777" y="2952683"/>
              <a:ext cx="828122" cy="942807"/>
              <a:chOff x="3596944" y="2950114"/>
              <a:chExt cx="1580301" cy="942807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5273618B-0A44-4E69-A50A-F2F109D37CF7}"/>
                  </a:ext>
                </a:extLst>
              </p:cNvPr>
              <p:cNvSpPr/>
              <p:nvPr/>
            </p:nvSpPr>
            <p:spPr>
              <a:xfrm>
                <a:off x="3859304" y="2950114"/>
                <a:ext cx="1317941" cy="942807"/>
              </a:xfrm>
              <a:prstGeom prst="rect">
                <a:avLst/>
              </a:prstGeom>
              <a:solidFill>
                <a:srgbClr val="215CC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C5A22F8-5842-4B11-8E3A-17CD5CF8554B}"/>
                  </a:ext>
                </a:extLst>
              </p:cNvPr>
              <p:cNvSpPr/>
              <p:nvPr/>
            </p:nvSpPr>
            <p:spPr>
              <a:xfrm>
                <a:off x="3596944" y="2950114"/>
                <a:ext cx="262360" cy="94280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294758EF-FB0E-4E96-9458-60935ACF0C79}"/>
                </a:ext>
              </a:extLst>
            </p:cNvPr>
            <p:cNvCxnSpPr>
              <a:cxnSpLocks/>
              <a:stCxn id="96" idx="0"/>
              <a:endCxn id="110" idx="0"/>
            </p:cNvCxnSpPr>
            <p:nvPr/>
          </p:nvCxnSpPr>
          <p:spPr>
            <a:xfrm rot="16200000" flipH="1" flipV="1">
              <a:off x="3006105" y="965051"/>
              <a:ext cx="3467" cy="3971795"/>
            </a:xfrm>
            <a:prstGeom prst="bentConnector3">
              <a:avLst>
                <a:gd name="adj1" fmla="val -6593597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F1168347-3DE6-4C1A-A21D-CDC704C37F6A}"/>
                </a:ext>
              </a:extLst>
            </p:cNvPr>
            <p:cNvCxnSpPr>
              <a:cxnSpLocks/>
              <a:stCxn id="97" idx="0"/>
              <a:endCxn id="108" idx="0"/>
            </p:cNvCxnSpPr>
            <p:nvPr/>
          </p:nvCxnSpPr>
          <p:spPr>
            <a:xfrm rot="16200000" flipH="1" flipV="1">
              <a:off x="3571642" y="1372803"/>
              <a:ext cx="3467" cy="3156292"/>
            </a:xfrm>
            <a:prstGeom prst="bentConnector3">
              <a:avLst>
                <a:gd name="adj1" fmla="val -15165273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" name="连接符: 肘形 103">
              <a:extLst>
                <a:ext uri="{FF2B5EF4-FFF2-40B4-BE49-F238E27FC236}">
                  <a16:creationId xmlns:a16="http://schemas.microsoft.com/office/drawing/2014/main" id="{C11B1687-BE93-45A9-80CF-20B181315D04}"/>
                </a:ext>
              </a:extLst>
            </p:cNvPr>
            <p:cNvCxnSpPr>
              <a:cxnSpLocks/>
              <a:stCxn id="98" idx="0"/>
              <a:endCxn id="106" idx="0"/>
            </p:cNvCxnSpPr>
            <p:nvPr/>
          </p:nvCxnSpPr>
          <p:spPr>
            <a:xfrm rot="16200000" flipH="1" flipV="1">
              <a:off x="4137180" y="1780554"/>
              <a:ext cx="3467" cy="2340789"/>
            </a:xfrm>
            <a:prstGeom prst="bentConnector3">
              <a:avLst>
                <a:gd name="adj1" fmla="val -28572253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323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– EBS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1D8D54E-54F3-4D5D-B626-1A69BBA3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450DF5D-0AAE-4C87-955D-FF779D9005C7}"/>
              </a:ext>
            </a:extLst>
          </p:cNvPr>
          <p:cNvGrpSpPr/>
          <p:nvPr/>
        </p:nvGrpSpPr>
        <p:grpSpPr>
          <a:xfrm>
            <a:off x="838200" y="4389850"/>
            <a:ext cx="10515600" cy="1527861"/>
            <a:chOff x="838200" y="4389850"/>
            <a:chExt cx="10515600" cy="15278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997DF8C-D4D9-40A2-A3AB-7267B75A5213}"/>
                </a:ext>
              </a:extLst>
            </p:cNvPr>
            <p:cNvSpPr/>
            <p:nvPr/>
          </p:nvSpPr>
          <p:spPr>
            <a:xfrm>
              <a:off x="838200" y="5222239"/>
              <a:ext cx="10515600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0F1EED2-2DDF-4A04-BDF0-E78B37C228DB}"/>
                </a:ext>
              </a:extLst>
            </p:cNvPr>
            <p:cNvSpPr/>
            <p:nvPr/>
          </p:nvSpPr>
          <p:spPr>
            <a:xfrm>
              <a:off x="838200" y="5222239"/>
              <a:ext cx="2252241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B215CE1-9990-4056-BFD0-FC9933166C73}"/>
                </a:ext>
              </a:extLst>
            </p:cNvPr>
            <p:cNvSpPr/>
            <p:nvPr/>
          </p:nvSpPr>
          <p:spPr>
            <a:xfrm>
              <a:off x="3090441" y="5222238"/>
              <a:ext cx="2252241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EE0A69-2FCE-44FE-B929-34E7CF47D4F1}"/>
                </a:ext>
              </a:extLst>
            </p:cNvPr>
            <p:cNvSpPr/>
            <p:nvPr/>
          </p:nvSpPr>
          <p:spPr>
            <a:xfrm>
              <a:off x="5342682" y="5222237"/>
              <a:ext cx="2252241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12778E-D964-473B-BDD3-8705BBA0919E}"/>
                </a:ext>
              </a:extLst>
            </p:cNvPr>
            <p:cNvSpPr/>
            <p:nvPr/>
          </p:nvSpPr>
          <p:spPr>
            <a:xfrm>
              <a:off x="2523281" y="5222236"/>
              <a:ext cx="567160" cy="39280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1E092F-E9BE-4EB5-9007-DD07F889B015}"/>
                </a:ext>
              </a:extLst>
            </p:cNvPr>
            <p:cNvSpPr/>
            <p:nvPr/>
          </p:nvSpPr>
          <p:spPr>
            <a:xfrm>
              <a:off x="4775522" y="5222235"/>
              <a:ext cx="567160" cy="39280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3D3207A-41D5-437C-8C60-BF6129131F11}"/>
                </a:ext>
              </a:extLst>
            </p:cNvPr>
            <p:cNvSpPr/>
            <p:nvPr/>
          </p:nvSpPr>
          <p:spPr>
            <a:xfrm>
              <a:off x="7027763" y="5222234"/>
              <a:ext cx="567160" cy="39280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7EE4B10-DD95-4065-AE21-82BF54488AD7}"/>
                </a:ext>
              </a:extLst>
            </p:cNvPr>
            <p:cNvCxnSpPr>
              <a:cxnSpLocks/>
            </p:cNvCxnSpPr>
            <p:nvPr/>
          </p:nvCxnSpPr>
          <p:spPr>
            <a:xfrm>
              <a:off x="3093150" y="4389853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F87E209-73FF-4AB9-849E-C024CB5F2353}"/>
                </a:ext>
              </a:extLst>
            </p:cNvPr>
            <p:cNvCxnSpPr>
              <a:cxnSpLocks/>
            </p:cNvCxnSpPr>
            <p:nvPr/>
          </p:nvCxnSpPr>
          <p:spPr>
            <a:xfrm>
              <a:off x="5342682" y="4389853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86F32C-56BB-49D0-B0AE-BF7090C66C32}"/>
                </a:ext>
              </a:extLst>
            </p:cNvPr>
            <p:cNvCxnSpPr>
              <a:cxnSpLocks/>
            </p:cNvCxnSpPr>
            <p:nvPr/>
          </p:nvCxnSpPr>
          <p:spPr>
            <a:xfrm>
              <a:off x="7597509" y="4389853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9DCCA30-A5FF-409B-9E59-5605EB33C57F}"/>
                </a:ext>
              </a:extLst>
            </p:cNvPr>
            <p:cNvSpPr/>
            <p:nvPr/>
          </p:nvSpPr>
          <p:spPr>
            <a:xfrm>
              <a:off x="7600096" y="5222234"/>
              <a:ext cx="2252241" cy="392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86492C3-7698-4D14-B5E1-ED240ADB4BF5}"/>
                </a:ext>
              </a:extLst>
            </p:cNvPr>
            <p:cNvSpPr/>
            <p:nvPr/>
          </p:nvSpPr>
          <p:spPr>
            <a:xfrm>
              <a:off x="9285177" y="5222231"/>
              <a:ext cx="567160" cy="39280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058C156-B0D9-49CC-88C9-48D1D74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9854923" y="4389850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2AB5E8F-8B36-4D36-AF31-D08B1F59CC24}"/>
                </a:ext>
              </a:extLst>
            </p:cNvPr>
            <p:cNvSpPr txBox="1"/>
            <p:nvPr/>
          </p:nvSpPr>
          <p:spPr>
            <a:xfrm>
              <a:off x="1365119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104FA7-2F21-4A59-A1C4-293EB0DCBD72}"/>
                </a:ext>
              </a:extLst>
            </p:cNvPr>
            <p:cNvSpPr txBox="1"/>
            <p:nvPr/>
          </p:nvSpPr>
          <p:spPr>
            <a:xfrm>
              <a:off x="3606870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FE36943-0B7C-41CE-A805-5EAFAE462E4B}"/>
                </a:ext>
              </a:extLst>
            </p:cNvPr>
            <p:cNvSpPr txBox="1"/>
            <p:nvPr/>
          </p:nvSpPr>
          <p:spPr>
            <a:xfrm>
              <a:off x="5864283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283676A-ED0B-4B6C-9A69-E4D4B85637B9}"/>
                </a:ext>
              </a:extLst>
            </p:cNvPr>
            <p:cNvSpPr txBox="1"/>
            <p:nvPr/>
          </p:nvSpPr>
          <p:spPr>
            <a:xfrm>
              <a:off x="8119109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4320797-A2FD-4DC9-AA59-D77EA1D2615B}"/>
              </a:ext>
            </a:extLst>
          </p:cNvPr>
          <p:cNvGrpSpPr/>
          <p:nvPr/>
        </p:nvGrpSpPr>
        <p:grpSpPr>
          <a:xfrm>
            <a:off x="870905" y="2949215"/>
            <a:ext cx="5405756" cy="946275"/>
            <a:chOff x="870905" y="2949215"/>
            <a:chExt cx="5405756" cy="94627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1320A89-145D-430E-A0DE-54D0266C397C}"/>
                </a:ext>
              </a:extLst>
            </p:cNvPr>
            <p:cNvSpPr/>
            <p:nvPr/>
          </p:nvSpPr>
          <p:spPr>
            <a:xfrm>
              <a:off x="870905" y="2949219"/>
              <a:ext cx="5405756" cy="9428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9BFDD53-AA75-4060-A1D5-86C7AECB1298}"/>
                </a:ext>
              </a:extLst>
            </p:cNvPr>
            <p:cNvSpPr/>
            <p:nvPr/>
          </p:nvSpPr>
          <p:spPr>
            <a:xfrm>
              <a:off x="4915382" y="2952682"/>
              <a:ext cx="1361279" cy="936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33C890A-CB1C-42C7-B319-E68C6FF4DA52}"/>
                </a:ext>
              </a:extLst>
            </p:cNvPr>
            <p:cNvSpPr/>
            <p:nvPr/>
          </p:nvSpPr>
          <p:spPr>
            <a:xfrm>
              <a:off x="4915074" y="2949216"/>
              <a:ext cx="157324" cy="940161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297F0EE-4925-4870-B379-A4569ACD6EEC}"/>
                </a:ext>
              </a:extLst>
            </p:cNvPr>
            <p:cNvSpPr/>
            <p:nvPr/>
          </p:nvSpPr>
          <p:spPr>
            <a:xfrm>
              <a:off x="5072860" y="2949216"/>
              <a:ext cx="157324" cy="940161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58AF72C-F8E3-4E17-BF68-77BD3456A8C1}"/>
                </a:ext>
              </a:extLst>
            </p:cNvPr>
            <p:cNvSpPr/>
            <p:nvPr/>
          </p:nvSpPr>
          <p:spPr>
            <a:xfrm>
              <a:off x="5230646" y="2949216"/>
              <a:ext cx="157324" cy="940161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287E3AE-EBFA-41D5-94CB-87F71DF2F9BF}"/>
                </a:ext>
              </a:extLst>
            </p:cNvPr>
            <p:cNvGrpSpPr/>
            <p:nvPr/>
          </p:nvGrpSpPr>
          <p:grpSpPr>
            <a:xfrm>
              <a:off x="953199" y="2952683"/>
              <a:ext cx="441656" cy="942807"/>
              <a:chOff x="3596944" y="2950114"/>
              <a:chExt cx="842810" cy="94280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25CC4AC-7E49-4109-9581-EAA14377067D}"/>
                  </a:ext>
                </a:extLst>
              </p:cNvPr>
              <p:cNvSpPr/>
              <p:nvPr/>
            </p:nvSpPr>
            <p:spPr>
              <a:xfrm>
                <a:off x="3859304" y="2950114"/>
                <a:ext cx="580450" cy="942807"/>
              </a:xfrm>
              <a:prstGeom prst="rect">
                <a:avLst/>
              </a:prstGeom>
              <a:solidFill>
                <a:srgbClr val="215CC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AC75A6A-8AC0-417A-944F-F9B68C3913E4}"/>
                  </a:ext>
                </a:extLst>
              </p:cNvPr>
              <p:cNvSpPr/>
              <p:nvPr/>
            </p:nvSpPr>
            <p:spPr>
              <a:xfrm>
                <a:off x="3596944" y="2950114"/>
                <a:ext cx="262360" cy="94280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202A437-1D4D-4589-B1F3-6AD14F71C7CD}"/>
                </a:ext>
              </a:extLst>
            </p:cNvPr>
            <p:cNvGrpSpPr/>
            <p:nvPr/>
          </p:nvGrpSpPr>
          <p:grpSpPr>
            <a:xfrm>
              <a:off x="1926488" y="2952683"/>
              <a:ext cx="591296" cy="942807"/>
              <a:chOff x="3596944" y="2950114"/>
              <a:chExt cx="1128367" cy="942807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22FA68B-B8EE-4753-A58E-900921C5C556}"/>
                  </a:ext>
                </a:extLst>
              </p:cNvPr>
              <p:cNvSpPr/>
              <p:nvPr/>
            </p:nvSpPr>
            <p:spPr>
              <a:xfrm>
                <a:off x="3859304" y="2950114"/>
                <a:ext cx="866007" cy="942807"/>
              </a:xfrm>
              <a:prstGeom prst="rect">
                <a:avLst/>
              </a:prstGeom>
              <a:solidFill>
                <a:srgbClr val="215CC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10C452B-9AA7-44DE-83D8-0AAB09A37777}"/>
                  </a:ext>
                </a:extLst>
              </p:cNvPr>
              <p:cNvSpPr/>
              <p:nvPr/>
            </p:nvSpPr>
            <p:spPr>
              <a:xfrm>
                <a:off x="3596944" y="2950114"/>
                <a:ext cx="262360" cy="94280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6F694B4-CB05-4F1D-B89B-B157A720A635}"/>
                </a:ext>
              </a:extLst>
            </p:cNvPr>
            <p:cNvGrpSpPr/>
            <p:nvPr/>
          </p:nvGrpSpPr>
          <p:grpSpPr>
            <a:xfrm>
              <a:off x="2899777" y="2952683"/>
              <a:ext cx="828122" cy="942807"/>
              <a:chOff x="3596944" y="2950114"/>
              <a:chExt cx="1580301" cy="942807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C89E63A-D8E1-4173-9C0F-4BB13A6866E0}"/>
                  </a:ext>
                </a:extLst>
              </p:cNvPr>
              <p:cNvSpPr/>
              <p:nvPr/>
            </p:nvSpPr>
            <p:spPr>
              <a:xfrm>
                <a:off x="3859304" y="2950114"/>
                <a:ext cx="1317941" cy="942807"/>
              </a:xfrm>
              <a:prstGeom prst="rect">
                <a:avLst/>
              </a:prstGeom>
              <a:solidFill>
                <a:srgbClr val="215CC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9088FF4-BB94-430B-8FE9-61F2BB386A0D}"/>
                  </a:ext>
                </a:extLst>
              </p:cNvPr>
              <p:cNvSpPr/>
              <p:nvPr/>
            </p:nvSpPr>
            <p:spPr>
              <a:xfrm>
                <a:off x="3596944" y="2950114"/>
                <a:ext cx="262360" cy="94280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ACA06626-4FEF-4F2B-81F7-5CB301D4EDE7}"/>
                </a:ext>
              </a:extLst>
            </p:cNvPr>
            <p:cNvCxnSpPr>
              <a:cxnSpLocks/>
              <a:stCxn id="40" idx="0"/>
              <a:endCxn id="44" idx="0"/>
            </p:cNvCxnSpPr>
            <p:nvPr/>
          </p:nvCxnSpPr>
          <p:spPr>
            <a:xfrm rot="16200000" flipH="1" flipV="1">
              <a:off x="3006105" y="965051"/>
              <a:ext cx="3467" cy="3971795"/>
            </a:xfrm>
            <a:prstGeom prst="bentConnector3">
              <a:avLst>
                <a:gd name="adj1" fmla="val -6593597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6067191F-092F-4894-B988-6C8A8552EBF3}"/>
                </a:ext>
              </a:extLst>
            </p:cNvPr>
            <p:cNvCxnSpPr>
              <a:cxnSpLocks/>
              <a:stCxn id="41" idx="0"/>
              <a:endCxn id="48" idx="0"/>
            </p:cNvCxnSpPr>
            <p:nvPr/>
          </p:nvCxnSpPr>
          <p:spPr>
            <a:xfrm rot="16200000" flipH="1" flipV="1">
              <a:off x="3571642" y="1372803"/>
              <a:ext cx="3467" cy="3156292"/>
            </a:xfrm>
            <a:prstGeom prst="bentConnector3">
              <a:avLst>
                <a:gd name="adj1" fmla="val -15165273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D021AF37-5DEF-4246-BD89-D0920CA0319A}"/>
                </a:ext>
              </a:extLst>
            </p:cNvPr>
            <p:cNvCxnSpPr>
              <a:cxnSpLocks/>
              <a:stCxn id="42" idx="0"/>
              <a:endCxn id="51" idx="0"/>
            </p:cNvCxnSpPr>
            <p:nvPr/>
          </p:nvCxnSpPr>
          <p:spPr>
            <a:xfrm rot="16200000" flipH="1" flipV="1">
              <a:off x="4137180" y="1780554"/>
              <a:ext cx="3467" cy="2340789"/>
            </a:xfrm>
            <a:prstGeom prst="bentConnector3">
              <a:avLst>
                <a:gd name="adj1" fmla="val -28572253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83A2E59-1504-4602-A652-501DB2A5EBFD}"/>
              </a:ext>
            </a:extLst>
          </p:cNvPr>
          <p:cNvCxnSpPr>
            <a:cxnSpLocks/>
          </p:cNvCxnSpPr>
          <p:nvPr/>
        </p:nvCxnSpPr>
        <p:spPr>
          <a:xfrm>
            <a:off x="838200" y="4216947"/>
            <a:ext cx="106339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ED8E32F2-4647-4912-99FB-932DA8278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9" t="14632" r="9602" b="15168"/>
          <a:stretch/>
        </p:blipFill>
        <p:spPr>
          <a:xfrm>
            <a:off x="7432843" y="1837823"/>
            <a:ext cx="4038950" cy="215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A635EA5-0605-4267-8423-21692A82BB06}"/>
              </a:ext>
            </a:extLst>
          </p:cNvPr>
          <p:cNvCxnSpPr/>
          <p:nvPr/>
        </p:nvCxnSpPr>
        <p:spPr>
          <a:xfrm flipV="1">
            <a:off x="5316928" y="1837823"/>
            <a:ext cx="2115915" cy="14030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F41E6916-C208-4784-A96A-C1C68163F53F}"/>
              </a:ext>
            </a:extLst>
          </p:cNvPr>
          <p:cNvCxnSpPr>
            <a:cxnSpLocks/>
          </p:cNvCxnSpPr>
          <p:nvPr/>
        </p:nvCxnSpPr>
        <p:spPr>
          <a:xfrm>
            <a:off x="5316928" y="3585210"/>
            <a:ext cx="2115915" cy="4057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5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– EBS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F47E074-400A-4B52-A77E-BE9434971E0E}"/>
              </a:ext>
            </a:extLst>
          </p:cNvPr>
          <p:cNvSpPr/>
          <p:nvPr/>
        </p:nvSpPr>
        <p:spPr>
          <a:xfrm>
            <a:off x="838200" y="4986083"/>
            <a:ext cx="10515600" cy="392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C42A8C9-2C89-44CE-9299-982C24D863DF}"/>
              </a:ext>
            </a:extLst>
          </p:cNvPr>
          <p:cNvSpPr/>
          <p:nvPr/>
        </p:nvSpPr>
        <p:spPr>
          <a:xfrm>
            <a:off x="838200" y="4986083"/>
            <a:ext cx="2252241" cy="392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021B806-6901-40ED-B068-01B9C0C6AA5D}"/>
              </a:ext>
            </a:extLst>
          </p:cNvPr>
          <p:cNvSpPr/>
          <p:nvPr/>
        </p:nvSpPr>
        <p:spPr>
          <a:xfrm>
            <a:off x="3090441" y="4986082"/>
            <a:ext cx="2252241" cy="392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B8A3396-26C6-4723-8AD2-68696BBE57E7}"/>
              </a:ext>
            </a:extLst>
          </p:cNvPr>
          <p:cNvSpPr/>
          <p:nvPr/>
        </p:nvSpPr>
        <p:spPr>
          <a:xfrm>
            <a:off x="5342682" y="4986081"/>
            <a:ext cx="2252241" cy="392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F9288D9-07EA-4FA4-85DD-C1DE42FC61DD}"/>
              </a:ext>
            </a:extLst>
          </p:cNvPr>
          <p:cNvSpPr/>
          <p:nvPr/>
        </p:nvSpPr>
        <p:spPr>
          <a:xfrm>
            <a:off x="2523281" y="4986080"/>
            <a:ext cx="567160" cy="3928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93F2F2C-6C30-44C9-BB58-E521A7DF951B}"/>
              </a:ext>
            </a:extLst>
          </p:cNvPr>
          <p:cNvSpPr/>
          <p:nvPr/>
        </p:nvSpPr>
        <p:spPr>
          <a:xfrm>
            <a:off x="4775522" y="4986079"/>
            <a:ext cx="567160" cy="3928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E31B24F-8022-4001-AC9D-C49CE91D54F4}"/>
              </a:ext>
            </a:extLst>
          </p:cNvPr>
          <p:cNvSpPr/>
          <p:nvPr/>
        </p:nvSpPr>
        <p:spPr>
          <a:xfrm>
            <a:off x="7027763" y="4986078"/>
            <a:ext cx="567160" cy="3928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5F39337-8723-4EF7-ABDF-E96B287082D1}"/>
              </a:ext>
            </a:extLst>
          </p:cNvPr>
          <p:cNvCxnSpPr>
            <a:cxnSpLocks/>
          </p:cNvCxnSpPr>
          <p:nvPr/>
        </p:nvCxnSpPr>
        <p:spPr>
          <a:xfrm>
            <a:off x="3093150" y="4153697"/>
            <a:ext cx="0" cy="15278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DFDCEFC-3C97-4761-BC12-9EB7C604F17E}"/>
              </a:ext>
            </a:extLst>
          </p:cNvPr>
          <p:cNvCxnSpPr>
            <a:cxnSpLocks/>
          </p:cNvCxnSpPr>
          <p:nvPr/>
        </p:nvCxnSpPr>
        <p:spPr>
          <a:xfrm>
            <a:off x="5342682" y="4153697"/>
            <a:ext cx="0" cy="15278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CE9F95C-3673-413E-9608-6F2C7D0851F3}"/>
              </a:ext>
            </a:extLst>
          </p:cNvPr>
          <p:cNvCxnSpPr>
            <a:cxnSpLocks/>
          </p:cNvCxnSpPr>
          <p:nvPr/>
        </p:nvCxnSpPr>
        <p:spPr>
          <a:xfrm>
            <a:off x="7597509" y="4153697"/>
            <a:ext cx="0" cy="15278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CE1AC5D9-D11E-4CAA-96F9-F52E5818CAFC}"/>
              </a:ext>
            </a:extLst>
          </p:cNvPr>
          <p:cNvSpPr/>
          <p:nvPr/>
        </p:nvSpPr>
        <p:spPr>
          <a:xfrm>
            <a:off x="7600096" y="4986078"/>
            <a:ext cx="2252241" cy="392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9E1A2D-0FF3-4945-B7F4-6106CBA120D2}"/>
              </a:ext>
            </a:extLst>
          </p:cNvPr>
          <p:cNvSpPr/>
          <p:nvPr/>
        </p:nvSpPr>
        <p:spPr>
          <a:xfrm>
            <a:off x="9285177" y="4986075"/>
            <a:ext cx="567160" cy="3928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6D4F1A5-C16A-4116-B31B-8B3EE7E9EFAD}"/>
              </a:ext>
            </a:extLst>
          </p:cNvPr>
          <p:cNvCxnSpPr>
            <a:cxnSpLocks/>
          </p:cNvCxnSpPr>
          <p:nvPr/>
        </p:nvCxnSpPr>
        <p:spPr>
          <a:xfrm>
            <a:off x="9854923" y="4153694"/>
            <a:ext cx="0" cy="15278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CD885C1-867D-44DC-AF53-A3271BB6A78B}"/>
              </a:ext>
            </a:extLst>
          </p:cNvPr>
          <p:cNvSpPr txBox="1"/>
          <p:nvPr/>
        </p:nvSpPr>
        <p:spPr>
          <a:xfrm>
            <a:off x="1365119" y="4307445"/>
            <a:ext cx="120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D797652-881D-4182-A500-E85439137DAF}"/>
              </a:ext>
            </a:extLst>
          </p:cNvPr>
          <p:cNvSpPr txBox="1"/>
          <p:nvPr/>
        </p:nvSpPr>
        <p:spPr>
          <a:xfrm>
            <a:off x="3606870" y="4307445"/>
            <a:ext cx="120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3876F44-8007-4EEB-9043-9735526D82E4}"/>
              </a:ext>
            </a:extLst>
          </p:cNvPr>
          <p:cNvSpPr txBox="1"/>
          <p:nvPr/>
        </p:nvSpPr>
        <p:spPr>
          <a:xfrm>
            <a:off x="5864283" y="4307445"/>
            <a:ext cx="120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A64AFE0-41B6-4376-BD20-FAA7BFBE3DE3}"/>
              </a:ext>
            </a:extLst>
          </p:cNvPr>
          <p:cNvSpPr txBox="1"/>
          <p:nvPr/>
        </p:nvSpPr>
        <p:spPr>
          <a:xfrm>
            <a:off x="8119109" y="4307445"/>
            <a:ext cx="120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3442EC-3F3B-49F2-87E1-F533E80D13FC}"/>
              </a:ext>
            </a:extLst>
          </p:cNvPr>
          <p:cNvSpPr txBox="1"/>
          <p:nvPr/>
        </p:nvSpPr>
        <p:spPr>
          <a:xfrm>
            <a:off x="6471389" y="5834618"/>
            <a:ext cx="225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Bank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D84F289-DE99-4A4E-A171-E7305195C238}"/>
              </a:ext>
            </a:extLst>
          </p:cNvPr>
          <p:cNvSpPr txBox="1"/>
          <p:nvPr/>
        </p:nvSpPr>
        <p:spPr>
          <a:xfrm>
            <a:off x="1959150" y="5834618"/>
            <a:ext cx="225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Bank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0FEAD04-4575-417C-80B9-A80861A2D58E}"/>
              </a:ext>
            </a:extLst>
          </p:cNvPr>
          <p:cNvSpPr/>
          <p:nvPr/>
        </p:nvSpPr>
        <p:spPr>
          <a:xfrm>
            <a:off x="835500" y="3831220"/>
            <a:ext cx="4509766" cy="2525130"/>
          </a:xfrm>
          <a:prstGeom prst="roundRect">
            <a:avLst>
              <a:gd name="adj" fmla="val 6583"/>
            </a:avLst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23657DB3-EBD3-49A1-BE4A-5A0DBA5A3E61}"/>
              </a:ext>
            </a:extLst>
          </p:cNvPr>
          <p:cNvSpPr/>
          <p:nvPr/>
        </p:nvSpPr>
        <p:spPr>
          <a:xfrm>
            <a:off x="2848496" y="2617787"/>
            <a:ext cx="244654" cy="1088020"/>
          </a:xfrm>
          <a:custGeom>
            <a:avLst/>
            <a:gdLst>
              <a:gd name="connsiteX0" fmla="*/ 117118 w 244654"/>
              <a:gd name="connsiteY0" fmla="*/ 0 h 1088020"/>
              <a:gd name="connsiteX1" fmla="*/ 1371 w 244654"/>
              <a:gd name="connsiteY1" fmla="*/ 127321 h 1088020"/>
              <a:gd name="connsiteX2" fmla="*/ 186566 w 244654"/>
              <a:gd name="connsiteY2" fmla="*/ 231493 h 1088020"/>
              <a:gd name="connsiteX3" fmla="*/ 12946 w 244654"/>
              <a:gd name="connsiteY3" fmla="*/ 358815 h 1088020"/>
              <a:gd name="connsiteX4" fmla="*/ 232865 w 244654"/>
              <a:gd name="connsiteY4" fmla="*/ 462987 h 1088020"/>
              <a:gd name="connsiteX5" fmla="*/ 47670 w 244654"/>
              <a:gd name="connsiteY5" fmla="*/ 601883 h 1088020"/>
              <a:gd name="connsiteX6" fmla="*/ 244439 w 244654"/>
              <a:gd name="connsiteY6" fmla="*/ 671331 h 1088020"/>
              <a:gd name="connsiteX7" fmla="*/ 1371 w 244654"/>
              <a:gd name="connsiteY7" fmla="*/ 844951 h 1088020"/>
              <a:gd name="connsiteX8" fmla="*/ 209715 w 244654"/>
              <a:gd name="connsiteY8" fmla="*/ 914400 h 1088020"/>
              <a:gd name="connsiteX9" fmla="*/ 117118 w 244654"/>
              <a:gd name="connsiteY9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4654" h="1088020">
                <a:moveTo>
                  <a:pt x="117118" y="0"/>
                </a:moveTo>
                <a:cubicBezTo>
                  <a:pt x="53457" y="44369"/>
                  <a:pt x="-10204" y="88739"/>
                  <a:pt x="1371" y="127321"/>
                </a:cubicBezTo>
                <a:cubicBezTo>
                  <a:pt x="12946" y="165903"/>
                  <a:pt x="184637" y="192911"/>
                  <a:pt x="186566" y="231493"/>
                </a:cubicBezTo>
                <a:cubicBezTo>
                  <a:pt x="188495" y="270075"/>
                  <a:pt x="5230" y="320233"/>
                  <a:pt x="12946" y="358815"/>
                </a:cubicBezTo>
                <a:cubicBezTo>
                  <a:pt x="20662" y="397397"/>
                  <a:pt x="227078" y="422476"/>
                  <a:pt x="232865" y="462987"/>
                </a:cubicBezTo>
                <a:cubicBezTo>
                  <a:pt x="238652" y="503498"/>
                  <a:pt x="45741" y="567159"/>
                  <a:pt x="47670" y="601883"/>
                </a:cubicBezTo>
                <a:cubicBezTo>
                  <a:pt x="49599" y="636607"/>
                  <a:pt x="252156" y="630820"/>
                  <a:pt x="244439" y="671331"/>
                </a:cubicBezTo>
                <a:cubicBezTo>
                  <a:pt x="236723" y="711842"/>
                  <a:pt x="7158" y="804440"/>
                  <a:pt x="1371" y="844951"/>
                </a:cubicBezTo>
                <a:cubicBezTo>
                  <a:pt x="-4416" y="885462"/>
                  <a:pt x="190424" y="873889"/>
                  <a:pt x="209715" y="914400"/>
                </a:cubicBezTo>
                <a:cubicBezTo>
                  <a:pt x="229006" y="954911"/>
                  <a:pt x="173062" y="1021465"/>
                  <a:pt x="117118" y="108802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FB16A1CE-73CC-427E-B918-C6B0799BD16E}"/>
              </a:ext>
            </a:extLst>
          </p:cNvPr>
          <p:cNvSpPr/>
          <p:nvPr/>
        </p:nvSpPr>
        <p:spPr>
          <a:xfrm>
            <a:off x="7472596" y="2617787"/>
            <a:ext cx="244654" cy="1088020"/>
          </a:xfrm>
          <a:custGeom>
            <a:avLst/>
            <a:gdLst>
              <a:gd name="connsiteX0" fmla="*/ 117118 w 244654"/>
              <a:gd name="connsiteY0" fmla="*/ 0 h 1088020"/>
              <a:gd name="connsiteX1" fmla="*/ 1371 w 244654"/>
              <a:gd name="connsiteY1" fmla="*/ 127321 h 1088020"/>
              <a:gd name="connsiteX2" fmla="*/ 186566 w 244654"/>
              <a:gd name="connsiteY2" fmla="*/ 231493 h 1088020"/>
              <a:gd name="connsiteX3" fmla="*/ 12946 w 244654"/>
              <a:gd name="connsiteY3" fmla="*/ 358815 h 1088020"/>
              <a:gd name="connsiteX4" fmla="*/ 232865 w 244654"/>
              <a:gd name="connsiteY4" fmla="*/ 462987 h 1088020"/>
              <a:gd name="connsiteX5" fmla="*/ 47670 w 244654"/>
              <a:gd name="connsiteY5" fmla="*/ 601883 h 1088020"/>
              <a:gd name="connsiteX6" fmla="*/ 244439 w 244654"/>
              <a:gd name="connsiteY6" fmla="*/ 671331 h 1088020"/>
              <a:gd name="connsiteX7" fmla="*/ 1371 w 244654"/>
              <a:gd name="connsiteY7" fmla="*/ 844951 h 1088020"/>
              <a:gd name="connsiteX8" fmla="*/ 209715 w 244654"/>
              <a:gd name="connsiteY8" fmla="*/ 914400 h 1088020"/>
              <a:gd name="connsiteX9" fmla="*/ 117118 w 244654"/>
              <a:gd name="connsiteY9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4654" h="1088020">
                <a:moveTo>
                  <a:pt x="117118" y="0"/>
                </a:moveTo>
                <a:cubicBezTo>
                  <a:pt x="53457" y="44369"/>
                  <a:pt x="-10204" y="88739"/>
                  <a:pt x="1371" y="127321"/>
                </a:cubicBezTo>
                <a:cubicBezTo>
                  <a:pt x="12946" y="165903"/>
                  <a:pt x="184637" y="192911"/>
                  <a:pt x="186566" y="231493"/>
                </a:cubicBezTo>
                <a:cubicBezTo>
                  <a:pt x="188495" y="270075"/>
                  <a:pt x="5230" y="320233"/>
                  <a:pt x="12946" y="358815"/>
                </a:cubicBezTo>
                <a:cubicBezTo>
                  <a:pt x="20662" y="397397"/>
                  <a:pt x="227078" y="422476"/>
                  <a:pt x="232865" y="462987"/>
                </a:cubicBezTo>
                <a:cubicBezTo>
                  <a:pt x="238652" y="503498"/>
                  <a:pt x="45741" y="567159"/>
                  <a:pt x="47670" y="601883"/>
                </a:cubicBezTo>
                <a:cubicBezTo>
                  <a:pt x="49599" y="636607"/>
                  <a:pt x="252156" y="630820"/>
                  <a:pt x="244439" y="671331"/>
                </a:cubicBezTo>
                <a:cubicBezTo>
                  <a:pt x="236723" y="711842"/>
                  <a:pt x="7158" y="804440"/>
                  <a:pt x="1371" y="844951"/>
                </a:cubicBezTo>
                <a:cubicBezTo>
                  <a:pt x="-4416" y="885462"/>
                  <a:pt x="190424" y="873889"/>
                  <a:pt x="209715" y="914400"/>
                </a:cubicBezTo>
                <a:cubicBezTo>
                  <a:pt x="229006" y="954911"/>
                  <a:pt x="173062" y="1021465"/>
                  <a:pt x="117118" y="108802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AD9C7E-215D-4280-A96F-FAE74C560B8B}"/>
              </a:ext>
            </a:extLst>
          </p:cNvPr>
          <p:cNvSpPr txBox="1"/>
          <p:nvPr/>
        </p:nvSpPr>
        <p:spPr>
          <a:xfrm>
            <a:off x="3402957" y="2974694"/>
            <a:ext cx="154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EBS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扫描线程</a:t>
            </a:r>
          </a:p>
        </p:txBody>
      </p:sp>
      <p:sp>
        <p:nvSpPr>
          <p:cNvPr id="87" name="内容占位符 2">
            <a:extLst>
              <a:ext uri="{FF2B5EF4-FFF2-40B4-BE49-F238E27FC236}">
                <a16:creationId xmlns:a16="http://schemas.microsoft.com/office/drawing/2014/main" id="{50016EC7-395E-4A60-A53D-44DFA2FFB4A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50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内容占位符 2">
            <a:extLst>
              <a:ext uri="{FF2B5EF4-FFF2-40B4-BE49-F238E27FC236}">
                <a16:creationId xmlns:a16="http://schemas.microsoft.com/office/drawing/2014/main" id="{A7906666-0468-496A-B6B0-67C7EA43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2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– EBS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1D8D54E-54F3-4D5D-B626-1A69BBA3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内容占位符 2">
            <a:extLst>
              <a:ext uri="{FF2B5EF4-FFF2-40B4-BE49-F238E27FC236}">
                <a16:creationId xmlns:a16="http://schemas.microsoft.com/office/drawing/2014/main" id="{C4AA28B1-3252-474E-A9B6-343CB1AA0DA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576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67EC2F-6856-48C7-826F-8426A773EAB5}"/>
              </a:ext>
            </a:extLst>
          </p:cNvPr>
          <p:cNvSpPr/>
          <p:nvPr/>
        </p:nvSpPr>
        <p:spPr>
          <a:xfrm>
            <a:off x="3321366" y="3313738"/>
            <a:ext cx="5405756" cy="942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5F41954-5575-4A51-9180-6A8557DF8CE8}"/>
              </a:ext>
            </a:extLst>
          </p:cNvPr>
          <p:cNvSpPr/>
          <p:nvPr/>
        </p:nvSpPr>
        <p:spPr>
          <a:xfrm>
            <a:off x="7384417" y="3313737"/>
            <a:ext cx="1342705" cy="94280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55974EF-A1F1-42D6-9861-AF348DBF6210}"/>
              </a:ext>
            </a:extLst>
          </p:cNvPr>
          <p:cNvGrpSpPr/>
          <p:nvPr/>
        </p:nvGrpSpPr>
        <p:grpSpPr>
          <a:xfrm>
            <a:off x="3403660" y="3317202"/>
            <a:ext cx="441656" cy="942807"/>
            <a:chOff x="3596944" y="2950114"/>
            <a:chExt cx="842810" cy="94280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504B803-DA10-4932-B1E3-1D0845B04279}"/>
                </a:ext>
              </a:extLst>
            </p:cNvPr>
            <p:cNvSpPr/>
            <p:nvPr/>
          </p:nvSpPr>
          <p:spPr>
            <a:xfrm>
              <a:off x="3859304" y="2950114"/>
              <a:ext cx="580450" cy="942807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14B6FF-5F96-4529-A5DC-11ACAE25BFCF}"/>
                </a:ext>
              </a:extLst>
            </p:cNvPr>
            <p:cNvSpPr/>
            <p:nvPr/>
          </p:nvSpPr>
          <p:spPr>
            <a:xfrm>
              <a:off x="3596944" y="2950114"/>
              <a:ext cx="262360" cy="9428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A14DB85-AA00-4490-81BD-43835EEE6846}"/>
              </a:ext>
            </a:extLst>
          </p:cNvPr>
          <p:cNvGrpSpPr/>
          <p:nvPr/>
        </p:nvGrpSpPr>
        <p:grpSpPr>
          <a:xfrm>
            <a:off x="4376949" y="3317202"/>
            <a:ext cx="591296" cy="942807"/>
            <a:chOff x="3596944" y="2950114"/>
            <a:chExt cx="1128367" cy="94280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2F33719-84D3-427A-8512-554A8006A9B5}"/>
                </a:ext>
              </a:extLst>
            </p:cNvPr>
            <p:cNvSpPr/>
            <p:nvPr/>
          </p:nvSpPr>
          <p:spPr>
            <a:xfrm>
              <a:off x="3859304" y="2950114"/>
              <a:ext cx="866007" cy="942807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9B65106-B085-4CEE-81DA-F997F1A86EF1}"/>
                </a:ext>
              </a:extLst>
            </p:cNvPr>
            <p:cNvSpPr/>
            <p:nvPr/>
          </p:nvSpPr>
          <p:spPr>
            <a:xfrm>
              <a:off x="3596944" y="2950114"/>
              <a:ext cx="262360" cy="9428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7322B30-9321-411F-99BC-1D4CAE75768A}"/>
              </a:ext>
            </a:extLst>
          </p:cNvPr>
          <p:cNvGrpSpPr/>
          <p:nvPr/>
        </p:nvGrpSpPr>
        <p:grpSpPr>
          <a:xfrm>
            <a:off x="5350238" y="3317202"/>
            <a:ext cx="828122" cy="942807"/>
            <a:chOff x="3596944" y="2950114"/>
            <a:chExt cx="1580301" cy="94280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FA6E7CC-7EC3-4009-932C-117A2F3F840B}"/>
                </a:ext>
              </a:extLst>
            </p:cNvPr>
            <p:cNvSpPr/>
            <p:nvPr/>
          </p:nvSpPr>
          <p:spPr>
            <a:xfrm>
              <a:off x="3859304" y="2950114"/>
              <a:ext cx="1317941" cy="942807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3F207F2-A88B-496A-BE5B-36379FC313C5}"/>
                </a:ext>
              </a:extLst>
            </p:cNvPr>
            <p:cNvSpPr/>
            <p:nvPr/>
          </p:nvSpPr>
          <p:spPr>
            <a:xfrm>
              <a:off x="3596944" y="2950114"/>
              <a:ext cx="262360" cy="9428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3FA0D27-C83E-4C83-8C2A-6B3B88D8FC97}"/>
              </a:ext>
            </a:extLst>
          </p:cNvPr>
          <p:cNvSpPr/>
          <p:nvPr/>
        </p:nvSpPr>
        <p:spPr>
          <a:xfrm>
            <a:off x="7080245" y="3313738"/>
            <a:ext cx="304172" cy="9428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4C7023-A487-47F2-8E93-00C7DAC02743}"/>
              </a:ext>
            </a:extLst>
          </p:cNvPr>
          <p:cNvSpPr txBox="1"/>
          <p:nvPr/>
        </p:nvSpPr>
        <p:spPr>
          <a:xfrm>
            <a:off x="3381187" y="2749625"/>
            <a:ext cx="53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5E3511-C630-4856-980A-06C16ABA3AB3}"/>
              </a:ext>
            </a:extLst>
          </p:cNvPr>
          <p:cNvSpPr txBox="1"/>
          <p:nvPr/>
        </p:nvSpPr>
        <p:spPr>
          <a:xfrm>
            <a:off x="4376949" y="2749625"/>
            <a:ext cx="53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36C34D7-4ED5-4444-9A93-B3722F9EDB72}"/>
              </a:ext>
            </a:extLst>
          </p:cNvPr>
          <p:cNvSpPr txBox="1"/>
          <p:nvPr/>
        </p:nvSpPr>
        <p:spPr>
          <a:xfrm>
            <a:off x="5531757" y="2749625"/>
            <a:ext cx="53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FFD6428-7F48-4451-AD57-094E240BD462}"/>
              </a:ext>
            </a:extLst>
          </p:cNvPr>
          <p:cNvSpPr txBox="1"/>
          <p:nvPr/>
        </p:nvSpPr>
        <p:spPr>
          <a:xfrm>
            <a:off x="7780253" y="2749625"/>
            <a:ext cx="53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47F7AF5-5237-4478-A22A-99EBEF95B094}"/>
              </a:ext>
            </a:extLst>
          </p:cNvPr>
          <p:cNvSpPr txBox="1"/>
          <p:nvPr/>
        </p:nvSpPr>
        <p:spPr>
          <a:xfrm>
            <a:off x="6966102" y="2749625"/>
            <a:ext cx="53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</a:p>
        </p:txBody>
      </p:sp>
      <p:sp>
        <p:nvSpPr>
          <p:cNvPr id="68" name="内容占位符 2">
            <a:extLst>
              <a:ext uri="{FF2B5EF4-FFF2-40B4-BE49-F238E27FC236}">
                <a16:creationId xmlns:a16="http://schemas.microsoft.com/office/drawing/2014/main" id="{418AFA39-7681-43B9-93AB-1874345E45E9}"/>
              </a:ext>
            </a:extLst>
          </p:cNvPr>
          <p:cNvSpPr txBox="1">
            <a:spLocks/>
          </p:cNvSpPr>
          <p:nvPr/>
        </p:nvSpPr>
        <p:spPr>
          <a:xfrm>
            <a:off x="838200" y="49597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内容占位符 2">
            <a:extLst>
              <a:ext uri="{FF2B5EF4-FFF2-40B4-BE49-F238E27FC236}">
                <a16:creationId xmlns:a16="http://schemas.microsoft.com/office/drawing/2014/main" id="{1BC2159F-8190-4680-86FC-1EAAF03F3472}"/>
              </a:ext>
            </a:extLst>
          </p:cNvPr>
          <p:cNvSpPr txBox="1">
            <a:spLocks/>
          </p:cNvSpPr>
          <p:nvPr/>
        </p:nvSpPr>
        <p:spPr>
          <a:xfrm>
            <a:off x="1336040" y="4966558"/>
            <a:ext cx="10515600" cy="1497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③写失败（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EBS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未记录，保证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原子性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考虑④写失败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——CRC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校验失败，重新扫描介质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考虑⑤写失败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同上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9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– Adaptive GC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18F32592-3322-415C-BBBF-5A983958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为何需要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6FB8F55-C6F3-406D-BE90-D36D9B97CBB1}"/>
              </a:ext>
            </a:extLst>
          </p:cNvPr>
          <p:cNvGrpSpPr/>
          <p:nvPr/>
        </p:nvGrpSpPr>
        <p:grpSpPr>
          <a:xfrm>
            <a:off x="3418354" y="3219605"/>
            <a:ext cx="2694418" cy="594116"/>
            <a:chOff x="3596944" y="2950114"/>
            <a:chExt cx="1128368" cy="94280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81EFC11-78D7-4F31-AFAD-5ADF4E9F4847}"/>
                </a:ext>
              </a:extLst>
            </p:cNvPr>
            <p:cNvSpPr/>
            <p:nvPr/>
          </p:nvSpPr>
          <p:spPr>
            <a:xfrm>
              <a:off x="3723306" y="2950114"/>
              <a:ext cx="1002006" cy="942807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Old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042E6C2-CDA5-46B8-B59A-EBEA94CAB547}"/>
                </a:ext>
              </a:extLst>
            </p:cNvPr>
            <p:cNvSpPr/>
            <p:nvPr/>
          </p:nvSpPr>
          <p:spPr>
            <a:xfrm>
              <a:off x="3596944" y="2950114"/>
              <a:ext cx="126361" cy="942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CEE57DE-FDA6-4401-B825-F1B628EC63A8}"/>
              </a:ext>
            </a:extLst>
          </p:cNvPr>
          <p:cNvGrpSpPr/>
          <p:nvPr/>
        </p:nvGrpSpPr>
        <p:grpSpPr>
          <a:xfrm>
            <a:off x="5193817" y="3964317"/>
            <a:ext cx="2694416" cy="594116"/>
            <a:chOff x="3596944" y="2950114"/>
            <a:chExt cx="1128367" cy="942807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A7E045-6559-41F7-9166-1CECD79E20B7}"/>
                </a:ext>
              </a:extLst>
            </p:cNvPr>
            <p:cNvSpPr/>
            <p:nvPr/>
          </p:nvSpPr>
          <p:spPr>
            <a:xfrm>
              <a:off x="3723305" y="2950114"/>
              <a:ext cx="1002006" cy="942807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2FCC09C-853A-4B46-BE5E-CB07B01058AC}"/>
                </a:ext>
              </a:extLst>
            </p:cNvPr>
            <p:cNvSpPr/>
            <p:nvPr/>
          </p:nvSpPr>
          <p:spPr>
            <a:xfrm>
              <a:off x="3596944" y="2950114"/>
              <a:ext cx="126361" cy="9428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75378FB-D936-40DA-BBD0-BFE0F818638B}"/>
              </a:ext>
            </a:extLst>
          </p:cNvPr>
          <p:cNvCxnSpPr/>
          <p:nvPr/>
        </p:nvCxnSpPr>
        <p:spPr>
          <a:xfrm>
            <a:off x="5494020" y="3034805"/>
            <a:ext cx="0" cy="15697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01F518C-9262-4842-A21F-8F82147885EF}"/>
              </a:ext>
            </a:extLst>
          </p:cNvPr>
          <p:cNvCxnSpPr/>
          <p:nvPr/>
        </p:nvCxnSpPr>
        <p:spPr>
          <a:xfrm>
            <a:off x="6118860" y="3028861"/>
            <a:ext cx="0" cy="15697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20B12E-7741-45B6-AC5F-43B143CF9EAC}"/>
              </a:ext>
            </a:extLst>
          </p:cNvPr>
          <p:cNvSpPr txBox="1"/>
          <p:nvPr/>
        </p:nvSpPr>
        <p:spPr>
          <a:xfrm>
            <a:off x="7190739" y="3085685"/>
            <a:ext cx="137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该部分</a:t>
            </a:r>
            <a:r>
              <a:rPr lang="zh-CN" altLang="en-US" b="1" dirty="0">
                <a:solidFill>
                  <a:srgbClr val="C00000"/>
                </a:solidFill>
              </a:rPr>
              <a:t>过期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1EA5CA-613F-43F4-B5DE-BC66D2B7127A}"/>
              </a:ext>
            </a:extLst>
          </p:cNvPr>
          <p:cNvSpPr/>
          <p:nvPr/>
        </p:nvSpPr>
        <p:spPr>
          <a:xfrm>
            <a:off x="5494785" y="3219605"/>
            <a:ext cx="625973" cy="5941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154DC19-78C0-4D9B-97BA-71788146BDED}"/>
              </a:ext>
            </a:extLst>
          </p:cNvPr>
          <p:cNvCxnSpPr/>
          <p:nvPr/>
        </p:nvCxnSpPr>
        <p:spPr>
          <a:xfrm flipV="1">
            <a:off x="5862320" y="3322320"/>
            <a:ext cx="1127760" cy="194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4A0F57F-C39D-49AD-8BD3-0EBE4FE8B444}"/>
              </a:ext>
            </a:extLst>
          </p:cNvPr>
          <p:cNvSpPr/>
          <p:nvPr/>
        </p:nvSpPr>
        <p:spPr>
          <a:xfrm>
            <a:off x="838200" y="5727211"/>
            <a:ext cx="10515600" cy="395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49A7623-04C4-4E7A-A61A-B43FBA15C743}"/>
              </a:ext>
            </a:extLst>
          </p:cNvPr>
          <p:cNvSpPr/>
          <p:nvPr/>
        </p:nvSpPr>
        <p:spPr>
          <a:xfrm>
            <a:off x="838200" y="5729516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15DE29C-BE90-4910-9EFF-CA7C43EE62E7}"/>
              </a:ext>
            </a:extLst>
          </p:cNvPr>
          <p:cNvSpPr/>
          <p:nvPr/>
        </p:nvSpPr>
        <p:spPr>
          <a:xfrm>
            <a:off x="1453587" y="5727211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91DD1DB-0511-41C7-90C0-F7C13F79FF3A}"/>
              </a:ext>
            </a:extLst>
          </p:cNvPr>
          <p:cNvSpPr/>
          <p:nvPr/>
        </p:nvSpPr>
        <p:spPr>
          <a:xfrm>
            <a:off x="1910787" y="5727211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DEADA5-3D83-4BE3-9D53-9670CBAA0710}"/>
              </a:ext>
            </a:extLst>
          </p:cNvPr>
          <p:cNvSpPr/>
          <p:nvPr/>
        </p:nvSpPr>
        <p:spPr>
          <a:xfrm>
            <a:off x="2326077" y="5727211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9890007-2DC1-4785-AE68-7A655932FBD6}"/>
              </a:ext>
            </a:extLst>
          </p:cNvPr>
          <p:cNvSpPr/>
          <p:nvPr/>
        </p:nvSpPr>
        <p:spPr>
          <a:xfrm>
            <a:off x="2741367" y="5727211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F467F6D-E639-408A-B3A9-B0FD54E6F56F}"/>
              </a:ext>
            </a:extLst>
          </p:cNvPr>
          <p:cNvSpPr/>
          <p:nvPr/>
        </p:nvSpPr>
        <p:spPr>
          <a:xfrm>
            <a:off x="3156657" y="5727211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DE4FC2C-8B4D-4A46-BB1F-2B2C67DD439E}"/>
              </a:ext>
            </a:extLst>
          </p:cNvPr>
          <p:cNvSpPr/>
          <p:nvPr/>
        </p:nvSpPr>
        <p:spPr>
          <a:xfrm>
            <a:off x="3571947" y="5727211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1F07CDA-E503-420F-98EB-0E70478213ED}"/>
              </a:ext>
            </a:extLst>
          </p:cNvPr>
          <p:cNvSpPr/>
          <p:nvPr/>
        </p:nvSpPr>
        <p:spPr>
          <a:xfrm>
            <a:off x="3987237" y="5727211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B995908-601F-4670-B3E4-AA1FAB28D762}"/>
              </a:ext>
            </a:extLst>
          </p:cNvPr>
          <p:cNvSpPr/>
          <p:nvPr/>
        </p:nvSpPr>
        <p:spPr>
          <a:xfrm>
            <a:off x="4402527" y="5727211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CD37E11-0EE8-4DDE-B57B-6B3DB53C2223}"/>
              </a:ext>
            </a:extLst>
          </p:cNvPr>
          <p:cNvSpPr/>
          <p:nvPr/>
        </p:nvSpPr>
        <p:spPr>
          <a:xfrm>
            <a:off x="4817817" y="5727211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3E958F9-F644-4EE4-B07D-807E42C65983}"/>
              </a:ext>
            </a:extLst>
          </p:cNvPr>
          <p:cNvSpPr/>
          <p:nvPr/>
        </p:nvSpPr>
        <p:spPr>
          <a:xfrm>
            <a:off x="5233107" y="5727211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2D0CC19-A283-4C44-80C5-6672FA862CC8}"/>
              </a:ext>
            </a:extLst>
          </p:cNvPr>
          <p:cNvSpPr/>
          <p:nvPr/>
        </p:nvSpPr>
        <p:spPr>
          <a:xfrm>
            <a:off x="1062810" y="5727211"/>
            <a:ext cx="390777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67ED64E-1652-4592-A5E0-A9B6D2058FAB}"/>
              </a:ext>
            </a:extLst>
          </p:cNvPr>
          <p:cNvSpPr/>
          <p:nvPr/>
        </p:nvSpPr>
        <p:spPr>
          <a:xfrm>
            <a:off x="1673489" y="5727211"/>
            <a:ext cx="170876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4EB5305-7479-4A2E-8638-0046B8963F95}"/>
              </a:ext>
            </a:extLst>
          </p:cNvPr>
          <p:cNvSpPr/>
          <p:nvPr/>
        </p:nvSpPr>
        <p:spPr>
          <a:xfrm>
            <a:off x="2118967" y="5727211"/>
            <a:ext cx="118036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F55BB0D-55F7-4419-8235-7ED9A63E5F27}"/>
              </a:ext>
            </a:extLst>
          </p:cNvPr>
          <p:cNvSpPr/>
          <p:nvPr/>
        </p:nvSpPr>
        <p:spPr>
          <a:xfrm>
            <a:off x="2965244" y="5727211"/>
            <a:ext cx="118036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B61F73F-5C26-448A-8E0B-D84E65296D6D}"/>
              </a:ext>
            </a:extLst>
          </p:cNvPr>
          <p:cNvSpPr/>
          <p:nvPr/>
        </p:nvSpPr>
        <p:spPr>
          <a:xfrm>
            <a:off x="5717046" y="5727211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D742B88-8A99-4254-9A29-D04508AF920F}"/>
              </a:ext>
            </a:extLst>
          </p:cNvPr>
          <p:cNvSpPr/>
          <p:nvPr/>
        </p:nvSpPr>
        <p:spPr>
          <a:xfrm>
            <a:off x="6229104" y="5727211"/>
            <a:ext cx="486656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01BD40E-9082-4D6C-BEA2-6C89402D6041}"/>
              </a:ext>
            </a:extLst>
          </p:cNvPr>
          <p:cNvSpPr/>
          <p:nvPr/>
        </p:nvSpPr>
        <p:spPr>
          <a:xfrm>
            <a:off x="6741162" y="5727211"/>
            <a:ext cx="486656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3EBFF84-0B5C-4D27-AB7D-68686BFDFC12}"/>
              </a:ext>
            </a:extLst>
          </p:cNvPr>
          <p:cNvSpPr/>
          <p:nvPr/>
        </p:nvSpPr>
        <p:spPr>
          <a:xfrm>
            <a:off x="7253220" y="5727211"/>
            <a:ext cx="1788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FAD8918-B8AB-4979-B426-B5E53030117D}"/>
              </a:ext>
            </a:extLst>
          </p:cNvPr>
          <p:cNvSpPr/>
          <p:nvPr/>
        </p:nvSpPr>
        <p:spPr>
          <a:xfrm>
            <a:off x="7765278" y="5727211"/>
            <a:ext cx="1788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FB50C98-7106-4EAB-86B3-2E10CBFFC7F5}"/>
              </a:ext>
            </a:extLst>
          </p:cNvPr>
          <p:cNvSpPr/>
          <p:nvPr/>
        </p:nvSpPr>
        <p:spPr>
          <a:xfrm>
            <a:off x="8277336" y="5727211"/>
            <a:ext cx="1788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EDC9E9E-1E6E-4DC5-AB46-B5BD554B6F54}"/>
              </a:ext>
            </a:extLst>
          </p:cNvPr>
          <p:cNvSpPr/>
          <p:nvPr/>
        </p:nvSpPr>
        <p:spPr>
          <a:xfrm>
            <a:off x="8789394" y="5727211"/>
            <a:ext cx="1788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5B6EF96-4B48-480D-953E-E5A4E9AB7698}"/>
              </a:ext>
            </a:extLst>
          </p:cNvPr>
          <p:cNvSpPr/>
          <p:nvPr/>
        </p:nvSpPr>
        <p:spPr>
          <a:xfrm>
            <a:off x="9301452" y="5727211"/>
            <a:ext cx="1788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ACC5E11-D032-4611-998F-FD10FE4D9953}"/>
              </a:ext>
            </a:extLst>
          </p:cNvPr>
          <p:cNvSpPr/>
          <p:nvPr/>
        </p:nvSpPr>
        <p:spPr>
          <a:xfrm>
            <a:off x="9813510" y="5727211"/>
            <a:ext cx="1788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9E04097-058F-40F9-98BF-187C49735FE9}"/>
              </a:ext>
            </a:extLst>
          </p:cNvPr>
          <p:cNvSpPr/>
          <p:nvPr/>
        </p:nvSpPr>
        <p:spPr>
          <a:xfrm>
            <a:off x="8452040" y="5727211"/>
            <a:ext cx="390777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23C4C1E-3819-4426-BDAA-3A7F1FE6F7DC}"/>
              </a:ext>
            </a:extLst>
          </p:cNvPr>
          <p:cNvCxnSpPr>
            <a:cxnSpLocks/>
          </p:cNvCxnSpPr>
          <p:nvPr/>
        </p:nvCxnSpPr>
        <p:spPr>
          <a:xfrm>
            <a:off x="9992330" y="5463251"/>
            <a:ext cx="0" cy="9638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E9B7E47E-6CA4-44D4-BB31-51E0B206CF00}"/>
              </a:ext>
            </a:extLst>
          </p:cNvPr>
          <p:cNvCxnSpPr>
            <a:cxnSpLocks/>
          </p:cNvCxnSpPr>
          <p:nvPr/>
        </p:nvCxnSpPr>
        <p:spPr>
          <a:xfrm flipH="1" flipV="1">
            <a:off x="10449530" y="5256192"/>
            <a:ext cx="176029" cy="66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FB428AAA-190D-43C7-B75F-A8F2150BFDC0}"/>
              </a:ext>
            </a:extLst>
          </p:cNvPr>
          <p:cNvSpPr txBox="1"/>
          <p:nvPr/>
        </p:nvSpPr>
        <p:spPr>
          <a:xfrm>
            <a:off x="9761190" y="4751923"/>
            <a:ext cx="137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空间</a:t>
            </a:r>
            <a:r>
              <a:rPr lang="zh-CN" altLang="en-US" dirty="0"/>
              <a:t>不足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E57E62FD-A885-4749-8920-7DBC62C1BE11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1258199" y="5463251"/>
            <a:ext cx="415290" cy="2639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C94462D-DC9D-4631-87BE-8FAAA6BD4366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1758927" y="5463251"/>
            <a:ext cx="47700" cy="2639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20E98CB-5F5F-411F-BEBC-81B97D3CA3AF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2052437" y="5463251"/>
            <a:ext cx="125548" cy="2639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896E22B-57DD-4B7C-A7D7-CAA34C29835D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2318685" y="5463251"/>
            <a:ext cx="705577" cy="2639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3BBFF6C-ED66-4654-8030-F444D508B1CC}"/>
              </a:ext>
            </a:extLst>
          </p:cNvPr>
          <p:cNvSpPr txBox="1"/>
          <p:nvPr/>
        </p:nvSpPr>
        <p:spPr>
          <a:xfrm>
            <a:off x="1270390" y="5102009"/>
            <a:ext cx="137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过期节点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69E7D36-6FC1-4F2F-AEB1-BA23E44C7268}"/>
              </a:ext>
            </a:extLst>
          </p:cNvPr>
          <p:cNvSpPr txBox="1"/>
          <p:nvPr/>
        </p:nvSpPr>
        <p:spPr>
          <a:xfrm>
            <a:off x="1143000" y="2396104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节点逻辑覆盖产生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日志型文件系统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追加写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49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– Adaptive GC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18F32592-3322-415C-BBBF-5A983958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GC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BD84A4-A542-4D4F-9EB7-690A30119BC0}"/>
              </a:ext>
            </a:extLst>
          </p:cNvPr>
          <p:cNvSpPr txBox="1"/>
          <p:nvPr/>
        </p:nvSpPr>
        <p:spPr>
          <a:xfrm>
            <a:off x="1143000" y="2395380"/>
            <a:ext cx="11049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：空间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不足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触发，从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List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，回收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整个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：空间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比较充足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，从所有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，回收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单个节点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E0E49E-00A2-4DE8-B042-2A3E1883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62471"/>
            <a:ext cx="4447395" cy="1414492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DE9E30A-4F43-4E2D-AC87-7A8E84E4E12F}"/>
              </a:ext>
            </a:extLst>
          </p:cNvPr>
          <p:cNvCxnSpPr>
            <a:cxnSpLocks/>
          </p:cNvCxnSpPr>
          <p:nvPr/>
        </p:nvCxnSpPr>
        <p:spPr>
          <a:xfrm flipV="1">
            <a:off x="4246880" y="4907280"/>
            <a:ext cx="1849120" cy="54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B6462F18-B5D6-49C9-BEC6-84B38D4488D2}"/>
              </a:ext>
            </a:extLst>
          </p:cNvPr>
          <p:cNvSpPr/>
          <p:nvPr/>
        </p:nvSpPr>
        <p:spPr>
          <a:xfrm>
            <a:off x="3692425" y="5178296"/>
            <a:ext cx="163621" cy="727651"/>
          </a:xfrm>
          <a:custGeom>
            <a:avLst/>
            <a:gdLst>
              <a:gd name="connsiteX0" fmla="*/ 117118 w 244654"/>
              <a:gd name="connsiteY0" fmla="*/ 0 h 1088020"/>
              <a:gd name="connsiteX1" fmla="*/ 1371 w 244654"/>
              <a:gd name="connsiteY1" fmla="*/ 127321 h 1088020"/>
              <a:gd name="connsiteX2" fmla="*/ 186566 w 244654"/>
              <a:gd name="connsiteY2" fmla="*/ 231493 h 1088020"/>
              <a:gd name="connsiteX3" fmla="*/ 12946 w 244654"/>
              <a:gd name="connsiteY3" fmla="*/ 358815 h 1088020"/>
              <a:gd name="connsiteX4" fmla="*/ 232865 w 244654"/>
              <a:gd name="connsiteY4" fmla="*/ 462987 h 1088020"/>
              <a:gd name="connsiteX5" fmla="*/ 47670 w 244654"/>
              <a:gd name="connsiteY5" fmla="*/ 601883 h 1088020"/>
              <a:gd name="connsiteX6" fmla="*/ 244439 w 244654"/>
              <a:gd name="connsiteY6" fmla="*/ 671331 h 1088020"/>
              <a:gd name="connsiteX7" fmla="*/ 1371 w 244654"/>
              <a:gd name="connsiteY7" fmla="*/ 844951 h 1088020"/>
              <a:gd name="connsiteX8" fmla="*/ 209715 w 244654"/>
              <a:gd name="connsiteY8" fmla="*/ 914400 h 1088020"/>
              <a:gd name="connsiteX9" fmla="*/ 117118 w 244654"/>
              <a:gd name="connsiteY9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4654" h="1088020">
                <a:moveTo>
                  <a:pt x="117118" y="0"/>
                </a:moveTo>
                <a:cubicBezTo>
                  <a:pt x="53457" y="44369"/>
                  <a:pt x="-10204" y="88739"/>
                  <a:pt x="1371" y="127321"/>
                </a:cubicBezTo>
                <a:cubicBezTo>
                  <a:pt x="12946" y="165903"/>
                  <a:pt x="184637" y="192911"/>
                  <a:pt x="186566" y="231493"/>
                </a:cubicBezTo>
                <a:cubicBezTo>
                  <a:pt x="188495" y="270075"/>
                  <a:pt x="5230" y="320233"/>
                  <a:pt x="12946" y="358815"/>
                </a:cubicBezTo>
                <a:cubicBezTo>
                  <a:pt x="20662" y="397397"/>
                  <a:pt x="227078" y="422476"/>
                  <a:pt x="232865" y="462987"/>
                </a:cubicBezTo>
                <a:cubicBezTo>
                  <a:pt x="238652" y="503498"/>
                  <a:pt x="45741" y="567159"/>
                  <a:pt x="47670" y="601883"/>
                </a:cubicBezTo>
                <a:cubicBezTo>
                  <a:pt x="49599" y="636607"/>
                  <a:pt x="252156" y="630820"/>
                  <a:pt x="244439" y="671331"/>
                </a:cubicBezTo>
                <a:cubicBezTo>
                  <a:pt x="236723" y="711842"/>
                  <a:pt x="7158" y="804440"/>
                  <a:pt x="1371" y="844951"/>
                </a:cubicBezTo>
                <a:cubicBezTo>
                  <a:pt x="-4416" y="885462"/>
                  <a:pt x="190424" y="873889"/>
                  <a:pt x="209715" y="914400"/>
                </a:cubicBezTo>
                <a:cubicBezTo>
                  <a:pt x="229006" y="954911"/>
                  <a:pt x="173062" y="1021465"/>
                  <a:pt x="117118" y="108802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B5201A-1081-4047-A49F-CFE47B03763B}"/>
              </a:ext>
            </a:extLst>
          </p:cNvPr>
          <p:cNvSpPr txBox="1"/>
          <p:nvPr/>
        </p:nvSpPr>
        <p:spPr>
          <a:xfrm>
            <a:off x="3199991" y="6026269"/>
            <a:ext cx="1148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后台</a:t>
            </a:r>
            <a:r>
              <a:rPr lang="en-US" altLang="zh-CN" sz="1400" b="1" dirty="0"/>
              <a:t>GC</a:t>
            </a:r>
            <a:endParaRPr lang="zh-CN" altLang="en-US" sz="1400" b="1" dirty="0"/>
          </a:p>
        </p:txBody>
      </p:sp>
      <p:pic>
        <p:nvPicPr>
          <p:cNvPr id="230" name="图片 229">
            <a:extLst>
              <a:ext uri="{FF2B5EF4-FFF2-40B4-BE49-F238E27FC236}">
                <a16:creationId xmlns:a16="http://schemas.microsoft.com/office/drawing/2014/main" id="{7698BC32-9FCC-414B-9592-95428479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57475"/>
            <a:ext cx="4447395" cy="281604"/>
          </a:xfrm>
          <a:prstGeom prst="rect">
            <a:avLst/>
          </a:prstGeom>
        </p:spPr>
      </p:pic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BA1C9B70-AB2B-4684-ADB0-6977F78CE07C}"/>
              </a:ext>
            </a:extLst>
          </p:cNvPr>
          <p:cNvSpPr/>
          <p:nvPr/>
        </p:nvSpPr>
        <p:spPr>
          <a:xfrm>
            <a:off x="3692425" y="3024799"/>
            <a:ext cx="163621" cy="727651"/>
          </a:xfrm>
          <a:custGeom>
            <a:avLst/>
            <a:gdLst>
              <a:gd name="connsiteX0" fmla="*/ 117118 w 244654"/>
              <a:gd name="connsiteY0" fmla="*/ 0 h 1088020"/>
              <a:gd name="connsiteX1" fmla="*/ 1371 w 244654"/>
              <a:gd name="connsiteY1" fmla="*/ 127321 h 1088020"/>
              <a:gd name="connsiteX2" fmla="*/ 186566 w 244654"/>
              <a:gd name="connsiteY2" fmla="*/ 231493 h 1088020"/>
              <a:gd name="connsiteX3" fmla="*/ 12946 w 244654"/>
              <a:gd name="connsiteY3" fmla="*/ 358815 h 1088020"/>
              <a:gd name="connsiteX4" fmla="*/ 232865 w 244654"/>
              <a:gd name="connsiteY4" fmla="*/ 462987 h 1088020"/>
              <a:gd name="connsiteX5" fmla="*/ 47670 w 244654"/>
              <a:gd name="connsiteY5" fmla="*/ 601883 h 1088020"/>
              <a:gd name="connsiteX6" fmla="*/ 244439 w 244654"/>
              <a:gd name="connsiteY6" fmla="*/ 671331 h 1088020"/>
              <a:gd name="connsiteX7" fmla="*/ 1371 w 244654"/>
              <a:gd name="connsiteY7" fmla="*/ 844951 h 1088020"/>
              <a:gd name="connsiteX8" fmla="*/ 209715 w 244654"/>
              <a:gd name="connsiteY8" fmla="*/ 914400 h 1088020"/>
              <a:gd name="connsiteX9" fmla="*/ 117118 w 244654"/>
              <a:gd name="connsiteY9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4654" h="1088020">
                <a:moveTo>
                  <a:pt x="117118" y="0"/>
                </a:moveTo>
                <a:cubicBezTo>
                  <a:pt x="53457" y="44369"/>
                  <a:pt x="-10204" y="88739"/>
                  <a:pt x="1371" y="127321"/>
                </a:cubicBezTo>
                <a:cubicBezTo>
                  <a:pt x="12946" y="165903"/>
                  <a:pt x="184637" y="192911"/>
                  <a:pt x="186566" y="231493"/>
                </a:cubicBezTo>
                <a:cubicBezTo>
                  <a:pt x="188495" y="270075"/>
                  <a:pt x="5230" y="320233"/>
                  <a:pt x="12946" y="358815"/>
                </a:cubicBezTo>
                <a:cubicBezTo>
                  <a:pt x="20662" y="397397"/>
                  <a:pt x="227078" y="422476"/>
                  <a:pt x="232865" y="462987"/>
                </a:cubicBezTo>
                <a:cubicBezTo>
                  <a:pt x="238652" y="503498"/>
                  <a:pt x="45741" y="567159"/>
                  <a:pt x="47670" y="601883"/>
                </a:cubicBezTo>
                <a:cubicBezTo>
                  <a:pt x="49599" y="636607"/>
                  <a:pt x="252156" y="630820"/>
                  <a:pt x="244439" y="671331"/>
                </a:cubicBezTo>
                <a:cubicBezTo>
                  <a:pt x="236723" y="711842"/>
                  <a:pt x="7158" y="804440"/>
                  <a:pt x="1371" y="844951"/>
                </a:cubicBezTo>
                <a:cubicBezTo>
                  <a:pt x="-4416" y="885462"/>
                  <a:pt x="190424" y="873889"/>
                  <a:pt x="209715" y="914400"/>
                </a:cubicBezTo>
                <a:cubicBezTo>
                  <a:pt x="229006" y="954911"/>
                  <a:pt x="173062" y="1021465"/>
                  <a:pt x="117118" y="108802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C123DBF2-0316-4096-A246-A57F9FDCEE67}"/>
              </a:ext>
            </a:extLst>
          </p:cNvPr>
          <p:cNvSpPr txBox="1"/>
          <p:nvPr/>
        </p:nvSpPr>
        <p:spPr>
          <a:xfrm>
            <a:off x="3199991" y="3807714"/>
            <a:ext cx="1148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前台</a:t>
            </a:r>
            <a:r>
              <a:rPr lang="en-US" altLang="zh-CN" sz="1400" b="1" dirty="0"/>
              <a:t>GC</a:t>
            </a:r>
            <a:endParaRPr lang="zh-CN" altLang="en-US" sz="1400" b="1" dirty="0"/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EAF633FF-9CFE-4B26-B3A0-F2569C296961}"/>
              </a:ext>
            </a:extLst>
          </p:cNvPr>
          <p:cNvCxnSpPr>
            <a:cxnSpLocks/>
            <a:endCxn id="230" idx="1"/>
          </p:cNvCxnSpPr>
          <p:nvPr/>
        </p:nvCxnSpPr>
        <p:spPr>
          <a:xfrm>
            <a:off x="4246880" y="3278088"/>
            <a:ext cx="1849120" cy="32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53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– Adaptive GC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内容占位符 2">
            <a:extLst>
              <a:ext uri="{FF2B5EF4-FFF2-40B4-BE49-F238E27FC236}">
                <a16:creationId xmlns:a16="http://schemas.microsoft.com/office/drawing/2014/main" id="{50016EC7-395E-4A60-A53D-44DFA2FFB4A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50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内容占位符 2">
            <a:extLst>
              <a:ext uri="{FF2B5EF4-FFF2-40B4-BE49-F238E27FC236}">
                <a16:creationId xmlns:a16="http://schemas.microsoft.com/office/drawing/2014/main" id="{A7906666-0468-496A-B6B0-67C7EA43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3804C5-7B07-4349-B943-D71903D92F18}"/>
              </a:ext>
            </a:extLst>
          </p:cNvPr>
          <p:cNvSpPr/>
          <p:nvPr/>
        </p:nvSpPr>
        <p:spPr>
          <a:xfrm>
            <a:off x="838200" y="4172943"/>
            <a:ext cx="10515600" cy="395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75CC5E-544D-4AB5-BA2D-A367744D7108}"/>
              </a:ext>
            </a:extLst>
          </p:cNvPr>
          <p:cNvSpPr/>
          <p:nvPr/>
        </p:nvSpPr>
        <p:spPr>
          <a:xfrm>
            <a:off x="838200" y="4175248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1B90B33-5A28-4975-AA3E-8C814C618E49}"/>
              </a:ext>
            </a:extLst>
          </p:cNvPr>
          <p:cNvSpPr/>
          <p:nvPr/>
        </p:nvSpPr>
        <p:spPr>
          <a:xfrm>
            <a:off x="1453587" y="4172943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AF9C31-894B-4B0D-A774-8A1A02D48CBD}"/>
              </a:ext>
            </a:extLst>
          </p:cNvPr>
          <p:cNvSpPr/>
          <p:nvPr/>
        </p:nvSpPr>
        <p:spPr>
          <a:xfrm>
            <a:off x="1910787" y="4172943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DC56F8-17F5-42ED-BE7B-178DF652DFF8}"/>
              </a:ext>
            </a:extLst>
          </p:cNvPr>
          <p:cNvSpPr/>
          <p:nvPr/>
        </p:nvSpPr>
        <p:spPr>
          <a:xfrm>
            <a:off x="2326077" y="4172943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7340B3E-6C69-439C-AB7E-4D7CCC8F01B9}"/>
              </a:ext>
            </a:extLst>
          </p:cNvPr>
          <p:cNvSpPr/>
          <p:nvPr/>
        </p:nvSpPr>
        <p:spPr>
          <a:xfrm>
            <a:off x="2741367" y="4172943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CE8A521-51CC-449D-88BD-120C90327562}"/>
              </a:ext>
            </a:extLst>
          </p:cNvPr>
          <p:cNvSpPr/>
          <p:nvPr/>
        </p:nvSpPr>
        <p:spPr>
          <a:xfrm>
            <a:off x="3156657" y="4172943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754EE65-34FB-4B26-B1CF-89ED8E1B55E8}"/>
              </a:ext>
            </a:extLst>
          </p:cNvPr>
          <p:cNvSpPr/>
          <p:nvPr/>
        </p:nvSpPr>
        <p:spPr>
          <a:xfrm>
            <a:off x="3571947" y="4172943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0809A37-D840-48DA-A607-5C4799EF34CD}"/>
              </a:ext>
            </a:extLst>
          </p:cNvPr>
          <p:cNvSpPr/>
          <p:nvPr/>
        </p:nvSpPr>
        <p:spPr>
          <a:xfrm>
            <a:off x="3987237" y="4172943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E6AA76C-9C14-4244-97B3-A2647AAA6BFA}"/>
              </a:ext>
            </a:extLst>
          </p:cNvPr>
          <p:cNvSpPr/>
          <p:nvPr/>
        </p:nvSpPr>
        <p:spPr>
          <a:xfrm>
            <a:off x="4402527" y="4172943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5D41CE-BD3B-4E3F-90B5-484CFF9DACDC}"/>
              </a:ext>
            </a:extLst>
          </p:cNvPr>
          <p:cNvSpPr/>
          <p:nvPr/>
        </p:nvSpPr>
        <p:spPr>
          <a:xfrm>
            <a:off x="4817817" y="4172943"/>
            <a:ext cx="652172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439C69-1854-4FA5-87B6-C4CEC7A3E3DB}"/>
              </a:ext>
            </a:extLst>
          </p:cNvPr>
          <p:cNvSpPr/>
          <p:nvPr/>
        </p:nvSpPr>
        <p:spPr>
          <a:xfrm>
            <a:off x="1054059" y="4172943"/>
            <a:ext cx="390777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C834426-E85B-4ABB-8861-A72555BB3066}"/>
              </a:ext>
            </a:extLst>
          </p:cNvPr>
          <p:cNvSpPr/>
          <p:nvPr/>
        </p:nvSpPr>
        <p:spPr>
          <a:xfrm>
            <a:off x="1673489" y="4172943"/>
            <a:ext cx="170876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BE8CA9-CEA1-4B65-AED9-E3941F9A3C9D}"/>
              </a:ext>
            </a:extLst>
          </p:cNvPr>
          <p:cNvSpPr/>
          <p:nvPr/>
        </p:nvSpPr>
        <p:spPr>
          <a:xfrm>
            <a:off x="2118967" y="4172943"/>
            <a:ext cx="118036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CB4B937-B23D-4FAF-8311-70349E32DCC3}"/>
              </a:ext>
            </a:extLst>
          </p:cNvPr>
          <p:cNvSpPr/>
          <p:nvPr/>
        </p:nvSpPr>
        <p:spPr>
          <a:xfrm>
            <a:off x="2965244" y="4172943"/>
            <a:ext cx="118036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1D9B178-7BA3-440D-BC22-418EA5582981}"/>
              </a:ext>
            </a:extLst>
          </p:cNvPr>
          <p:cNvSpPr/>
          <p:nvPr/>
        </p:nvSpPr>
        <p:spPr>
          <a:xfrm>
            <a:off x="5717046" y="4172943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43D5B76-4521-4CFD-91C8-31998650E6E3}"/>
              </a:ext>
            </a:extLst>
          </p:cNvPr>
          <p:cNvSpPr/>
          <p:nvPr/>
        </p:nvSpPr>
        <p:spPr>
          <a:xfrm>
            <a:off x="6177393" y="4172943"/>
            <a:ext cx="486656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D518B1B-7440-4B39-95E7-A8587C55D618}"/>
              </a:ext>
            </a:extLst>
          </p:cNvPr>
          <p:cNvSpPr/>
          <p:nvPr/>
        </p:nvSpPr>
        <p:spPr>
          <a:xfrm>
            <a:off x="6741162" y="4172943"/>
            <a:ext cx="486656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40C17D1-B8AE-4D8C-BDB6-4B8781193B1B}"/>
              </a:ext>
            </a:extLst>
          </p:cNvPr>
          <p:cNvSpPr/>
          <p:nvPr/>
        </p:nvSpPr>
        <p:spPr>
          <a:xfrm>
            <a:off x="7253220" y="4172943"/>
            <a:ext cx="1788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C29D78F-606D-433D-B99D-579EB26E024D}"/>
              </a:ext>
            </a:extLst>
          </p:cNvPr>
          <p:cNvSpPr/>
          <p:nvPr/>
        </p:nvSpPr>
        <p:spPr>
          <a:xfrm>
            <a:off x="7765278" y="4172943"/>
            <a:ext cx="1788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416388-29BC-4897-9290-05E43EAAD49F}"/>
              </a:ext>
            </a:extLst>
          </p:cNvPr>
          <p:cNvSpPr/>
          <p:nvPr/>
        </p:nvSpPr>
        <p:spPr>
          <a:xfrm>
            <a:off x="8277336" y="4172943"/>
            <a:ext cx="1788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06285EF-7C49-4772-8ABD-49E5C35E1706}"/>
              </a:ext>
            </a:extLst>
          </p:cNvPr>
          <p:cNvSpPr/>
          <p:nvPr/>
        </p:nvSpPr>
        <p:spPr>
          <a:xfrm>
            <a:off x="8789394" y="4172943"/>
            <a:ext cx="1788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010AAF4-7DCC-4CE4-A01E-DB98F4210319}"/>
              </a:ext>
            </a:extLst>
          </p:cNvPr>
          <p:cNvSpPr/>
          <p:nvPr/>
        </p:nvSpPr>
        <p:spPr>
          <a:xfrm>
            <a:off x="9301452" y="4172943"/>
            <a:ext cx="1788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E300D8-2E66-447B-8FB4-369E8D0EE342}"/>
              </a:ext>
            </a:extLst>
          </p:cNvPr>
          <p:cNvSpPr/>
          <p:nvPr/>
        </p:nvSpPr>
        <p:spPr>
          <a:xfrm>
            <a:off x="9813510" y="4172943"/>
            <a:ext cx="1788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D95CE00-147D-4ADC-8D5D-9279A31C6C04}"/>
              </a:ext>
            </a:extLst>
          </p:cNvPr>
          <p:cNvSpPr/>
          <p:nvPr/>
        </p:nvSpPr>
        <p:spPr>
          <a:xfrm>
            <a:off x="8452040" y="4172943"/>
            <a:ext cx="390777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3A2B1FA-7137-4E03-9577-B5C353DA63F1}"/>
              </a:ext>
            </a:extLst>
          </p:cNvPr>
          <p:cNvCxnSpPr>
            <a:cxnSpLocks/>
          </p:cNvCxnSpPr>
          <p:nvPr/>
        </p:nvCxnSpPr>
        <p:spPr>
          <a:xfrm>
            <a:off x="9992330" y="2232762"/>
            <a:ext cx="0" cy="26493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内容占位符 2">
            <a:extLst>
              <a:ext uri="{FF2B5EF4-FFF2-40B4-BE49-F238E27FC236}">
                <a16:creationId xmlns:a16="http://schemas.microsoft.com/office/drawing/2014/main" id="{BD304EE0-69A2-40E3-ACBD-BE65BB178A7A}"/>
              </a:ext>
            </a:extLst>
          </p:cNvPr>
          <p:cNvSpPr txBox="1">
            <a:spLocks/>
          </p:cNvSpPr>
          <p:nvPr/>
        </p:nvSpPr>
        <p:spPr>
          <a:xfrm>
            <a:off x="1336040" y="4966558"/>
            <a:ext cx="10515600" cy="1497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不会占用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过多资源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减少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当空间不够后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对性能的影响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7CC95E3-039D-4107-802D-95F3DE49E3C8}"/>
              </a:ext>
            </a:extLst>
          </p:cNvPr>
          <p:cNvGrpSpPr/>
          <p:nvPr/>
        </p:nvGrpSpPr>
        <p:grpSpPr>
          <a:xfrm>
            <a:off x="4681116" y="2307338"/>
            <a:ext cx="1148487" cy="1155750"/>
            <a:chOff x="4123383" y="2303061"/>
            <a:chExt cx="1148487" cy="1155750"/>
          </a:xfrm>
        </p:grpSpPr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7BB97521-2BFA-415A-A5A0-90A4E227093E}"/>
                </a:ext>
              </a:extLst>
            </p:cNvPr>
            <p:cNvSpPr/>
            <p:nvPr/>
          </p:nvSpPr>
          <p:spPr>
            <a:xfrm>
              <a:off x="4615817" y="2303061"/>
              <a:ext cx="163621" cy="727651"/>
            </a:xfrm>
            <a:custGeom>
              <a:avLst/>
              <a:gdLst>
                <a:gd name="connsiteX0" fmla="*/ 117118 w 244654"/>
                <a:gd name="connsiteY0" fmla="*/ 0 h 1088020"/>
                <a:gd name="connsiteX1" fmla="*/ 1371 w 244654"/>
                <a:gd name="connsiteY1" fmla="*/ 127321 h 1088020"/>
                <a:gd name="connsiteX2" fmla="*/ 186566 w 244654"/>
                <a:gd name="connsiteY2" fmla="*/ 231493 h 1088020"/>
                <a:gd name="connsiteX3" fmla="*/ 12946 w 244654"/>
                <a:gd name="connsiteY3" fmla="*/ 358815 h 1088020"/>
                <a:gd name="connsiteX4" fmla="*/ 232865 w 244654"/>
                <a:gd name="connsiteY4" fmla="*/ 462987 h 1088020"/>
                <a:gd name="connsiteX5" fmla="*/ 47670 w 244654"/>
                <a:gd name="connsiteY5" fmla="*/ 601883 h 1088020"/>
                <a:gd name="connsiteX6" fmla="*/ 244439 w 244654"/>
                <a:gd name="connsiteY6" fmla="*/ 671331 h 1088020"/>
                <a:gd name="connsiteX7" fmla="*/ 1371 w 244654"/>
                <a:gd name="connsiteY7" fmla="*/ 844951 h 1088020"/>
                <a:gd name="connsiteX8" fmla="*/ 209715 w 244654"/>
                <a:gd name="connsiteY8" fmla="*/ 914400 h 1088020"/>
                <a:gd name="connsiteX9" fmla="*/ 117118 w 244654"/>
                <a:gd name="connsiteY9" fmla="*/ 1088020 h 1088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654" h="1088020">
                  <a:moveTo>
                    <a:pt x="117118" y="0"/>
                  </a:moveTo>
                  <a:cubicBezTo>
                    <a:pt x="53457" y="44369"/>
                    <a:pt x="-10204" y="88739"/>
                    <a:pt x="1371" y="127321"/>
                  </a:cubicBezTo>
                  <a:cubicBezTo>
                    <a:pt x="12946" y="165903"/>
                    <a:pt x="184637" y="192911"/>
                    <a:pt x="186566" y="231493"/>
                  </a:cubicBezTo>
                  <a:cubicBezTo>
                    <a:pt x="188495" y="270075"/>
                    <a:pt x="5230" y="320233"/>
                    <a:pt x="12946" y="358815"/>
                  </a:cubicBezTo>
                  <a:cubicBezTo>
                    <a:pt x="20662" y="397397"/>
                    <a:pt x="227078" y="422476"/>
                    <a:pt x="232865" y="462987"/>
                  </a:cubicBezTo>
                  <a:cubicBezTo>
                    <a:pt x="238652" y="503498"/>
                    <a:pt x="45741" y="567159"/>
                    <a:pt x="47670" y="601883"/>
                  </a:cubicBezTo>
                  <a:cubicBezTo>
                    <a:pt x="49599" y="636607"/>
                    <a:pt x="252156" y="630820"/>
                    <a:pt x="244439" y="671331"/>
                  </a:cubicBezTo>
                  <a:cubicBezTo>
                    <a:pt x="236723" y="711842"/>
                    <a:pt x="7158" y="804440"/>
                    <a:pt x="1371" y="844951"/>
                  </a:cubicBezTo>
                  <a:cubicBezTo>
                    <a:pt x="-4416" y="885462"/>
                    <a:pt x="190424" y="873889"/>
                    <a:pt x="209715" y="914400"/>
                  </a:cubicBezTo>
                  <a:cubicBezTo>
                    <a:pt x="229006" y="954911"/>
                    <a:pt x="173062" y="1021465"/>
                    <a:pt x="117118" y="108802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40A47C4-5A25-484E-BF6D-1BC0017603BB}"/>
                </a:ext>
              </a:extLst>
            </p:cNvPr>
            <p:cNvSpPr txBox="1"/>
            <p:nvPr/>
          </p:nvSpPr>
          <p:spPr>
            <a:xfrm>
              <a:off x="4123383" y="3151034"/>
              <a:ext cx="1148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后台</a:t>
              </a: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GC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C9C919C6-6740-4704-942A-7C9D0ADED098}"/>
              </a:ext>
            </a:extLst>
          </p:cNvPr>
          <p:cNvSpPr/>
          <p:nvPr/>
        </p:nvSpPr>
        <p:spPr>
          <a:xfrm>
            <a:off x="10490481" y="2339089"/>
            <a:ext cx="163621" cy="727651"/>
          </a:xfrm>
          <a:custGeom>
            <a:avLst/>
            <a:gdLst>
              <a:gd name="connsiteX0" fmla="*/ 117118 w 244654"/>
              <a:gd name="connsiteY0" fmla="*/ 0 h 1088020"/>
              <a:gd name="connsiteX1" fmla="*/ 1371 w 244654"/>
              <a:gd name="connsiteY1" fmla="*/ 127321 h 1088020"/>
              <a:gd name="connsiteX2" fmla="*/ 186566 w 244654"/>
              <a:gd name="connsiteY2" fmla="*/ 231493 h 1088020"/>
              <a:gd name="connsiteX3" fmla="*/ 12946 w 244654"/>
              <a:gd name="connsiteY3" fmla="*/ 358815 h 1088020"/>
              <a:gd name="connsiteX4" fmla="*/ 232865 w 244654"/>
              <a:gd name="connsiteY4" fmla="*/ 462987 h 1088020"/>
              <a:gd name="connsiteX5" fmla="*/ 47670 w 244654"/>
              <a:gd name="connsiteY5" fmla="*/ 601883 h 1088020"/>
              <a:gd name="connsiteX6" fmla="*/ 244439 w 244654"/>
              <a:gd name="connsiteY6" fmla="*/ 671331 h 1088020"/>
              <a:gd name="connsiteX7" fmla="*/ 1371 w 244654"/>
              <a:gd name="connsiteY7" fmla="*/ 844951 h 1088020"/>
              <a:gd name="connsiteX8" fmla="*/ 209715 w 244654"/>
              <a:gd name="connsiteY8" fmla="*/ 914400 h 1088020"/>
              <a:gd name="connsiteX9" fmla="*/ 117118 w 244654"/>
              <a:gd name="connsiteY9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4654" h="1088020">
                <a:moveTo>
                  <a:pt x="117118" y="0"/>
                </a:moveTo>
                <a:cubicBezTo>
                  <a:pt x="53457" y="44369"/>
                  <a:pt x="-10204" y="88739"/>
                  <a:pt x="1371" y="127321"/>
                </a:cubicBezTo>
                <a:cubicBezTo>
                  <a:pt x="12946" y="165903"/>
                  <a:pt x="184637" y="192911"/>
                  <a:pt x="186566" y="231493"/>
                </a:cubicBezTo>
                <a:cubicBezTo>
                  <a:pt x="188495" y="270075"/>
                  <a:pt x="5230" y="320233"/>
                  <a:pt x="12946" y="358815"/>
                </a:cubicBezTo>
                <a:cubicBezTo>
                  <a:pt x="20662" y="397397"/>
                  <a:pt x="227078" y="422476"/>
                  <a:pt x="232865" y="462987"/>
                </a:cubicBezTo>
                <a:cubicBezTo>
                  <a:pt x="238652" y="503498"/>
                  <a:pt x="45741" y="567159"/>
                  <a:pt x="47670" y="601883"/>
                </a:cubicBezTo>
                <a:cubicBezTo>
                  <a:pt x="49599" y="636607"/>
                  <a:pt x="252156" y="630820"/>
                  <a:pt x="244439" y="671331"/>
                </a:cubicBezTo>
                <a:cubicBezTo>
                  <a:pt x="236723" y="711842"/>
                  <a:pt x="7158" y="804440"/>
                  <a:pt x="1371" y="844951"/>
                </a:cubicBezTo>
                <a:cubicBezTo>
                  <a:pt x="-4416" y="885462"/>
                  <a:pt x="190424" y="873889"/>
                  <a:pt x="209715" y="914400"/>
                </a:cubicBezTo>
                <a:cubicBezTo>
                  <a:pt x="229006" y="954911"/>
                  <a:pt x="173062" y="1021465"/>
                  <a:pt x="117118" y="108802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FF674D7-4383-4849-9F26-ED9ADF494B7E}"/>
              </a:ext>
            </a:extLst>
          </p:cNvPr>
          <p:cNvSpPr txBox="1"/>
          <p:nvPr/>
        </p:nvSpPr>
        <p:spPr>
          <a:xfrm>
            <a:off x="9998047" y="3122004"/>
            <a:ext cx="1148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前台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58B492-6F5B-4748-81F5-188FA3B9F148}"/>
              </a:ext>
            </a:extLst>
          </p:cNvPr>
          <p:cNvCxnSpPr>
            <a:cxnSpLocks/>
          </p:cNvCxnSpPr>
          <p:nvPr/>
        </p:nvCxnSpPr>
        <p:spPr>
          <a:xfrm flipH="1">
            <a:off x="7761412" y="3429000"/>
            <a:ext cx="2449388" cy="7407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6EF741-CA1E-4F95-94F3-B537BEC69946}"/>
              </a:ext>
            </a:extLst>
          </p:cNvPr>
          <p:cNvCxnSpPr>
            <a:cxnSpLocks/>
          </p:cNvCxnSpPr>
          <p:nvPr/>
        </p:nvCxnSpPr>
        <p:spPr>
          <a:xfrm flipH="1">
            <a:off x="9997468" y="3427804"/>
            <a:ext cx="904212" cy="7474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028C493-D55F-45E1-9205-612DF5ACC178}"/>
              </a:ext>
            </a:extLst>
          </p:cNvPr>
          <p:cNvCxnSpPr>
            <a:cxnSpLocks/>
          </p:cNvCxnSpPr>
          <p:nvPr/>
        </p:nvCxnSpPr>
        <p:spPr>
          <a:xfrm flipH="1">
            <a:off x="4817817" y="3463088"/>
            <a:ext cx="163434" cy="706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5357D4C-8CE5-421A-BB71-8B84E763EB09}"/>
              </a:ext>
            </a:extLst>
          </p:cNvPr>
          <p:cNvCxnSpPr>
            <a:cxnSpLocks/>
          </p:cNvCxnSpPr>
          <p:nvPr/>
        </p:nvCxnSpPr>
        <p:spPr>
          <a:xfrm>
            <a:off x="5433204" y="3463088"/>
            <a:ext cx="36785" cy="7066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60D80300-EAE6-4A0F-9DF7-3CCDF2E1374D}"/>
              </a:ext>
            </a:extLst>
          </p:cNvPr>
          <p:cNvCxnSpPr>
            <a:cxnSpLocks/>
          </p:cNvCxnSpPr>
          <p:nvPr/>
        </p:nvCxnSpPr>
        <p:spPr>
          <a:xfrm>
            <a:off x="7761412" y="3779520"/>
            <a:ext cx="0" cy="11003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C0E2A54-EA17-4C07-8D47-424D2D2A914F}"/>
              </a:ext>
            </a:extLst>
          </p:cNvPr>
          <p:cNvSpPr txBox="1"/>
          <p:nvPr/>
        </p:nvSpPr>
        <p:spPr>
          <a:xfrm>
            <a:off x="8340157" y="4633282"/>
            <a:ext cx="1148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2CD4847-DCB1-49CE-AB78-E63EB07E8689}"/>
              </a:ext>
            </a:extLst>
          </p:cNvPr>
          <p:cNvSpPr txBox="1"/>
          <p:nvPr/>
        </p:nvSpPr>
        <p:spPr>
          <a:xfrm>
            <a:off x="8387065" y="1507653"/>
            <a:ext cx="321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= δ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5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企业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为背景、以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赛题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为驱动而诞生的项目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是由翼辉公司开发、国人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大型实时操作系统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缺乏对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的支持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D6E23E7E-AF08-47A1-88CD-8C89816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571715"/>
            <a:ext cx="3443140" cy="2605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2332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E7A66-F825-4A53-A6CB-172476CA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– Mergeable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356E9-CC13-4AC1-A431-710CB131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场景：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5969E-CD06-4919-A89B-9EA0D1E2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28A014-056B-44B2-800A-294220FA34B2}"/>
              </a:ext>
            </a:extLst>
          </p:cNvPr>
          <p:cNvSpPr txBox="1"/>
          <p:nvPr/>
        </p:nvSpPr>
        <p:spPr>
          <a:xfrm>
            <a:off x="1061720" y="2395380"/>
            <a:ext cx="1104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写入大量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1254E80-A67C-4E2B-886D-A05D2C5391D4}"/>
              </a:ext>
            </a:extLst>
          </p:cNvPr>
          <p:cNvGrpSpPr/>
          <p:nvPr/>
        </p:nvGrpSpPr>
        <p:grpSpPr>
          <a:xfrm>
            <a:off x="5494020" y="3429000"/>
            <a:ext cx="1203960" cy="1017346"/>
            <a:chOff x="5201447" y="3429000"/>
            <a:chExt cx="1203960" cy="101734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F1381CD-1DEE-497F-BF93-579707804CC2}"/>
                </a:ext>
              </a:extLst>
            </p:cNvPr>
            <p:cNvSpPr/>
            <p:nvPr/>
          </p:nvSpPr>
          <p:spPr>
            <a:xfrm>
              <a:off x="6096000" y="3429000"/>
              <a:ext cx="309407" cy="1017346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DB621E7-EEBB-4B97-B2FD-F8427626C4C9}"/>
                </a:ext>
              </a:extLst>
            </p:cNvPr>
            <p:cNvSpPr/>
            <p:nvPr/>
          </p:nvSpPr>
          <p:spPr>
            <a:xfrm>
              <a:off x="5201447" y="3429000"/>
              <a:ext cx="904713" cy="10173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C23BA1F-259B-457D-8778-43DEDBCF23AD}"/>
              </a:ext>
            </a:extLst>
          </p:cNvPr>
          <p:cNvSpPr txBox="1"/>
          <p:nvPr/>
        </p:nvSpPr>
        <p:spPr>
          <a:xfrm>
            <a:off x="3934460" y="4956746"/>
            <a:ext cx="432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: Data = 32 : 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6C9E22-E593-423A-8E3E-B7A31C5D48F4}"/>
              </a:ext>
            </a:extLst>
          </p:cNvPr>
          <p:cNvSpPr txBox="1"/>
          <p:nvPr/>
        </p:nvSpPr>
        <p:spPr>
          <a:xfrm>
            <a:off x="5222240" y="5659353"/>
            <a:ext cx="174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 = 3.03%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6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E7A66-F825-4A53-A6CB-172476CA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– Mergeable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5969E-CD06-4919-A89B-9EA0D1E2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907CFB-0466-42E3-B58F-E400AC79EDB6}"/>
              </a:ext>
            </a:extLst>
          </p:cNvPr>
          <p:cNvSpPr/>
          <p:nvPr/>
        </p:nvSpPr>
        <p:spPr>
          <a:xfrm>
            <a:off x="5258776" y="2397359"/>
            <a:ext cx="233593" cy="23359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EDF2377-E4E1-4108-BC06-6377B867DE31}"/>
              </a:ext>
            </a:extLst>
          </p:cNvPr>
          <p:cNvSpPr/>
          <p:nvPr/>
        </p:nvSpPr>
        <p:spPr>
          <a:xfrm>
            <a:off x="6034995" y="2024937"/>
            <a:ext cx="233593" cy="233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90A3318-0352-4ECB-91A1-E6B33B94607E}"/>
              </a:ext>
            </a:extLst>
          </p:cNvPr>
          <p:cNvSpPr/>
          <p:nvPr/>
        </p:nvSpPr>
        <p:spPr>
          <a:xfrm>
            <a:off x="6800661" y="2387333"/>
            <a:ext cx="233593" cy="233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8E7ACC4-49BD-4E40-9440-99BEA2F679C4}"/>
              </a:ext>
            </a:extLst>
          </p:cNvPr>
          <p:cNvSpPr/>
          <p:nvPr/>
        </p:nvSpPr>
        <p:spPr>
          <a:xfrm>
            <a:off x="7249047" y="2855319"/>
            <a:ext cx="233593" cy="23359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301A285-3BA5-43EE-ABF4-A7ACBF5CF4A8}"/>
              </a:ext>
            </a:extLst>
          </p:cNvPr>
          <p:cNvSpPr/>
          <p:nvPr/>
        </p:nvSpPr>
        <p:spPr>
          <a:xfrm>
            <a:off x="4664949" y="2831276"/>
            <a:ext cx="233593" cy="233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02E1D6D-3868-4D7D-97D7-B61381D41FEF}"/>
              </a:ext>
            </a:extLst>
          </p:cNvPr>
          <p:cNvSpPr/>
          <p:nvPr/>
        </p:nvSpPr>
        <p:spPr>
          <a:xfrm>
            <a:off x="6168249" y="3590426"/>
            <a:ext cx="233593" cy="23359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3224688-1A48-4E95-AF35-CB8610079FC7}"/>
              </a:ext>
            </a:extLst>
          </p:cNvPr>
          <p:cNvSpPr/>
          <p:nvPr/>
        </p:nvSpPr>
        <p:spPr>
          <a:xfrm>
            <a:off x="5709962" y="2831276"/>
            <a:ext cx="233593" cy="233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1DC9123-25A8-440B-800C-13EC8CF16EC4}"/>
              </a:ext>
            </a:extLst>
          </p:cNvPr>
          <p:cNvSpPr/>
          <p:nvPr/>
        </p:nvSpPr>
        <p:spPr>
          <a:xfrm>
            <a:off x="5287148" y="3327808"/>
            <a:ext cx="233593" cy="23359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BACA3C7-28FD-46A7-8C19-08DD51F58F6F}"/>
              </a:ext>
            </a:extLst>
          </p:cNvPr>
          <p:cNvCxnSpPr>
            <a:cxnSpLocks/>
            <a:stCxn id="17" idx="2"/>
            <a:endCxn id="16" idx="7"/>
          </p:cNvCxnSpPr>
          <p:nvPr/>
        </p:nvCxnSpPr>
        <p:spPr>
          <a:xfrm flipH="1">
            <a:off x="5458160" y="2141734"/>
            <a:ext cx="576835" cy="289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9C8C7DC-5865-40E2-A76B-1072361E6E8E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6268588" y="2141734"/>
            <a:ext cx="566282" cy="279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9A816EC-6938-4984-B71E-8794076EA82A}"/>
              </a:ext>
            </a:extLst>
          </p:cNvPr>
          <p:cNvCxnSpPr>
            <a:cxnSpLocks/>
            <a:stCxn id="16" idx="5"/>
            <a:endCxn id="22" idx="1"/>
          </p:cNvCxnSpPr>
          <p:nvPr/>
        </p:nvCxnSpPr>
        <p:spPr>
          <a:xfrm>
            <a:off x="5458160" y="2596743"/>
            <a:ext cx="286011" cy="268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A13A58A-FBBA-42EA-BD03-87984443F8F4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>
          <a:xfrm flipH="1">
            <a:off x="4864333" y="2596743"/>
            <a:ext cx="428652" cy="268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53737A5-2634-4DF3-AD19-B5C23D7740CD}"/>
              </a:ext>
            </a:extLst>
          </p:cNvPr>
          <p:cNvCxnSpPr>
            <a:cxnSpLocks/>
            <a:stCxn id="21" idx="0"/>
            <a:endCxn id="22" idx="5"/>
          </p:cNvCxnSpPr>
          <p:nvPr/>
        </p:nvCxnSpPr>
        <p:spPr>
          <a:xfrm flipH="1" flipV="1">
            <a:off x="5909346" y="3030660"/>
            <a:ext cx="375700" cy="559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FDA91A0-1E1E-40C9-9D45-CB17788105DD}"/>
              </a:ext>
            </a:extLst>
          </p:cNvPr>
          <p:cNvCxnSpPr>
            <a:cxnSpLocks/>
            <a:stCxn id="23" idx="0"/>
            <a:endCxn id="22" idx="3"/>
          </p:cNvCxnSpPr>
          <p:nvPr/>
        </p:nvCxnSpPr>
        <p:spPr>
          <a:xfrm flipV="1">
            <a:off x="5403945" y="3030660"/>
            <a:ext cx="340226" cy="297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3CE0384-0676-4F60-BC50-304D2C71C4F8}"/>
              </a:ext>
            </a:extLst>
          </p:cNvPr>
          <p:cNvCxnSpPr>
            <a:cxnSpLocks/>
            <a:stCxn id="19" idx="1"/>
            <a:endCxn id="18" idx="5"/>
          </p:cNvCxnSpPr>
          <p:nvPr/>
        </p:nvCxnSpPr>
        <p:spPr>
          <a:xfrm flipH="1" flipV="1">
            <a:off x="7000045" y="2586717"/>
            <a:ext cx="283211" cy="302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1783109-BCC0-4412-840A-C67006A1D3B4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 flipH="1">
            <a:off x="3230486" y="2948073"/>
            <a:ext cx="1434463" cy="7028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3410C7E-2230-4607-A70A-AE1AB2F99E6E}"/>
              </a:ext>
            </a:extLst>
          </p:cNvPr>
          <p:cNvCxnSpPr>
            <a:cxnSpLocks/>
            <a:stCxn id="23" idx="4"/>
            <a:endCxn id="37" idx="0"/>
          </p:cNvCxnSpPr>
          <p:nvPr/>
        </p:nvCxnSpPr>
        <p:spPr>
          <a:xfrm flipH="1">
            <a:off x="4887703" y="3561401"/>
            <a:ext cx="516242" cy="3677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C77ED8C-B19F-43EB-B151-1FCF412BAEA9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6282675" y="3824019"/>
            <a:ext cx="2371" cy="3572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F6C864E-80A6-4970-B16B-7D04A93E0DFF}"/>
              </a:ext>
            </a:extLst>
          </p:cNvPr>
          <p:cNvCxnSpPr>
            <a:cxnSpLocks/>
            <a:stCxn id="19" idx="4"/>
            <a:endCxn id="39" idx="0"/>
          </p:cNvCxnSpPr>
          <p:nvPr/>
        </p:nvCxnSpPr>
        <p:spPr>
          <a:xfrm>
            <a:off x="7365844" y="3088912"/>
            <a:ext cx="1303846" cy="11895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卷形: 垂直 35">
            <a:extLst>
              <a:ext uri="{FF2B5EF4-FFF2-40B4-BE49-F238E27FC236}">
                <a16:creationId xmlns:a16="http://schemas.microsoft.com/office/drawing/2014/main" id="{CD408A58-061A-4132-9ACC-EAA1A203F449}"/>
              </a:ext>
            </a:extLst>
          </p:cNvPr>
          <p:cNvSpPr/>
          <p:nvPr/>
        </p:nvSpPr>
        <p:spPr>
          <a:xfrm>
            <a:off x="3090116" y="3650887"/>
            <a:ext cx="280739" cy="310552"/>
          </a:xfrm>
          <a:prstGeom prst="verticalScroll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卷形: 垂直 36">
            <a:extLst>
              <a:ext uri="{FF2B5EF4-FFF2-40B4-BE49-F238E27FC236}">
                <a16:creationId xmlns:a16="http://schemas.microsoft.com/office/drawing/2014/main" id="{3433F871-853E-4861-AAD9-3987E7D04043}"/>
              </a:ext>
            </a:extLst>
          </p:cNvPr>
          <p:cNvSpPr/>
          <p:nvPr/>
        </p:nvSpPr>
        <p:spPr>
          <a:xfrm>
            <a:off x="4747333" y="3929114"/>
            <a:ext cx="280739" cy="310552"/>
          </a:xfrm>
          <a:prstGeom prst="verticalScroll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卷形: 垂直 37">
            <a:extLst>
              <a:ext uri="{FF2B5EF4-FFF2-40B4-BE49-F238E27FC236}">
                <a16:creationId xmlns:a16="http://schemas.microsoft.com/office/drawing/2014/main" id="{B2F24F8C-097A-4ED2-902D-98C3CA3C0FCC}"/>
              </a:ext>
            </a:extLst>
          </p:cNvPr>
          <p:cNvSpPr/>
          <p:nvPr/>
        </p:nvSpPr>
        <p:spPr>
          <a:xfrm>
            <a:off x="6142305" y="4181237"/>
            <a:ext cx="280739" cy="310552"/>
          </a:xfrm>
          <a:prstGeom prst="verticalScroll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卷形: 垂直 38">
            <a:extLst>
              <a:ext uri="{FF2B5EF4-FFF2-40B4-BE49-F238E27FC236}">
                <a16:creationId xmlns:a16="http://schemas.microsoft.com/office/drawing/2014/main" id="{A846B901-3CDA-474D-9D69-DE6F0BC87F7E}"/>
              </a:ext>
            </a:extLst>
          </p:cNvPr>
          <p:cNvSpPr/>
          <p:nvPr/>
        </p:nvSpPr>
        <p:spPr>
          <a:xfrm>
            <a:off x="8529320" y="4278456"/>
            <a:ext cx="280739" cy="310552"/>
          </a:xfrm>
          <a:prstGeom prst="verticalScroll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0894B9B-1DBC-4BDA-BE43-BCD813CFA27B}"/>
              </a:ext>
            </a:extLst>
          </p:cNvPr>
          <p:cNvGrpSpPr/>
          <p:nvPr/>
        </p:nvGrpSpPr>
        <p:grpSpPr>
          <a:xfrm>
            <a:off x="855213" y="3054703"/>
            <a:ext cx="8818163" cy="2782086"/>
            <a:chOff x="855213" y="3054703"/>
            <a:chExt cx="8818163" cy="2782086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80A4B6B-5EDA-4302-A499-E548AA4D44EF}"/>
                </a:ext>
              </a:extLst>
            </p:cNvPr>
            <p:cNvSpPr/>
            <p:nvPr/>
          </p:nvSpPr>
          <p:spPr>
            <a:xfrm>
              <a:off x="2956887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2FC62C5-F318-44A2-AA6A-DB08D2E0790D}"/>
                </a:ext>
              </a:extLst>
            </p:cNvPr>
            <p:cNvSpPr/>
            <p:nvPr/>
          </p:nvSpPr>
          <p:spPr>
            <a:xfrm>
              <a:off x="3845011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518ECE3-006B-4E9B-87E6-1DA6133B6869}"/>
                </a:ext>
              </a:extLst>
            </p:cNvPr>
            <p:cNvSpPr/>
            <p:nvPr/>
          </p:nvSpPr>
          <p:spPr>
            <a:xfrm>
              <a:off x="4733135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D9CAB45-B9E0-426A-A277-4CF48579179B}"/>
                </a:ext>
              </a:extLst>
            </p:cNvPr>
            <p:cNvSpPr/>
            <p:nvPr/>
          </p:nvSpPr>
          <p:spPr>
            <a:xfrm>
              <a:off x="5621259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49F0A40-1623-4840-84E1-53BFF844C4D4}"/>
                </a:ext>
              </a:extLst>
            </p:cNvPr>
            <p:cNvSpPr/>
            <p:nvPr/>
          </p:nvSpPr>
          <p:spPr>
            <a:xfrm>
              <a:off x="6509383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71E9CC9-BF11-42E6-9615-5ABB6DC13B00}"/>
                </a:ext>
              </a:extLst>
            </p:cNvPr>
            <p:cNvSpPr/>
            <p:nvPr/>
          </p:nvSpPr>
          <p:spPr>
            <a:xfrm>
              <a:off x="7397507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750B2F5-5292-4919-82F3-96AC351BF78F}"/>
                </a:ext>
              </a:extLst>
            </p:cNvPr>
            <p:cNvCxnSpPr>
              <a:cxnSpLocks/>
            </p:cNvCxnSpPr>
            <p:nvPr/>
          </p:nvCxnSpPr>
          <p:spPr>
            <a:xfrm>
              <a:off x="3456508" y="54853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CB348DE-5D4D-48F6-B0DE-E79EEE952F20}"/>
                </a:ext>
              </a:extLst>
            </p:cNvPr>
            <p:cNvCxnSpPr>
              <a:cxnSpLocks/>
            </p:cNvCxnSpPr>
            <p:nvPr/>
          </p:nvCxnSpPr>
          <p:spPr>
            <a:xfrm>
              <a:off x="4344632" y="54853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18F0A37-9810-4B53-ADDE-98FE111914A6}"/>
                </a:ext>
              </a:extLst>
            </p:cNvPr>
            <p:cNvCxnSpPr>
              <a:cxnSpLocks/>
            </p:cNvCxnSpPr>
            <p:nvPr/>
          </p:nvCxnSpPr>
          <p:spPr>
            <a:xfrm>
              <a:off x="5232756" y="54853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5AA7D4E0-1FFD-41E0-9DA9-ED17A97636D9}"/>
                </a:ext>
              </a:extLst>
            </p:cNvPr>
            <p:cNvCxnSpPr>
              <a:cxnSpLocks/>
            </p:cNvCxnSpPr>
            <p:nvPr/>
          </p:nvCxnSpPr>
          <p:spPr>
            <a:xfrm>
              <a:off x="6120880" y="54853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E3C9D73-D7DA-4A18-992E-31AB0CEA43AC}"/>
                </a:ext>
              </a:extLst>
            </p:cNvPr>
            <p:cNvCxnSpPr>
              <a:cxnSpLocks/>
            </p:cNvCxnSpPr>
            <p:nvPr/>
          </p:nvCxnSpPr>
          <p:spPr>
            <a:xfrm>
              <a:off x="7009004" y="54853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47279AF-935F-4D13-8E28-DCFCB5962D20}"/>
                </a:ext>
              </a:extLst>
            </p:cNvPr>
            <p:cNvSpPr/>
            <p:nvPr/>
          </p:nvSpPr>
          <p:spPr>
            <a:xfrm>
              <a:off x="8285631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C009DFEA-ACC7-4E98-A617-3AC20437697A}"/>
                </a:ext>
              </a:extLst>
            </p:cNvPr>
            <p:cNvCxnSpPr>
              <a:cxnSpLocks/>
            </p:cNvCxnSpPr>
            <p:nvPr/>
          </p:nvCxnSpPr>
          <p:spPr>
            <a:xfrm>
              <a:off x="7897128" y="54853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3AAE504-767C-405A-BCFB-D00686AE8FFA}"/>
                </a:ext>
              </a:extLst>
            </p:cNvPr>
            <p:cNvSpPr/>
            <p:nvPr/>
          </p:nvSpPr>
          <p:spPr>
            <a:xfrm>
              <a:off x="9173755" y="5337167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1314572D-4D37-4A33-AFA1-C286E9772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5252" y="5485378"/>
              <a:ext cx="38850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059C2A4-2945-4FB5-A541-B9EB047DF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348" y="56885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5054FC0-215F-400C-99FF-2DE2DD5DC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472" y="56885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B1316F1-6A3C-446C-8434-1D173BE53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2596" y="56885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C5BC9A0-1468-4946-860B-2AB13E51D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720" y="56885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29113BBE-B407-41C2-B476-BEA731177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8844" y="56885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BC408C97-2110-4A0E-A70F-52C869714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968" y="56885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7718001-8C0B-489A-B9FD-F03BADD51B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75092" y="5688578"/>
              <a:ext cx="38850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147BBB0-C851-488C-BAE8-FC30BA2844D2}"/>
                </a:ext>
              </a:extLst>
            </p:cNvPr>
            <p:cNvSpPr txBox="1"/>
            <p:nvPr/>
          </p:nvSpPr>
          <p:spPr>
            <a:xfrm>
              <a:off x="855213" y="5399503"/>
              <a:ext cx="151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Buffer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5CC3C9E9-4263-40F7-ADF5-098376D66B57}"/>
                </a:ext>
              </a:extLst>
            </p:cNvPr>
            <p:cNvCxnSpPr>
              <a:stCxn id="50" idx="0"/>
              <a:endCxn id="20" idx="4"/>
            </p:cNvCxnSpPr>
            <p:nvPr/>
          </p:nvCxnSpPr>
          <p:spPr>
            <a:xfrm flipV="1">
              <a:off x="3206698" y="3064869"/>
              <a:ext cx="1575048" cy="2272299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3E63077D-1A89-488E-B397-C2A12A4DA00B}"/>
                </a:ext>
              </a:extLst>
            </p:cNvPr>
            <p:cNvCxnSpPr>
              <a:cxnSpLocks/>
              <a:stCxn id="52" idx="0"/>
              <a:endCxn id="21" idx="4"/>
            </p:cNvCxnSpPr>
            <p:nvPr/>
          </p:nvCxnSpPr>
          <p:spPr>
            <a:xfrm flipV="1">
              <a:off x="4982946" y="3824019"/>
              <a:ext cx="1302100" cy="1513149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FCFC2E3-E559-4787-A7B2-12473FADEEB4}"/>
                </a:ext>
              </a:extLst>
            </p:cNvPr>
            <p:cNvCxnSpPr>
              <a:cxnSpLocks/>
              <a:stCxn id="54" idx="0"/>
              <a:endCxn id="19" idx="3"/>
            </p:cNvCxnSpPr>
            <p:nvPr/>
          </p:nvCxnSpPr>
          <p:spPr>
            <a:xfrm flipV="1">
              <a:off x="6759194" y="3054703"/>
              <a:ext cx="524062" cy="228246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4886EDD-E0BF-42B8-A9D4-2ADE031474D0}"/>
              </a:ext>
            </a:extLst>
          </p:cNvPr>
          <p:cNvGrpSpPr/>
          <p:nvPr/>
        </p:nvGrpSpPr>
        <p:grpSpPr>
          <a:xfrm>
            <a:off x="4781746" y="2233798"/>
            <a:ext cx="7054653" cy="1556012"/>
            <a:chOff x="4781746" y="2233798"/>
            <a:chExt cx="7054653" cy="1556012"/>
          </a:xfrm>
        </p:grpSpPr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DBFA6356-690B-4296-8A7B-6A444FAA684B}"/>
                </a:ext>
              </a:extLst>
            </p:cNvPr>
            <p:cNvCxnSpPr>
              <a:cxnSpLocks/>
              <a:stCxn id="20" idx="4"/>
              <a:endCxn id="120" idx="1"/>
            </p:cNvCxnSpPr>
            <p:nvPr/>
          </p:nvCxnSpPr>
          <p:spPr>
            <a:xfrm flipV="1">
              <a:off x="4781746" y="2464631"/>
              <a:ext cx="4487868" cy="60023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AF7AA221-EFE7-420E-B2BD-FB5498EBE3FE}"/>
                </a:ext>
              </a:extLst>
            </p:cNvPr>
            <p:cNvCxnSpPr>
              <a:cxnSpLocks/>
              <a:stCxn id="21" idx="5"/>
              <a:endCxn id="120" idx="1"/>
            </p:cNvCxnSpPr>
            <p:nvPr/>
          </p:nvCxnSpPr>
          <p:spPr>
            <a:xfrm flipV="1">
              <a:off x="6367633" y="2464631"/>
              <a:ext cx="2901981" cy="132517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C408F76A-62AC-4DD4-BDDF-AC2409CBCEA2}"/>
                </a:ext>
              </a:extLst>
            </p:cNvPr>
            <p:cNvCxnSpPr>
              <a:cxnSpLocks/>
              <a:stCxn id="19" idx="7"/>
              <a:endCxn id="120" idx="1"/>
            </p:cNvCxnSpPr>
            <p:nvPr/>
          </p:nvCxnSpPr>
          <p:spPr>
            <a:xfrm flipV="1">
              <a:off x="7448431" y="2464631"/>
              <a:ext cx="1821183" cy="4248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34B70323-C7E5-45BA-B79B-9E5A1EBA9EBF}"/>
                </a:ext>
              </a:extLst>
            </p:cNvPr>
            <p:cNvSpPr txBox="1"/>
            <p:nvPr/>
          </p:nvSpPr>
          <p:spPr>
            <a:xfrm>
              <a:off x="9269614" y="2233798"/>
              <a:ext cx="2566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 = 1B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1499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E7A66-F825-4A53-A6CB-172476CA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– Mergeable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5969E-CD06-4919-A89B-9EA0D1E2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0A4B6B-5EDA-4302-A499-E548AA4D44EF}"/>
              </a:ext>
            </a:extLst>
          </p:cNvPr>
          <p:cNvSpPr/>
          <p:nvPr/>
        </p:nvSpPr>
        <p:spPr>
          <a:xfrm>
            <a:off x="2939874" y="29039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2FC62C5-F318-44A2-AA6A-DB08D2E0790D}"/>
              </a:ext>
            </a:extLst>
          </p:cNvPr>
          <p:cNvSpPr/>
          <p:nvPr/>
        </p:nvSpPr>
        <p:spPr>
          <a:xfrm>
            <a:off x="3827998" y="29039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518ECE3-006B-4E9B-87E6-1DA6133B6869}"/>
              </a:ext>
            </a:extLst>
          </p:cNvPr>
          <p:cNvSpPr/>
          <p:nvPr/>
        </p:nvSpPr>
        <p:spPr>
          <a:xfrm>
            <a:off x="4716122" y="29039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D9CAB45-B9E0-426A-A277-4CF48579179B}"/>
              </a:ext>
            </a:extLst>
          </p:cNvPr>
          <p:cNvSpPr/>
          <p:nvPr/>
        </p:nvSpPr>
        <p:spPr>
          <a:xfrm>
            <a:off x="5604246" y="29039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49F0A40-1623-4840-84E1-53BFF844C4D4}"/>
              </a:ext>
            </a:extLst>
          </p:cNvPr>
          <p:cNvSpPr/>
          <p:nvPr/>
        </p:nvSpPr>
        <p:spPr>
          <a:xfrm>
            <a:off x="6492370" y="29039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71E9CC9-BF11-42E6-9615-5ABB6DC13B00}"/>
              </a:ext>
            </a:extLst>
          </p:cNvPr>
          <p:cNvSpPr/>
          <p:nvPr/>
        </p:nvSpPr>
        <p:spPr>
          <a:xfrm>
            <a:off x="7380494" y="29039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750B2F5-5292-4919-82F3-96AC351BF78F}"/>
              </a:ext>
            </a:extLst>
          </p:cNvPr>
          <p:cNvCxnSpPr>
            <a:cxnSpLocks/>
          </p:cNvCxnSpPr>
          <p:nvPr/>
        </p:nvCxnSpPr>
        <p:spPr>
          <a:xfrm>
            <a:off x="3439495" y="30521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CB348DE-5D4D-48F6-B0DE-E79EEE952F20}"/>
              </a:ext>
            </a:extLst>
          </p:cNvPr>
          <p:cNvCxnSpPr>
            <a:cxnSpLocks/>
          </p:cNvCxnSpPr>
          <p:nvPr/>
        </p:nvCxnSpPr>
        <p:spPr>
          <a:xfrm>
            <a:off x="4327619" y="30521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18F0A37-9810-4B53-ADDE-98FE111914A6}"/>
              </a:ext>
            </a:extLst>
          </p:cNvPr>
          <p:cNvCxnSpPr>
            <a:cxnSpLocks/>
          </p:cNvCxnSpPr>
          <p:nvPr/>
        </p:nvCxnSpPr>
        <p:spPr>
          <a:xfrm>
            <a:off x="5215743" y="30521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AA7D4E0-1FFD-41E0-9DA9-ED17A97636D9}"/>
              </a:ext>
            </a:extLst>
          </p:cNvPr>
          <p:cNvCxnSpPr>
            <a:cxnSpLocks/>
          </p:cNvCxnSpPr>
          <p:nvPr/>
        </p:nvCxnSpPr>
        <p:spPr>
          <a:xfrm>
            <a:off x="6103867" y="30521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3C9D73-D7DA-4A18-992E-31AB0CEA43AC}"/>
              </a:ext>
            </a:extLst>
          </p:cNvPr>
          <p:cNvCxnSpPr>
            <a:cxnSpLocks/>
          </p:cNvCxnSpPr>
          <p:nvPr/>
        </p:nvCxnSpPr>
        <p:spPr>
          <a:xfrm>
            <a:off x="6991991" y="30521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147279AF-935F-4D13-8E28-DCFCB5962D20}"/>
              </a:ext>
            </a:extLst>
          </p:cNvPr>
          <p:cNvSpPr/>
          <p:nvPr/>
        </p:nvSpPr>
        <p:spPr>
          <a:xfrm>
            <a:off x="8268618" y="29039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009DFEA-ACC7-4E98-A617-3AC20437697A}"/>
              </a:ext>
            </a:extLst>
          </p:cNvPr>
          <p:cNvCxnSpPr>
            <a:cxnSpLocks/>
          </p:cNvCxnSpPr>
          <p:nvPr/>
        </p:nvCxnSpPr>
        <p:spPr>
          <a:xfrm>
            <a:off x="7880115" y="30521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83AAE504-767C-405A-BCFB-D00686AE8FFA}"/>
              </a:ext>
            </a:extLst>
          </p:cNvPr>
          <p:cNvSpPr/>
          <p:nvPr/>
        </p:nvSpPr>
        <p:spPr>
          <a:xfrm>
            <a:off x="9156742" y="2903978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314572D-4D37-4A33-AFA1-C286E977215F}"/>
              </a:ext>
            </a:extLst>
          </p:cNvPr>
          <p:cNvCxnSpPr>
            <a:cxnSpLocks/>
          </p:cNvCxnSpPr>
          <p:nvPr/>
        </p:nvCxnSpPr>
        <p:spPr>
          <a:xfrm flipV="1">
            <a:off x="8768239" y="3052189"/>
            <a:ext cx="3885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059C2A4-2945-4FB5-A541-B9EB047DFC55}"/>
              </a:ext>
            </a:extLst>
          </p:cNvPr>
          <p:cNvCxnSpPr>
            <a:cxnSpLocks/>
          </p:cNvCxnSpPr>
          <p:nvPr/>
        </p:nvCxnSpPr>
        <p:spPr>
          <a:xfrm flipH="1">
            <a:off x="3429335" y="32553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5054FC0-215F-400C-99FF-2DE2DD5DCE46}"/>
              </a:ext>
            </a:extLst>
          </p:cNvPr>
          <p:cNvCxnSpPr>
            <a:cxnSpLocks/>
          </p:cNvCxnSpPr>
          <p:nvPr/>
        </p:nvCxnSpPr>
        <p:spPr>
          <a:xfrm flipH="1">
            <a:off x="4317459" y="32553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B1316F1-6A3C-446C-8434-1D173BE53652}"/>
              </a:ext>
            </a:extLst>
          </p:cNvPr>
          <p:cNvCxnSpPr>
            <a:cxnSpLocks/>
          </p:cNvCxnSpPr>
          <p:nvPr/>
        </p:nvCxnSpPr>
        <p:spPr>
          <a:xfrm flipH="1">
            <a:off x="5205583" y="32553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C5BC9A0-1468-4946-860B-2AB13E51D6CD}"/>
              </a:ext>
            </a:extLst>
          </p:cNvPr>
          <p:cNvCxnSpPr>
            <a:cxnSpLocks/>
          </p:cNvCxnSpPr>
          <p:nvPr/>
        </p:nvCxnSpPr>
        <p:spPr>
          <a:xfrm flipH="1">
            <a:off x="6093707" y="32553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113BBE-B407-41C2-B476-BEA7311774E6}"/>
              </a:ext>
            </a:extLst>
          </p:cNvPr>
          <p:cNvCxnSpPr>
            <a:cxnSpLocks/>
          </p:cNvCxnSpPr>
          <p:nvPr/>
        </p:nvCxnSpPr>
        <p:spPr>
          <a:xfrm flipH="1">
            <a:off x="6981831" y="32553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C408C97-2110-4A0E-A70F-52C869714BAA}"/>
              </a:ext>
            </a:extLst>
          </p:cNvPr>
          <p:cNvCxnSpPr>
            <a:cxnSpLocks/>
          </p:cNvCxnSpPr>
          <p:nvPr/>
        </p:nvCxnSpPr>
        <p:spPr>
          <a:xfrm flipH="1">
            <a:off x="7869955" y="3255390"/>
            <a:ext cx="388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7718001-8C0B-489A-B9FD-F03BADD51B5D}"/>
              </a:ext>
            </a:extLst>
          </p:cNvPr>
          <p:cNvCxnSpPr>
            <a:cxnSpLocks/>
          </p:cNvCxnSpPr>
          <p:nvPr/>
        </p:nvCxnSpPr>
        <p:spPr>
          <a:xfrm flipH="1" flipV="1">
            <a:off x="8758079" y="3255389"/>
            <a:ext cx="38850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147BBB0-C851-488C-BAE8-FC30BA2844D2}"/>
              </a:ext>
            </a:extLst>
          </p:cNvPr>
          <p:cNvSpPr txBox="1"/>
          <p:nvPr/>
        </p:nvSpPr>
        <p:spPr>
          <a:xfrm>
            <a:off x="838200" y="2966314"/>
            <a:ext cx="15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Buffer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2BB50F6-6B45-4184-A422-32C108A75839}"/>
              </a:ext>
            </a:extLst>
          </p:cNvPr>
          <p:cNvGrpSpPr/>
          <p:nvPr/>
        </p:nvGrpSpPr>
        <p:grpSpPr>
          <a:xfrm>
            <a:off x="4979752" y="4486174"/>
            <a:ext cx="2237339" cy="1017346"/>
            <a:chOff x="5201447" y="3429000"/>
            <a:chExt cx="2237339" cy="101734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08E6633-5843-4124-B133-0BCAC7468986}"/>
                </a:ext>
              </a:extLst>
            </p:cNvPr>
            <p:cNvSpPr/>
            <p:nvPr/>
          </p:nvSpPr>
          <p:spPr>
            <a:xfrm>
              <a:off x="5619336" y="3429000"/>
              <a:ext cx="250337" cy="1017346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AD8CBB3-F5B0-4BC5-8D99-D3794C17222D}"/>
                </a:ext>
              </a:extLst>
            </p:cNvPr>
            <p:cNvSpPr/>
            <p:nvPr/>
          </p:nvSpPr>
          <p:spPr>
            <a:xfrm>
              <a:off x="5201447" y="3429000"/>
              <a:ext cx="407729" cy="10173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82779A27-AAD3-487B-B18D-25682102F099}"/>
                </a:ext>
              </a:extLst>
            </p:cNvPr>
            <p:cNvSpPr/>
            <p:nvPr/>
          </p:nvSpPr>
          <p:spPr>
            <a:xfrm>
              <a:off x="5882670" y="3429000"/>
              <a:ext cx="250337" cy="1017346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5FD3351-9398-41E3-A83C-89E12DD8DF89}"/>
                </a:ext>
              </a:extLst>
            </p:cNvPr>
            <p:cNvSpPr/>
            <p:nvPr/>
          </p:nvSpPr>
          <p:spPr>
            <a:xfrm>
              <a:off x="6146004" y="3429000"/>
              <a:ext cx="250337" cy="1017346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90DF120-2796-4600-B9D7-047B30622622}"/>
                </a:ext>
              </a:extLst>
            </p:cNvPr>
            <p:cNvSpPr/>
            <p:nvPr/>
          </p:nvSpPr>
          <p:spPr>
            <a:xfrm>
              <a:off x="6409338" y="3429000"/>
              <a:ext cx="250337" cy="1017346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9C7A30D-4E0F-4577-AFCC-13DB89CC0618}"/>
                </a:ext>
              </a:extLst>
            </p:cNvPr>
            <p:cNvSpPr/>
            <p:nvPr/>
          </p:nvSpPr>
          <p:spPr>
            <a:xfrm>
              <a:off x="6672672" y="3429000"/>
              <a:ext cx="250337" cy="1017346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AE937C3-6823-4602-8D24-431BBF792363}"/>
                </a:ext>
              </a:extLst>
            </p:cNvPr>
            <p:cNvSpPr/>
            <p:nvPr/>
          </p:nvSpPr>
          <p:spPr>
            <a:xfrm>
              <a:off x="6936006" y="3429000"/>
              <a:ext cx="250337" cy="1017346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9BFC9FE-9C38-46F9-9733-B05939FB6A91}"/>
                </a:ext>
              </a:extLst>
            </p:cNvPr>
            <p:cNvSpPr/>
            <p:nvPr/>
          </p:nvSpPr>
          <p:spPr>
            <a:xfrm>
              <a:off x="7188449" y="3429000"/>
              <a:ext cx="250337" cy="1017346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40B510-4406-4910-9C94-0D6E90934654}"/>
              </a:ext>
            </a:extLst>
          </p:cNvPr>
          <p:cNvCxnSpPr>
            <a:cxnSpLocks/>
            <a:stCxn id="50" idx="2"/>
            <a:endCxn id="74" idx="0"/>
          </p:cNvCxnSpPr>
          <p:nvPr/>
        </p:nvCxnSpPr>
        <p:spPr>
          <a:xfrm>
            <a:off x="3189685" y="3403600"/>
            <a:ext cx="2333125" cy="10825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5186553-B1B3-477E-B573-874D9B593CD2}"/>
              </a:ext>
            </a:extLst>
          </p:cNvPr>
          <p:cNvCxnSpPr>
            <a:cxnSpLocks/>
            <a:stCxn id="51" idx="2"/>
            <a:endCxn id="76" idx="0"/>
          </p:cNvCxnSpPr>
          <p:nvPr/>
        </p:nvCxnSpPr>
        <p:spPr>
          <a:xfrm>
            <a:off x="4077809" y="3403600"/>
            <a:ext cx="1708335" cy="10825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C3E80ECD-02B8-4FFE-830C-A54C6170F08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4965933" y="3403600"/>
            <a:ext cx="1083545" cy="10825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A62B527-D8E6-4834-8B6A-231C0681EFED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854057" y="3403600"/>
            <a:ext cx="458755" cy="10825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4E45F0B-683D-45D2-A765-4C5A73168660}"/>
              </a:ext>
            </a:extLst>
          </p:cNvPr>
          <p:cNvCxnSpPr>
            <a:cxnSpLocks/>
            <a:stCxn id="55" idx="2"/>
            <a:endCxn id="80" idx="0"/>
          </p:cNvCxnSpPr>
          <p:nvPr/>
        </p:nvCxnSpPr>
        <p:spPr>
          <a:xfrm flipH="1">
            <a:off x="6839480" y="3403600"/>
            <a:ext cx="790825" cy="10825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2AF68D2-B2EF-4D9A-A599-96D413507419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flipH="1">
            <a:off x="7091923" y="3403599"/>
            <a:ext cx="2314630" cy="10825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8B79B1AA-2D2C-4E33-AE09-EBBBCB52CBEF}"/>
              </a:ext>
            </a:extLst>
          </p:cNvPr>
          <p:cNvSpPr txBox="1"/>
          <p:nvPr/>
        </p:nvSpPr>
        <p:spPr>
          <a:xfrm>
            <a:off x="5982720" y="3699049"/>
            <a:ext cx="15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C80D7DC-9063-4D00-8B83-114D83C2DF87}"/>
              </a:ext>
            </a:extLst>
          </p:cNvPr>
          <p:cNvSpPr txBox="1"/>
          <p:nvPr/>
        </p:nvSpPr>
        <p:spPr>
          <a:xfrm>
            <a:off x="10302194" y="2966314"/>
            <a:ext cx="15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写满</a:t>
            </a:r>
          </a:p>
        </p:txBody>
      </p:sp>
    </p:spTree>
    <p:extLst>
      <p:ext uri="{BB962C8B-B14F-4D97-AF65-F5344CB8AC3E}">
        <p14:creationId xmlns:p14="http://schemas.microsoft.com/office/powerpoint/2010/main" val="1161424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E7A66-F825-4A53-A6CB-172476CA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– Mergeable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5969E-CD06-4919-A89B-9EA0D1E2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907CFB-0466-42E3-B58F-E400AC79EDB6}"/>
              </a:ext>
            </a:extLst>
          </p:cNvPr>
          <p:cNvSpPr/>
          <p:nvPr/>
        </p:nvSpPr>
        <p:spPr>
          <a:xfrm>
            <a:off x="5258776" y="2397359"/>
            <a:ext cx="233593" cy="23359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EDF2377-E4E1-4108-BC06-6377B867DE31}"/>
              </a:ext>
            </a:extLst>
          </p:cNvPr>
          <p:cNvSpPr/>
          <p:nvPr/>
        </p:nvSpPr>
        <p:spPr>
          <a:xfrm>
            <a:off x="6034995" y="2024937"/>
            <a:ext cx="233593" cy="233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90A3318-0352-4ECB-91A1-E6B33B94607E}"/>
              </a:ext>
            </a:extLst>
          </p:cNvPr>
          <p:cNvSpPr/>
          <p:nvPr/>
        </p:nvSpPr>
        <p:spPr>
          <a:xfrm>
            <a:off x="6800661" y="2387333"/>
            <a:ext cx="233593" cy="233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8E7ACC4-49BD-4E40-9440-99BEA2F679C4}"/>
              </a:ext>
            </a:extLst>
          </p:cNvPr>
          <p:cNvSpPr/>
          <p:nvPr/>
        </p:nvSpPr>
        <p:spPr>
          <a:xfrm>
            <a:off x="7249047" y="2855319"/>
            <a:ext cx="233593" cy="233593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301A285-3BA5-43EE-ABF4-A7ACBF5CF4A8}"/>
              </a:ext>
            </a:extLst>
          </p:cNvPr>
          <p:cNvSpPr/>
          <p:nvPr/>
        </p:nvSpPr>
        <p:spPr>
          <a:xfrm>
            <a:off x="4664949" y="2831276"/>
            <a:ext cx="233593" cy="233593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02E1D6D-3868-4D7D-97D7-B61381D41FEF}"/>
              </a:ext>
            </a:extLst>
          </p:cNvPr>
          <p:cNvSpPr/>
          <p:nvPr/>
        </p:nvSpPr>
        <p:spPr>
          <a:xfrm>
            <a:off x="6168249" y="3590426"/>
            <a:ext cx="233593" cy="233593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3224688-1A48-4E95-AF35-CB8610079FC7}"/>
              </a:ext>
            </a:extLst>
          </p:cNvPr>
          <p:cNvSpPr/>
          <p:nvPr/>
        </p:nvSpPr>
        <p:spPr>
          <a:xfrm>
            <a:off x="5709962" y="2831276"/>
            <a:ext cx="233593" cy="2335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1DC9123-25A8-440B-800C-13EC8CF16EC4}"/>
              </a:ext>
            </a:extLst>
          </p:cNvPr>
          <p:cNvSpPr/>
          <p:nvPr/>
        </p:nvSpPr>
        <p:spPr>
          <a:xfrm>
            <a:off x="5287148" y="3327808"/>
            <a:ext cx="233593" cy="23359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BACA3C7-28FD-46A7-8C19-08DD51F58F6F}"/>
              </a:ext>
            </a:extLst>
          </p:cNvPr>
          <p:cNvCxnSpPr>
            <a:cxnSpLocks/>
            <a:stCxn id="17" idx="2"/>
            <a:endCxn id="16" idx="7"/>
          </p:cNvCxnSpPr>
          <p:nvPr/>
        </p:nvCxnSpPr>
        <p:spPr>
          <a:xfrm flipH="1">
            <a:off x="5458160" y="2141734"/>
            <a:ext cx="576835" cy="289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9C8C7DC-5865-40E2-A76B-1072361E6E8E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6268588" y="2141734"/>
            <a:ext cx="566282" cy="279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9A816EC-6938-4984-B71E-8794076EA82A}"/>
              </a:ext>
            </a:extLst>
          </p:cNvPr>
          <p:cNvCxnSpPr>
            <a:cxnSpLocks/>
            <a:stCxn id="16" idx="5"/>
            <a:endCxn id="22" idx="1"/>
          </p:cNvCxnSpPr>
          <p:nvPr/>
        </p:nvCxnSpPr>
        <p:spPr>
          <a:xfrm>
            <a:off x="5458160" y="2596743"/>
            <a:ext cx="286011" cy="268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A13A58A-FBBA-42EA-BD03-87984443F8F4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>
          <a:xfrm flipH="1">
            <a:off x="4864333" y="2596743"/>
            <a:ext cx="428652" cy="268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53737A5-2634-4DF3-AD19-B5C23D7740CD}"/>
              </a:ext>
            </a:extLst>
          </p:cNvPr>
          <p:cNvCxnSpPr>
            <a:cxnSpLocks/>
            <a:stCxn id="21" idx="0"/>
            <a:endCxn id="22" idx="5"/>
          </p:cNvCxnSpPr>
          <p:nvPr/>
        </p:nvCxnSpPr>
        <p:spPr>
          <a:xfrm flipH="1" flipV="1">
            <a:off x="5909346" y="3030660"/>
            <a:ext cx="375700" cy="559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FDA91A0-1E1E-40C9-9D45-CB17788105DD}"/>
              </a:ext>
            </a:extLst>
          </p:cNvPr>
          <p:cNvCxnSpPr>
            <a:cxnSpLocks/>
            <a:stCxn id="23" idx="0"/>
            <a:endCxn id="22" idx="3"/>
          </p:cNvCxnSpPr>
          <p:nvPr/>
        </p:nvCxnSpPr>
        <p:spPr>
          <a:xfrm flipV="1">
            <a:off x="5403945" y="3030660"/>
            <a:ext cx="340226" cy="297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3CE0384-0676-4F60-BC50-304D2C71C4F8}"/>
              </a:ext>
            </a:extLst>
          </p:cNvPr>
          <p:cNvCxnSpPr>
            <a:cxnSpLocks/>
            <a:stCxn id="19" idx="1"/>
            <a:endCxn id="18" idx="5"/>
          </p:cNvCxnSpPr>
          <p:nvPr/>
        </p:nvCxnSpPr>
        <p:spPr>
          <a:xfrm flipH="1" flipV="1">
            <a:off x="7000045" y="2586717"/>
            <a:ext cx="283211" cy="302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1783109-BCC0-4412-840A-C67006A1D3B4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 flipH="1">
            <a:off x="3230486" y="2948073"/>
            <a:ext cx="1434463" cy="7028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3410C7E-2230-4607-A70A-AE1AB2F99E6E}"/>
              </a:ext>
            </a:extLst>
          </p:cNvPr>
          <p:cNvCxnSpPr>
            <a:cxnSpLocks/>
            <a:stCxn id="23" idx="4"/>
            <a:endCxn id="37" idx="0"/>
          </p:cNvCxnSpPr>
          <p:nvPr/>
        </p:nvCxnSpPr>
        <p:spPr>
          <a:xfrm flipH="1">
            <a:off x="4887703" y="3561401"/>
            <a:ext cx="516242" cy="3677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C77ED8C-B19F-43EB-B151-1FCF412BAEA9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6282675" y="3824019"/>
            <a:ext cx="2371" cy="35721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F6C864E-80A6-4970-B16B-7D04A93E0DFF}"/>
              </a:ext>
            </a:extLst>
          </p:cNvPr>
          <p:cNvCxnSpPr>
            <a:cxnSpLocks/>
            <a:stCxn id="19" idx="4"/>
            <a:endCxn id="39" idx="0"/>
          </p:cNvCxnSpPr>
          <p:nvPr/>
        </p:nvCxnSpPr>
        <p:spPr>
          <a:xfrm>
            <a:off x="7365844" y="3088912"/>
            <a:ext cx="1303846" cy="11895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卷形: 垂直 35">
            <a:extLst>
              <a:ext uri="{FF2B5EF4-FFF2-40B4-BE49-F238E27FC236}">
                <a16:creationId xmlns:a16="http://schemas.microsoft.com/office/drawing/2014/main" id="{CD408A58-061A-4132-9ACC-EAA1A203F449}"/>
              </a:ext>
            </a:extLst>
          </p:cNvPr>
          <p:cNvSpPr/>
          <p:nvPr/>
        </p:nvSpPr>
        <p:spPr>
          <a:xfrm>
            <a:off x="3090116" y="3650887"/>
            <a:ext cx="280739" cy="310552"/>
          </a:xfrm>
          <a:prstGeom prst="verticalScroll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卷形: 垂直 36">
            <a:extLst>
              <a:ext uri="{FF2B5EF4-FFF2-40B4-BE49-F238E27FC236}">
                <a16:creationId xmlns:a16="http://schemas.microsoft.com/office/drawing/2014/main" id="{3433F871-853E-4861-AAD9-3987E7D04043}"/>
              </a:ext>
            </a:extLst>
          </p:cNvPr>
          <p:cNvSpPr/>
          <p:nvPr/>
        </p:nvSpPr>
        <p:spPr>
          <a:xfrm>
            <a:off x="4747333" y="3929114"/>
            <a:ext cx="280739" cy="310552"/>
          </a:xfrm>
          <a:prstGeom prst="verticalScroll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卷形: 垂直 37">
            <a:extLst>
              <a:ext uri="{FF2B5EF4-FFF2-40B4-BE49-F238E27FC236}">
                <a16:creationId xmlns:a16="http://schemas.microsoft.com/office/drawing/2014/main" id="{B2F24F8C-097A-4ED2-902D-98C3CA3C0FCC}"/>
              </a:ext>
            </a:extLst>
          </p:cNvPr>
          <p:cNvSpPr/>
          <p:nvPr/>
        </p:nvSpPr>
        <p:spPr>
          <a:xfrm>
            <a:off x="6142305" y="4181237"/>
            <a:ext cx="280739" cy="310552"/>
          </a:xfrm>
          <a:prstGeom prst="verticalScroll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卷形: 垂直 38">
            <a:extLst>
              <a:ext uri="{FF2B5EF4-FFF2-40B4-BE49-F238E27FC236}">
                <a16:creationId xmlns:a16="http://schemas.microsoft.com/office/drawing/2014/main" id="{A846B901-3CDA-474D-9D69-DE6F0BC87F7E}"/>
              </a:ext>
            </a:extLst>
          </p:cNvPr>
          <p:cNvSpPr/>
          <p:nvPr/>
        </p:nvSpPr>
        <p:spPr>
          <a:xfrm>
            <a:off x="8529320" y="4278456"/>
            <a:ext cx="280739" cy="310552"/>
          </a:xfrm>
          <a:prstGeom prst="verticalScroll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0894B9B-1DBC-4BDA-BE43-BCD813CFA27B}"/>
              </a:ext>
            </a:extLst>
          </p:cNvPr>
          <p:cNvGrpSpPr/>
          <p:nvPr/>
        </p:nvGrpSpPr>
        <p:grpSpPr>
          <a:xfrm>
            <a:off x="855213" y="5337167"/>
            <a:ext cx="8818163" cy="499622"/>
            <a:chOff x="855213" y="5337167"/>
            <a:chExt cx="8818163" cy="49962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80A4B6B-5EDA-4302-A499-E548AA4D44EF}"/>
                </a:ext>
              </a:extLst>
            </p:cNvPr>
            <p:cNvSpPr/>
            <p:nvPr/>
          </p:nvSpPr>
          <p:spPr>
            <a:xfrm>
              <a:off x="2956887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2FC62C5-F318-44A2-AA6A-DB08D2E0790D}"/>
                </a:ext>
              </a:extLst>
            </p:cNvPr>
            <p:cNvSpPr/>
            <p:nvPr/>
          </p:nvSpPr>
          <p:spPr>
            <a:xfrm>
              <a:off x="3845011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518ECE3-006B-4E9B-87E6-1DA6133B6869}"/>
                </a:ext>
              </a:extLst>
            </p:cNvPr>
            <p:cNvSpPr/>
            <p:nvPr/>
          </p:nvSpPr>
          <p:spPr>
            <a:xfrm>
              <a:off x="4733135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D9CAB45-B9E0-426A-A277-4CF48579179B}"/>
                </a:ext>
              </a:extLst>
            </p:cNvPr>
            <p:cNvSpPr/>
            <p:nvPr/>
          </p:nvSpPr>
          <p:spPr>
            <a:xfrm>
              <a:off x="5621259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49F0A40-1623-4840-84E1-53BFF844C4D4}"/>
                </a:ext>
              </a:extLst>
            </p:cNvPr>
            <p:cNvSpPr/>
            <p:nvPr/>
          </p:nvSpPr>
          <p:spPr>
            <a:xfrm>
              <a:off x="6509383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71E9CC9-BF11-42E6-9615-5ABB6DC13B00}"/>
                </a:ext>
              </a:extLst>
            </p:cNvPr>
            <p:cNvSpPr/>
            <p:nvPr/>
          </p:nvSpPr>
          <p:spPr>
            <a:xfrm>
              <a:off x="7397507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750B2F5-5292-4919-82F3-96AC351BF78F}"/>
                </a:ext>
              </a:extLst>
            </p:cNvPr>
            <p:cNvCxnSpPr>
              <a:cxnSpLocks/>
            </p:cNvCxnSpPr>
            <p:nvPr/>
          </p:nvCxnSpPr>
          <p:spPr>
            <a:xfrm>
              <a:off x="3456508" y="54853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CB348DE-5D4D-48F6-B0DE-E79EEE952F20}"/>
                </a:ext>
              </a:extLst>
            </p:cNvPr>
            <p:cNvCxnSpPr>
              <a:cxnSpLocks/>
            </p:cNvCxnSpPr>
            <p:nvPr/>
          </p:nvCxnSpPr>
          <p:spPr>
            <a:xfrm>
              <a:off x="4344632" y="54853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18F0A37-9810-4B53-ADDE-98FE111914A6}"/>
                </a:ext>
              </a:extLst>
            </p:cNvPr>
            <p:cNvCxnSpPr>
              <a:cxnSpLocks/>
            </p:cNvCxnSpPr>
            <p:nvPr/>
          </p:nvCxnSpPr>
          <p:spPr>
            <a:xfrm>
              <a:off x="5232756" y="54853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5AA7D4E0-1FFD-41E0-9DA9-ED17A97636D9}"/>
                </a:ext>
              </a:extLst>
            </p:cNvPr>
            <p:cNvCxnSpPr>
              <a:cxnSpLocks/>
            </p:cNvCxnSpPr>
            <p:nvPr/>
          </p:nvCxnSpPr>
          <p:spPr>
            <a:xfrm>
              <a:off x="6120880" y="54853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E3C9D73-D7DA-4A18-992E-31AB0CEA43AC}"/>
                </a:ext>
              </a:extLst>
            </p:cNvPr>
            <p:cNvCxnSpPr>
              <a:cxnSpLocks/>
            </p:cNvCxnSpPr>
            <p:nvPr/>
          </p:nvCxnSpPr>
          <p:spPr>
            <a:xfrm>
              <a:off x="7009004" y="54853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47279AF-935F-4D13-8E28-DCFCB5962D20}"/>
                </a:ext>
              </a:extLst>
            </p:cNvPr>
            <p:cNvSpPr/>
            <p:nvPr/>
          </p:nvSpPr>
          <p:spPr>
            <a:xfrm>
              <a:off x="8285631" y="5337168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C009DFEA-ACC7-4E98-A617-3AC20437697A}"/>
                </a:ext>
              </a:extLst>
            </p:cNvPr>
            <p:cNvCxnSpPr>
              <a:cxnSpLocks/>
            </p:cNvCxnSpPr>
            <p:nvPr/>
          </p:nvCxnSpPr>
          <p:spPr>
            <a:xfrm>
              <a:off x="7897128" y="54853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3AAE504-767C-405A-BCFB-D00686AE8FFA}"/>
                </a:ext>
              </a:extLst>
            </p:cNvPr>
            <p:cNvSpPr/>
            <p:nvPr/>
          </p:nvSpPr>
          <p:spPr>
            <a:xfrm>
              <a:off x="9173755" y="5337167"/>
              <a:ext cx="499621" cy="4996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1314572D-4D37-4A33-AFA1-C286E9772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5252" y="5485378"/>
              <a:ext cx="38850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8059C2A4-2945-4FB5-A541-B9EB047DF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348" y="56885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5054FC0-215F-400C-99FF-2DE2DD5DC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472" y="56885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B1316F1-6A3C-446C-8434-1D173BE53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2596" y="56885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C5BC9A0-1468-4946-860B-2AB13E51D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720" y="56885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29113BBE-B407-41C2-B476-BEA731177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8844" y="56885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BC408C97-2110-4A0E-A70F-52C869714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968" y="5688579"/>
              <a:ext cx="3885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7718001-8C0B-489A-B9FD-F03BADD51B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75092" y="5688578"/>
              <a:ext cx="38850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147BBB0-C851-488C-BAE8-FC30BA2844D2}"/>
                </a:ext>
              </a:extLst>
            </p:cNvPr>
            <p:cNvSpPr txBox="1"/>
            <p:nvPr/>
          </p:nvSpPr>
          <p:spPr>
            <a:xfrm>
              <a:off x="855213" y="5399503"/>
              <a:ext cx="151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Buffer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E46C16A-0497-45E1-884A-1DCC77249291}"/>
              </a:ext>
            </a:extLst>
          </p:cNvPr>
          <p:cNvCxnSpPr>
            <a:cxnSpLocks/>
            <a:stCxn id="74" idx="0"/>
            <a:endCxn id="18" idx="3"/>
          </p:cNvCxnSpPr>
          <p:nvPr/>
        </p:nvCxnSpPr>
        <p:spPr>
          <a:xfrm flipH="1" flipV="1">
            <a:off x="6834870" y="2586717"/>
            <a:ext cx="41120" cy="65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E974B6C5-44E6-4D39-A09F-BBF7F1BD69B4}"/>
              </a:ext>
            </a:extLst>
          </p:cNvPr>
          <p:cNvSpPr/>
          <p:nvPr/>
        </p:nvSpPr>
        <p:spPr>
          <a:xfrm>
            <a:off x="6759193" y="3236797"/>
            <a:ext cx="233593" cy="23359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卷形: 垂直 74">
            <a:extLst>
              <a:ext uri="{FF2B5EF4-FFF2-40B4-BE49-F238E27FC236}">
                <a16:creationId xmlns:a16="http://schemas.microsoft.com/office/drawing/2014/main" id="{36707DC0-FA46-4F2F-8D00-4DCF9DE3D85F}"/>
              </a:ext>
            </a:extLst>
          </p:cNvPr>
          <p:cNvSpPr/>
          <p:nvPr/>
        </p:nvSpPr>
        <p:spPr>
          <a:xfrm>
            <a:off x="7213744" y="4157393"/>
            <a:ext cx="499621" cy="552678"/>
          </a:xfrm>
          <a:prstGeom prst="verticalScroll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09D71E8-A695-446D-B23D-B34036B8C597}"/>
              </a:ext>
            </a:extLst>
          </p:cNvPr>
          <p:cNvCxnSpPr>
            <a:cxnSpLocks/>
            <a:stCxn id="74" idx="4"/>
            <a:endCxn id="75" idx="0"/>
          </p:cNvCxnSpPr>
          <p:nvPr/>
        </p:nvCxnSpPr>
        <p:spPr>
          <a:xfrm>
            <a:off x="6875990" y="3470390"/>
            <a:ext cx="587565" cy="6870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F1C09CC-44BC-43CA-82A1-D54F13DBF220}"/>
              </a:ext>
            </a:extLst>
          </p:cNvPr>
          <p:cNvCxnSpPr>
            <a:stCxn id="36" idx="2"/>
            <a:endCxn id="75" idx="2"/>
          </p:cNvCxnSpPr>
          <p:nvPr/>
        </p:nvCxnSpPr>
        <p:spPr>
          <a:xfrm rot="16200000" flipH="1">
            <a:off x="4972704" y="2219220"/>
            <a:ext cx="748632" cy="4233069"/>
          </a:xfrm>
          <a:prstGeom prst="curvedConnector3">
            <a:avLst>
              <a:gd name="adj1" fmla="val 13053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14DED7F6-A95E-45A2-B8BB-5357A9EAF510}"/>
              </a:ext>
            </a:extLst>
          </p:cNvPr>
          <p:cNvCxnSpPr>
            <a:cxnSpLocks/>
            <a:stCxn id="38" idx="2"/>
            <a:endCxn id="75" idx="2"/>
          </p:cNvCxnSpPr>
          <p:nvPr/>
        </p:nvCxnSpPr>
        <p:spPr>
          <a:xfrm rot="16200000" flipH="1">
            <a:off x="6763974" y="4010490"/>
            <a:ext cx="218282" cy="1180880"/>
          </a:xfrm>
          <a:prstGeom prst="curvedConnector3">
            <a:avLst>
              <a:gd name="adj1" fmla="val 130254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39AADC15-A31D-4A25-9319-4CA5B4FB7AAC}"/>
              </a:ext>
            </a:extLst>
          </p:cNvPr>
          <p:cNvCxnSpPr>
            <a:cxnSpLocks/>
            <a:stCxn id="39" idx="2"/>
            <a:endCxn id="75" idx="2"/>
          </p:cNvCxnSpPr>
          <p:nvPr/>
        </p:nvCxnSpPr>
        <p:spPr>
          <a:xfrm rot="5400000">
            <a:off x="8006092" y="4046472"/>
            <a:ext cx="121063" cy="1206135"/>
          </a:xfrm>
          <a:prstGeom prst="curvedConnector3">
            <a:avLst>
              <a:gd name="adj1" fmla="val 28882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87622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E7A66-F825-4A53-A6CB-172476CA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– Mergeable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5969E-CD06-4919-A89B-9EA0D1E2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内容占位符 2">
            <a:extLst>
              <a:ext uri="{FF2B5EF4-FFF2-40B4-BE49-F238E27FC236}">
                <a16:creationId xmlns:a16="http://schemas.microsoft.com/office/drawing/2014/main" id="{D09C1C55-CDAF-49DF-9B68-33F4A945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959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A8A634-CEE3-4C82-ADB8-FE57F6596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50" y="2247265"/>
            <a:ext cx="5761219" cy="2932430"/>
          </a:xfrm>
          <a:prstGeom prst="rect">
            <a:avLst/>
          </a:prstGeom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1BEAAA68-704B-4ABB-B42E-2C02F1C2615D}"/>
              </a:ext>
            </a:extLst>
          </p:cNvPr>
          <p:cNvSpPr txBox="1"/>
          <p:nvPr/>
        </p:nvSpPr>
        <p:spPr>
          <a:xfrm>
            <a:off x="1061720" y="2395380"/>
            <a:ext cx="11049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减少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节点数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减少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内存开销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39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E7A66-F825-4A53-A6CB-172476CA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优化设计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– Mergeable Tree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5969E-CD06-4919-A89B-9EA0D1E2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内容占位符 2">
            <a:extLst>
              <a:ext uri="{FF2B5EF4-FFF2-40B4-BE49-F238E27FC236}">
                <a16:creationId xmlns:a16="http://schemas.microsoft.com/office/drawing/2014/main" id="{D09C1C55-CDAF-49DF-9B68-33F4A945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959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A8A634-CEE3-4C82-ADB8-FE57F6596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50" y="2247265"/>
            <a:ext cx="5761219" cy="2932430"/>
          </a:xfrm>
          <a:prstGeom prst="rect">
            <a:avLst/>
          </a:prstGeom>
        </p:spPr>
      </p:pic>
      <p:sp>
        <p:nvSpPr>
          <p:cNvPr id="110" name="文本框 109">
            <a:extLst>
              <a:ext uri="{FF2B5EF4-FFF2-40B4-BE49-F238E27FC236}">
                <a16:creationId xmlns:a16="http://schemas.microsoft.com/office/drawing/2014/main" id="{1BEAAA68-704B-4ABB-B42E-2C02F1C2615D}"/>
              </a:ext>
            </a:extLst>
          </p:cNvPr>
          <p:cNvSpPr txBox="1"/>
          <p:nvPr/>
        </p:nvSpPr>
        <p:spPr>
          <a:xfrm>
            <a:off x="1061720" y="2395380"/>
            <a:ext cx="11049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减少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树节点，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680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C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4FF53-C478-4247-8363-228C0BBA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62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接入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A74DB-E85E-43E3-891C-A89BCB2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53A6BC-6607-436D-B2DA-80D803904B35}"/>
              </a:ext>
            </a:extLst>
          </p:cNvPr>
          <p:cNvSpPr/>
          <p:nvPr/>
        </p:nvSpPr>
        <p:spPr>
          <a:xfrm>
            <a:off x="5638800" y="3895266"/>
            <a:ext cx="914400" cy="6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59B460-A38C-414D-897D-155BC8517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81"/>
          <a:stretch/>
        </p:blipFill>
        <p:spPr>
          <a:xfrm>
            <a:off x="5677897" y="1946000"/>
            <a:ext cx="83620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9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驱动适配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API_VmmIoRemap2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53EF7B-71B0-4FDE-9F9E-4BAB158F4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7" t="13360" r="5833" b="13559"/>
          <a:stretch/>
        </p:blipFill>
        <p:spPr>
          <a:xfrm>
            <a:off x="1178560" y="2637257"/>
            <a:ext cx="9834880" cy="3407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796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驱动注册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/SylixOS/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bspInit.c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5E39ED0-5ADE-40A5-810E-DAA3553FC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2" t="12007" r="4778" b="11438"/>
          <a:stretch/>
        </p:blipFill>
        <p:spPr>
          <a:xfrm>
            <a:off x="1178560" y="2637257"/>
            <a:ext cx="9834880" cy="3378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EBD5DC5-6D61-456F-8C8A-19CF1691392A}"/>
              </a:ext>
            </a:extLst>
          </p:cNvPr>
          <p:cNvSpPr/>
          <p:nvPr/>
        </p:nvSpPr>
        <p:spPr>
          <a:xfrm>
            <a:off x="2095017" y="4697963"/>
            <a:ext cx="8206451" cy="636608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FA8F9F6-0C8B-409C-974D-61DBCA6341C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977114" y="4238938"/>
            <a:ext cx="1469984" cy="777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40DC222-6158-4647-91A5-EFFB16097FE2}"/>
              </a:ext>
            </a:extLst>
          </p:cNvPr>
          <p:cNvSpPr txBox="1"/>
          <p:nvPr/>
        </p:nvSpPr>
        <p:spPr>
          <a:xfrm>
            <a:off x="6447098" y="4054272"/>
            <a:ext cx="262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设备能力</a:t>
            </a:r>
          </a:p>
        </p:txBody>
      </p:sp>
    </p:spTree>
    <p:extLst>
      <p:ext uri="{BB962C8B-B14F-4D97-AF65-F5344CB8AC3E}">
        <p14:creationId xmlns:p14="http://schemas.microsoft.com/office/powerpoint/2010/main" val="228901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– 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826A46-40E2-486E-A958-CABCA7BBE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3" t="6239" r="12849" b="6804"/>
          <a:stretch/>
        </p:blipFill>
        <p:spPr>
          <a:xfrm>
            <a:off x="838200" y="1551008"/>
            <a:ext cx="4638040" cy="4625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B89C64-24FD-4806-A217-81CE065CF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7" t="9931" r="10918" b="9931"/>
          <a:stretch/>
        </p:blipFill>
        <p:spPr>
          <a:xfrm>
            <a:off x="6715762" y="1551008"/>
            <a:ext cx="4613071" cy="3298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6B1380-1B08-4F33-AA51-508D64D5BC47}"/>
              </a:ext>
            </a:extLst>
          </p:cNvPr>
          <p:cNvSpPr txBox="1"/>
          <p:nvPr/>
        </p:nvSpPr>
        <p:spPr>
          <a:xfrm>
            <a:off x="6593295" y="5312549"/>
            <a:ext cx="53802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</a:p>
        </p:txBody>
      </p:sp>
    </p:spTree>
    <p:extLst>
      <p:ext uri="{BB962C8B-B14F-4D97-AF65-F5344CB8AC3E}">
        <p14:creationId xmlns:p14="http://schemas.microsoft.com/office/powerpoint/2010/main" val="344773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何为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读快、写慢，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写特性（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为单位擦除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擦写寿命一般为十万次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C84EBA-02BD-47E1-A4BF-DAACFB2C7176}"/>
              </a:ext>
            </a:extLst>
          </p:cNvPr>
          <p:cNvSpPr/>
          <p:nvPr/>
        </p:nvSpPr>
        <p:spPr>
          <a:xfrm>
            <a:off x="6357591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FA0907-C433-47CC-8008-4402EB5607C4}"/>
              </a:ext>
            </a:extLst>
          </p:cNvPr>
          <p:cNvSpPr/>
          <p:nvPr/>
        </p:nvSpPr>
        <p:spPr>
          <a:xfrm>
            <a:off x="6857212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EA45A3-35EF-4C3F-856B-AE5B351DB0AB}"/>
              </a:ext>
            </a:extLst>
          </p:cNvPr>
          <p:cNvSpPr/>
          <p:nvPr/>
        </p:nvSpPr>
        <p:spPr>
          <a:xfrm>
            <a:off x="7356833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E361B7-D099-4D4D-9929-567F38A8FD62}"/>
              </a:ext>
            </a:extLst>
          </p:cNvPr>
          <p:cNvSpPr/>
          <p:nvPr/>
        </p:nvSpPr>
        <p:spPr>
          <a:xfrm>
            <a:off x="7856454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47C74E-2A05-43F2-ABB9-4E4528241EBA}"/>
              </a:ext>
            </a:extLst>
          </p:cNvPr>
          <p:cNvSpPr/>
          <p:nvPr/>
        </p:nvSpPr>
        <p:spPr>
          <a:xfrm>
            <a:off x="8356075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FAA0E2-E39F-458C-AF6B-5F0432DAA75E}"/>
              </a:ext>
            </a:extLst>
          </p:cNvPr>
          <p:cNvSpPr/>
          <p:nvPr/>
        </p:nvSpPr>
        <p:spPr>
          <a:xfrm>
            <a:off x="8855696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350110-373E-43DB-BD73-4B5CA68556D1}"/>
              </a:ext>
            </a:extLst>
          </p:cNvPr>
          <p:cNvSpPr/>
          <p:nvPr/>
        </p:nvSpPr>
        <p:spPr>
          <a:xfrm>
            <a:off x="9355317" y="4317475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A6B1D7-A260-4C32-AC40-E819D823B17C}"/>
              </a:ext>
            </a:extLst>
          </p:cNvPr>
          <p:cNvSpPr/>
          <p:nvPr/>
        </p:nvSpPr>
        <p:spPr>
          <a:xfrm>
            <a:off x="9854938" y="4317475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884623-87D5-4B38-8834-653F8DF15B96}"/>
              </a:ext>
            </a:extLst>
          </p:cNvPr>
          <p:cNvSpPr txBox="1"/>
          <p:nvPr/>
        </p:nvSpPr>
        <p:spPr>
          <a:xfrm>
            <a:off x="5608160" y="4382619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E7C915-420E-4BCC-855A-445B10D90352}"/>
              </a:ext>
            </a:extLst>
          </p:cNvPr>
          <p:cNvSpPr/>
          <p:nvPr/>
        </p:nvSpPr>
        <p:spPr>
          <a:xfrm>
            <a:off x="6357591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C81AE1-228E-4848-8BAF-E97EB18BA061}"/>
              </a:ext>
            </a:extLst>
          </p:cNvPr>
          <p:cNvSpPr/>
          <p:nvPr/>
        </p:nvSpPr>
        <p:spPr>
          <a:xfrm>
            <a:off x="6857212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5338AF-0E1E-491D-B6EC-1FD6EDEDB489}"/>
              </a:ext>
            </a:extLst>
          </p:cNvPr>
          <p:cNvSpPr/>
          <p:nvPr/>
        </p:nvSpPr>
        <p:spPr>
          <a:xfrm>
            <a:off x="7356833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EF3F09-422A-4FD4-BB5E-5F2CF3EFC353}"/>
              </a:ext>
            </a:extLst>
          </p:cNvPr>
          <p:cNvSpPr/>
          <p:nvPr/>
        </p:nvSpPr>
        <p:spPr>
          <a:xfrm>
            <a:off x="7856454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CA6F515-7DB4-4448-96A4-B4C974FD1776}"/>
              </a:ext>
            </a:extLst>
          </p:cNvPr>
          <p:cNvSpPr/>
          <p:nvPr/>
        </p:nvSpPr>
        <p:spPr>
          <a:xfrm>
            <a:off x="8356075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D9AC856-C7D7-40EF-89B2-34F4FF75618F}"/>
              </a:ext>
            </a:extLst>
          </p:cNvPr>
          <p:cNvSpPr/>
          <p:nvPr/>
        </p:nvSpPr>
        <p:spPr>
          <a:xfrm>
            <a:off x="8855696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26B2E2-A8DD-4660-A09C-47B3745010CB}"/>
              </a:ext>
            </a:extLst>
          </p:cNvPr>
          <p:cNvSpPr/>
          <p:nvPr/>
        </p:nvSpPr>
        <p:spPr>
          <a:xfrm>
            <a:off x="9355317" y="342899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252AE9-AA48-458B-80AD-714484D630BB}"/>
              </a:ext>
            </a:extLst>
          </p:cNvPr>
          <p:cNvSpPr/>
          <p:nvPr/>
        </p:nvSpPr>
        <p:spPr>
          <a:xfrm>
            <a:off x="9854938" y="342899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9657AF-9480-4734-9AA5-7EECF10DE8AD}"/>
              </a:ext>
            </a:extLst>
          </p:cNvPr>
          <p:cNvSpPr txBox="1"/>
          <p:nvPr/>
        </p:nvSpPr>
        <p:spPr>
          <a:xfrm>
            <a:off x="5608160" y="3494143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303AF55-BDB9-4DC5-9AC5-266440EC6C1D}"/>
              </a:ext>
            </a:extLst>
          </p:cNvPr>
          <p:cNvCxnSpPr>
            <a:stCxn id="37" idx="2"/>
            <a:endCxn id="15" idx="0"/>
          </p:cNvCxnSpPr>
          <p:nvPr/>
        </p:nvCxnSpPr>
        <p:spPr>
          <a:xfrm>
            <a:off x="9605128" y="3928620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6A7F691-1391-478E-ABC7-9A21B7B96B79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>
            <a:off x="10104749" y="3928620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A07214-3DA9-4197-9D3A-827CCAA85875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>
            <a:off x="6607402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B67BD58-F69C-4326-96B7-079D3BEDD403}"/>
              </a:ext>
            </a:extLst>
          </p:cNvPr>
          <p:cNvCxnSpPr>
            <a:cxnSpLocks/>
            <a:stCxn id="32" idx="2"/>
            <a:endCxn id="9" idx="0"/>
          </p:cNvCxnSpPr>
          <p:nvPr/>
        </p:nvCxnSpPr>
        <p:spPr>
          <a:xfrm>
            <a:off x="7107023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743F3F5-7C20-494A-99C0-49DFD6725EF3}"/>
              </a:ext>
            </a:extLst>
          </p:cNvPr>
          <p:cNvCxnSpPr>
            <a:cxnSpLocks/>
          </p:cNvCxnSpPr>
          <p:nvPr/>
        </p:nvCxnSpPr>
        <p:spPr>
          <a:xfrm>
            <a:off x="7606644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224B5F1-F4B1-494A-859A-E5419F8CA342}"/>
              </a:ext>
            </a:extLst>
          </p:cNvPr>
          <p:cNvCxnSpPr>
            <a:cxnSpLocks/>
          </p:cNvCxnSpPr>
          <p:nvPr/>
        </p:nvCxnSpPr>
        <p:spPr>
          <a:xfrm>
            <a:off x="8106265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CA2A6C9-8A06-4D69-B6A1-7EC668B44B89}"/>
              </a:ext>
            </a:extLst>
          </p:cNvPr>
          <p:cNvCxnSpPr>
            <a:cxnSpLocks/>
          </p:cNvCxnSpPr>
          <p:nvPr/>
        </p:nvCxnSpPr>
        <p:spPr>
          <a:xfrm>
            <a:off x="8605886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4AC48D3-2D57-4A6E-9F39-4C0399DB09F2}"/>
              </a:ext>
            </a:extLst>
          </p:cNvPr>
          <p:cNvCxnSpPr>
            <a:cxnSpLocks/>
          </p:cNvCxnSpPr>
          <p:nvPr/>
        </p:nvCxnSpPr>
        <p:spPr>
          <a:xfrm>
            <a:off x="9105507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F451C75-56C3-4A92-AF79-851576CE5B75}"/>
              </a:ext>
            </a:extLst>
          </p:cNvPr>
          <p:cNvCxnSpPr>
            <a:cxnSpLocks/>
          </p:cNvCxnSpPr>
          <p:nvPr/>
        </p:nvCxnSpPr>
        <p:spPr>
          <a:xfrm>
            <a:off x="5608160" y="4110086"/>
            <a:ext cx="57456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721E261-81C3-4E6A-ADE6-EA5A4F286B9C}"/>
              </a:ext>
            </a:extLst>
          </p:cNvPr>
          <p:cNvSpPr txBox="1"/>
          <p:nvPr/>
        </p:nvSpPr>
        <p:spPr>
          <a:xfrm>
            <a:off x="10661715" y="4382620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6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– 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实现架构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4409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9FEA668-1CBC-4FEC-8FD8-13A00DFA7084}"/>
              </a:ext>
            </a:extLst>
          </p:cNvPr>
          <p:cNvGrpSpPr/>
          <p:nvPr/>
        </p:nvGrpSpPr>
        <p:grpSpPr>
          <a:xfrm>
            <a:off x="1691833" y="1690688"/>
            <a:ext cx="8808334" cy="4524409"/>
            <a:chOff x="4075596" y="1106130"/>
            <a:chExt cx="11445240" cy="5878858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0F88F95-9D90-4180-9457-E10E5210E34C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779396" y="5220009"/>
              <a:ext cx="1827846" cy="25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A500D1A-6065-4AE8-A648-8D38E013537E}"/>
                </a:ext>
              </a:extLst>
            </p:cNvPr>
            <p:cNvSpPr/>
            <p:nvPr/>
          </p:nvSpPr>
          <p:spPr>
            <a:xfrm>
              <a:off x="4355413" y="2067666"/>
              <a:ext cx="410708" cy="343478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垃圾回收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D872026-E660-43D7-9C7C-60ABEFEB2EA8}"/>
                </a:ext>
              </a:extLst>
            </p:cNvPr>
            <p:cNvSpPr/>
            <p:nvPr/>
          </p:nvSpPr>
          <p:spPr>
            <a:xfrm>
              <a:off x="6593971" y="1106130"/>
              <a:ext cx="6381943" cy="49962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22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SylixOS</a:t>
              </a:r>
              <a:r>
                <a:rPr lang="zh-CN" alt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B954D47-670A-4087-BD15-C59CCFF652AD}"/>
                </a:ext>
              </a:extLst>
            </p:cNvPr>
            <p:cNvSpPr/>
            <p:nvPr/>
          </p:nvSpPr>
          <p:spPr>
            <a:xfrm>
              <a:off x="6593971" y="2067665"/>
              <a:ext cx="6381943" cy="4996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接口层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8F7026-FA69-4B3E-A507-AD6F0DAB398E}"/>
                </a:ext>
              </a:extLst>
            </p:cNvPr>
            <p:cNvSpPr/>
            <p:nvPr/>
          </p:nvSpPr>
          <p:spPr>
            <a:xfrm>
              <a:off x="6593971" y="3029200"/>
              <a:ext cx="6381943" cy="4996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实现层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FD1977B-3B5C-4D59-AEF4-29585975D7D8}"/>
                </a:ext>
              </a:extLst>
            </p:cNvPr>
            <p:cNvSpPr/>
            <p:nvPr/>
          </p:nvSpPr>
          <p:spPr>
            <a:xfrm>
              <a:off x="5415240" y="3993280"/>
              <a:ext cx="3655694" cy="4996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9D97EF-B27A-41C0-A630-63F53BF39157}"/>
                </a:ext>
              </a:extLst>
            </p:cNvPr>
            <p:cNvSpPr/>
            <p:nvPr/>
          </p:nvSpPr>
          <p:spPr>
            <a:xfrm>
              <a:off x="6607245" y="4972745"/>
              <a:ext cx="6381942" cy="4996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F3E8D7B-1C3B-445B-B227-EF3954B6B413}"/>
                </a:ext>
              </a:extLst>
            </p:cNvPr>
            <p:cNvSpPr/>
            <p:nvPr/>
          </p:nvSpPr>
          <p:spPr>
            <a:xfrm>
              <a:off x="6607245" y="6485368"/>
              <a:ext cx="6381942" cy="4996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8ACA353-44A2-4735-90E4-718513133698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9784943" y="1605750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DA9A31B-A11A-4E25-AC1B-542749CB9588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9784943" y="2567285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4B1C46C-00C4-466A-A531-83DFDDCC7019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7243087" y="3528820"/>
              <a:ext cx="2541856" cy="464460"/>
            </a:xfrm>
            <a:prstGeom prst="straightConnector1">
              <a:avLst/>
            </a:prstGeom>
            <a:ln w="127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6847F87-37F5-4D4C-AED4-B7EB647F5D8C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9784942" y="3528820"/>
              <a:ext cx="13274" cy="1443924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B8764E6-E7E8-4352-979F-2E7E7EF68BBF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798216" y="5472365"/>
              <a:ext cx="0" cy="1013003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7B3FBED-E726-4F90-B90F-D16B7FD1E4AD}"/>
                </a:ext>
              </a:extLst>
            </p:cNvPr>
            <p:cNvCxnSpPr>
              <a:cxnSpLocks/>
              <a:stCxn id="26" idx="1"/>
              <a:endCxn id="15" idx="3"/>
            </p:cNvCxnSpPr>
            <p:nvPr/>
          </p:nvCxnSpPr>
          <p:spPr>
            <a:xfrm flipH="1">
              <a:off x="9070934" y="4243090"/>
              <a:ext cx="145456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1954EA1-3C7A-41F4-B8DF-A73346157E45}"/>
                </a:ext>
              </a:extLst>
            </p:cNvPr>
            <p:cNvSpPr/>
            <p:nvPr/>
          </p:nvSpPr>
          <p:spPr>
            <a:xfrm>
              <a:off x="10525498" y="3993280"/>
              <a:ext cx="3655694" cy="4996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9A87C92-9D56-46F7-86DF-EC8C05C6B205}"/>
                </a:ext>
              </a:extLst>
            </p:cNvPr>
            <p:cNvCxnSpPr>
              <a:cxnSpLocks/>
              <a:stCxn id="26" idx="0"/>
              <a:endCxn id="14" idx="2"/>
            </p:cNvCxnSpPr>
            <p:nvPr/>
          </p:nvCxnSpPr>
          <p:spPr>
            <a:xfrm flipH="1" flipV="1">
              <a:off x="9784943" y="3528820"/>
              <a:ext cx="2568402" cy="464460"/>
            </a:xfrm>
            <a:prstGeom prst="straightConnector1">
              <a:avLst/>
            </a:prstGeom>
            <a:ln w="12700">
              <a:headEnd type="triangl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053A32C-2FD1-49AD-8026-57C7E88A48C8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4766121" y="2317475"/>
              <a:ext cx="182785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C244667-FF44-485E-B375-70769459DCE5}"/>
                </a:ext>
              </a:extLst>
            </p:cNvPr>
            <p:cNvSpPr/>
            <p:nvPr/>
          </p:nvSpPr>
          <p:spPr>
            <a:xfrm>
              <a:off x="4075596" y="1814040"/>
              <a:ext cx="11445240" cy="41446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4FCB9BD-E7DA-48B1-8DEF-FA4F6004C76E}"/>
                </a:ext>
              </a:extLst>
            </p:cNvPr>
            <p:cNvSpPr txBox="1"/>
            <p:nvPr/>
          </p:nvSpPr>
          <p:spPr>
            <a:xfrm>
              <a:off x="13769433" y="2052530"/>
              <a:ext cx="1724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文件系统层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78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C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4FF53-C478-4247-8363-228C0BBA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620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未来展望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A74DB-E85E-43E3-891C-A89BCB2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53A6BC-6607-436D-B2DA-80D803904B35}"/>
              </a:ext>
            </a:extLst>
          </p:cNvPr>
          <p:cNvSpPr/>
          <p:nvPr/>
        </p:nvSpPr>
        <p:spPr>
          <a:xfrm>
            <a:off x="5638800" y="3895266"/>
            <a:ext cx="914400" cy="6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59B460-A38C-414D-897D-155BC8517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81"/>
          <a:stretch/>
        </p:blipFill>
        <p:spPr>
          <a:xfrm>
            <a:off x="5677897" y="1946000"/>
            <a:ext cx="83620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2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未来展望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–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后期安排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最后阶段测试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鲁棒性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88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未来展望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– Future Works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916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冷热文件区分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AA1DEC-599F-4640-AA83-969C1DFF9145}"/>
              </a:ext>
            </a:extLst>
          </p:cNvPr>
          <p:cNvSpPr/>
          <p:nvPr/>
        </p:nvSpPr>
        <p:spPr>
          <a:xfrm>
            <a:off x="838200" y="4785359"/>
            <a:ext cx="10515600" cy="3928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42D721-FAD4-42F8-9A94-68A40D02A156}"/>
              </a:ext>
            </a:extLst>
          </p:cNvPr>
          <p:cNvSpPr/>
          <p:nvPr/>
        </p:nvSpPr>
        <p:spPr>
          <a:xfrm>
            <a:off x="2797281" y="478535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7AC714-D832-41C6-A419-49847A018A97}"/>
              </a:ext>
            </a:extLst>
          </p:cNvPr>
          <p:cNvSpPr/>
          <p:nvPr/>
        </p:nvSpPr>
        <p:spPr>
          <a:xfrm>
            <a:off x="3295121" y="4785358"/>
            <a:ext cx="179599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E9DB09-9414-4197-84F6-610973A467ED}"/>
              </a:ext>
            </a:extLst>
          </p:cNvPr>
          <p:cNvSpPr/>
          <p:nvPr/>
        </p:nvSpPr>
        <p:spPr>
          <a:xfrm>
            <a:off x="3792961" y="478535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2E966D-F17B-4333-A997-EC63BA40E159}"/>
              </a:ext>
            </a:extLst>
          </p:cNvPr>
          <p:cNvSpPr/>
          <p:nvPr/>
        </p:nvSpPr>
        <p:spPr>
          <a:xfrm>
            <a:off x="4290801" y="478535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757A33-0471-4CD3-BC76-8A43D183D17B}"/>
              </a:ext>
            </a:extLst>
          </p:cNvPr>
          <p:cNvSpPr/>
          <p:nvPr/>
        </p:nvSpPr>
        <p:spPr>
          <a:xfrm>
            <a:off x="4788641" y="478535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BF20B1-C421-41D1-BDFD-EEC3F7C59E1A}"/>
              </a:ext>
            </a:extLst>
          </p:cNvPr>
          <p:cNvSpPr/>
          <p:nvPr/>
        </p:nvSpPr>
        <p:spPr>
          <a:xfrm>
            <a:off x="5286482" y="4785358"/>
            <a:ext cx="9652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8934B1-F60F-42BD-9181-5D3B0F0DECA4}"/>
              </a:ext>
            </a:extLst>
          </p:cNvPr>
          <p:cNvSpPr/>
          <p:nvPr/>
        </p:nvSpPr>
        <p:spPr>
          <a:xfrm>
            <a:off x="5652242" y="4785357"/>
            <a:ext cx="293158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56C5FA0-0A17-4F7E-B1B8-1ADE72E3C345}"/>
              </a:ext>
            </a:extLst>
          </p:cNvPr>
          <p:cNvSpPr/>
          <p:nvPr/>
        </p:nvSpPr>
        <p:spPr>
          <a:xfrm>
            <a:off x="6282161" y="4785358"/>
            <a:ext cx="31167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19B730-A597-4DDB-BCF2-FAE1FD57EAF7}"/>
              </a:ext>
            </a:extLst>
          </p:cNvPr>
          <p:cNvSpPr/>
          <p:nvPr/>
        </p:nvSpPr>
        <p:spPr>
          <a:xfrm>
            <a:off x="6780001" y="478535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50192C-ABBA-42D0-8C08-9AC1705AB80F}"/>
              </a:ext>
            </a:extLst>
          </p:cNvPr>
          <p:cNvSpPr/>
          <p:nvPr/>
        </p:nvSpPr>
        <p:spPr>
          <a:xfrm>
            <a:off x="7277841" y="478535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6E2A92-7383-457C-BA63-ABD8E3426132}"/>
              </a:ext>
            </a:extLst>
          </p:cNvPr>
          <p:cNvSpPr/>
          <p:nvPr/>
        </p:nvSpPr>
        <p:spPr>
          <a:xfrm>
            <a:off x="7775681" y="478535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4C7535-97B0-4E91-B825-93A38DC25437}"/>
              </a:ext>
            </a:extLst>
          </p:cNvPr>
          <p:cNvSpPr/>
          <p:nvPr/>
        </p:nvSpPr>
        <p:spPr>
          <a:xfrm>
            <a:off x="8639281" y="478535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59161E-8E64-4834-A9CA-659EA339F7B3}"/>
              </a:ext>
            </a:extLst>
          </p:cNvPr>
          <p:cNvSpPr/>
          <p:nvPr/>
        </p:nvSpPr>
        <p:spPr>
          <a:xfrm>
            <a:off x="2121641" y="478535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028BAFA-85CF-4196-889C-0489EC019F7A}"/>
              </a:ext>
            </a:extLst>
          </p:cNvPr>
          <p:cNvSpPr/>
          <p:nvPr/>
        </p:nvSpPr>
        <p:spPr>
          <a:xfrm>
            <a:off x="1446001" y="478535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6E5347E-FBBF-47CC-AEC5-A8BF79E5FA12}"/>
              </a:ext>
            </a:extLst>
          </p:cNvPr>
          <p:cNvSpPr/>
          <p:nvPr/>
        </p:nvSpPr>
        <p:spPr>
          <a:xfrm>
            <a:off x="1052301" y="4785358"/>
            <a:ext cx="179599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3651617-25B6-4606-95E0-C216C3C2864C}"/>
              </a:ext>
            </a:extLst>
          </p:cNvPr>
          <p:cNvSpPr/>
          <p:nvPr/>
        </p:nvSpPr>
        <p:spPr>
          <a:xfrm>
            <a:off x="9413081" y="4785358"/>
            <a:ext cx="179599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B62284E-C6B4-4C8E-842A-0F32E9800C15}"/>
              </a:ext>
            </a:extLst>
          </p:cNvPr>
          <p:cNvSpPr/>
          <p:nvPr/>
        </p:nvSpPr>
        <p:spPr>
          <a:xfrm>
            <a:off x="9980559" y="4785358"/>
            <a:ext cx="474081" cy="3928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A09C6A-B8E6-4D11-AC12-20A22352DA5B}"/>
              </a:ext>
            </a:extLst>
          </p:cNvPr>
          <p:cNvSpPr/>
          <p:nvPr/>
        </p:nvSpPr>
        <p:spPr>
          <a:xfrm>
            <a:off x="6096000" y="4785357"/>
            <a:ext cx="179599" cy="392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FA2B99A-4DE2-4CDC-9185-A83A7652818F}"/>
              </a:ext>
            </a:extLst>
          </p:cNvPr>
          <p:cNvSpPr/>
          <p:nvPr/>
        </p:nvSpPr>
        <p:spPr>
          <a:xfrm>
            <a:off x="5472642" y="4785355"/>
            <a:ext cx="179599" cy="392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A574C63-0147-4039-BD3D-72819E904AE1}"/>
              </a:ext>
            </a:extLst>
          </p:cNvPr>
          <p:cNvCxnSpPr>
            <a:cxnSpLocks/>
          </p:cNvCxnSpPr>
          <p:nvPr/>
        </p:nvCxnSpPr>
        <p:spPr>
          <a:xfrm>
            <a:off x="779016" y="4436738"/>
            <a:ext cx="106339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6090922D-A68E-4443-B098-2B77CF8D9F73}"/>
              </a:ext>
            </a:extLst>
          </p:cNvPr>
          <p:cNvSpPr/>
          <p:nvPr/>
        </p:nvSpPr>
        <p:spPr>
          <a:xfrm>
            <a:off x="838200" y="3725207"/>
            <a:ext cx="233593" cy="2335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192D31-EDD7-4439-961F-DAD3DA398888}"/>
              </a:ext>
            </a:extLst>
          </p:cNvPr>
          <p:cNvSpPr/>
          <p:nvPr/>
        </p:nvSpPr>
        <p:spPr>
          <a:xfrm>
            <a:off x="1307809" y="3721312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F942F4-C430-4668-8D12-AE324D5D162F}"/>
              </a:ext>
            </a:extLst>
          </p:cNvPr>
          <p:cNvSpPr/>
          <p:nvPr/>
        </p:nvSpPr>
        <p:spPr>
          <a:xfrm>
            <a:off x="1777418" y="3717417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C48A62-40C1-4048-978F-74ED5C884F26}"/>
              </a:ext>
            </a:extLst>
          </p:cNvPr>
          <p:cNvSpPr/>
          <p:nvPr/>
        </p:nvSpPr>
        <p:spPr>
          <a:xfrm>
            <a:off x="2247027" y="3713522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87338C5-28D7-473A-B479-15EC7494BD1B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1071793" y="3838109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BB21ADC-AA21-4C01-8531-C40F26B592E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1541402" y="3834214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648B944-4ECF-4E06-A16E-A4DA449741B8}"/>
              </a:ext>
            </a:extLst>
          </p:cNvPr>
          <p:cNvCxnSpPr>
            <a:cxnSpLocks/>
          </p:cNvCxnSpPr>
          <p:nvPr/>
        </p:nvCxnSpPr>
        <p:spPr>
          <a:xfrm flipV="1">
            <a:off x="2011011" y="3830319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6E07F37-7501-455D-84B6-926F46DF5FC4}"/>
              </a:ext>
            </a:extLst>
          </p:cNvPr>
          <p:cNvSpPr/>
          <p:nvPr/>
        </p:nvSpPr>
        <p:spPr>
          <a:xfrm>
            <a:off x="2701277" y="3717371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92EABA7-6491-4781-A5D2-73E788DB05A4}"/>
              </a:ext>
            </a:extLst>
          </p:cNvPr>
          <p:cNvSpPr/>
          <p:nvPr/>
        </p:nvSpPr>
        <p:spPr>
          <a:xfrm>
            <a:off x="3170886" y="3713476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210A654-3BDB-47C6-AE19-66237E2323B4}"/>
              </a:ext>
            </a:extLst>
          </p:cNvPr>
          <p:cNvSpPr/>
          <p:nvPr/>
        </p:nvSpPr>
        <p:spPr>
          <a:xfrm>
            <a:off x="3640495" y="3709581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B015958-46CF-4D6E-B8BB-E6FD3706B7CE}"/>
              </a:ext>
            </a:extLst>
          </p:cNvPr>
          <p:cNvSpPr/>
          <p:nvPr/>
        </p:nvSpPr>
        <p:spPr>
          <a:xfrm>
            <a:off x="4110104" y="3705686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A3DCED-A520-4C2E-91E7-967B8C7EB21A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2934870" y="3830273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AB3B016-3256-4583-97F7-12FCE42C502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3404479" y="3826378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71AB350-889F-4551-A0B7-C013D407A792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3874088" y="3822483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5CA58DE-3029-4A57-A45F-922F96713025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2480620" y="3830319"/>
            <a:ext cx="220657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BD16F602-1252-4318-8A73-1ADBBA4C41CD}"/>
              </a:ext>
            </a:extLst>
          </p:cNvPr>
          <p:cNvSpPr/>
          <p:nvPr/>
        </p:nvSpPr>
        <p:spPr>
          <a:xfrm>
            <a:off x="4584582" y="3704017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E9FD58B-5D6F-4522-A102-FCA7AA1BEEC0}"/>
              </a:ext>
            </a:extLst>
          </p:cNvPr>
          <p:cNvSpPr/>
          <p:nvPr/>
        </p:nvSpPr>
        <p:spPr>
          <a:xfrm>
            <a:off x="5054191" y="3700122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6BA0BAF-0AC3-4B38-8986-FECD812556C4}"/>
              </a:ext>
            </a:extLst>
          </p:cNvPr>
          <p:cNvSpPr/>
          <p:nvPr/>
        </p:nvSpPr>
        <p:spPr>
          <a:xfrm>
            <a:off x="5523800" y="3696227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C261DD-AA97-4B5D-8484-7F8F8918A0A0}"/>
              </a:ext>
            </a:extLst>
          </p:cNvPr>
          <p:cNvSpPr/>
          <p:nvPr/>
        </p:nvSpPr>
        <p:spPr>
          <a:xfrm>
            <a:off x="5993409" y="3692332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5DC2221-BA8C-4194-80D9-E7EE74AC18B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4818175" y="3816919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CB78334-6FCE-4D59-AF6A-13EBC5872D9A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5287784" y="3813024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41F5BF7-63E0-406F-A878-0873BA251CBA}"/>
              </a:ext>
            </a:extLst>
          </p:cNvPr>
          <p:cNvCxnSpPr>
            <a:cxnSpLocks/>
          </p:cNvCxnSpPr>
          <p:nvPr/>
        </p:nvCxnSpPr>
        <p:spPr>
          <a:xfrm flipV="1">
            <a:off x="5757393" y="3809129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E47E4F6-A24C-4DBA-B5F7-70CA71682D98}"/>
              </a:ext>
            </a:extLst>
          </p:cNvPr>
          <p:cNvSpPr/>
          <p:nvPr/>
        </p:nvSpPr>
        <p:spPr>
          <a:xfrm>
            <a:off x="6447659" y="3696181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CF26D38-B8C6-49BB-8D18-4A8EF3ED97E5}"/>
              </a:ext>
            </a:extLst>
          </p:cNvPr>
          <p:cNvSpPr/>
          <p:nvPr/>
        </p:nvSpPr>
        <p:spPr>
          <a:xfrm>
            <a:off x="6917268" y="3692286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214C38C-4644-4A30-BC96-C0110956535C}"/>
              </a:ext>
            </a:extLst>
          </p:cNvPr>
          <p:cNvSpPr/>
          <p:nvPr/>
        </p:nvSpPr>
        <p:spPr>
          <a:xfrm>
            <a:off x="7386877" y="3688391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45CADD5-B1D9-4FF4-9D72-2463CBB9E9F3}"/>
              </a:ext>
            </a:extLst>
          </p:cNvPr>
          <p:cNvSpPr/>
          <p:nvPr/>
        </p:nvSpPr>
        <p:spPr>
          <a:xfrm>
            <a:off x="838200" y="3002513"/>
            <a:ext cx="233593" cy="2335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333E369-17B6-4D7D-8002-995242ED7A1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6681252" y="3809083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87D58E-AFBF-4048-942A-ACF08703CB88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7150861" y="3805188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51DEAA3-30F1-477A-8552-680D4BDDE40F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>
            <a:off x="6227002" y="3809129"/>
            <a:ext cx="220657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A92CB06-E88C-4932-9124-F1BCC1744414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>
          <a:xfrm flipV="1">
            <a:off x="4343697" y="3820814"/>
            <a:ext cx="240885" cy="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147C2C21-F482-4CED-9B64-DDF20CF13FA7}"/>
              </a:ext>
            </a:extLst>
          </p:cNvPr>
          <p:cNvSpPr/>
          <p:nvPr/>
        </p:nvSpPr>
        <p:spPr>
          <a:xfrm>
            <a:off x="1263911" y="2998999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7119141-7B0C-4DB0-AB9B-71F1F122BC2B}"/>
              </a:ext>
            </a:extLst>
          </p:cNvPr>
          <p:cNvSpPr/>
          <p:nvPr/>
        </p:nvSpPr>
        <p:spPr>
          <a:xfrm>
            <a:off x="1733520" y="2995104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0D31AF3-8C11-4EA9-BC53-64DF06904270}"/>
              </a:ext>
            </a:extLst>
          </p:cNvPr>
          <p:cNvSpPr/>
          <p:nvPr/>
        </p:nvSpPr>
        <p:spPr>
          <a:xfrm>
            <a:off x="2203129" y="2991209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2645AC4-7B60-4B84-8D30-664322A6F62A}"/>
              </a:ext>
            </a:extLst>
          </p:cNvPr>
          <p:cNvSpPr/>
          <p:nvPr/>
        </p:nvSpPr>
        <p:spPr>
          <a:xfrm>
            <a:off x="2672738" y="2987314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7DDB25A-D388-49A5-A19E-2536EFC94FF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 flipV="1">
            <a:off x="1497504" y="3111901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72D3D6-EE0B-4202-8586-2E7D5EA7CE72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1967113" y="3108006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F3AD1B3-EF0A-4525-891D-9AE1C935CB3A}"/>
              </a:ext>
            </a:extLst>
          </p:cNvPr>
          <p:cNvCxnSpPr>
            <a:cxnSpLocks/>
          </p:cNvCxnSpPr>
          <p:nvPr/>
        </p:nvCxnSpPr>
        <p:spPr>
          <a:xfrm flipV="1">
            <a:off x="2436722" y="3104111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0E368E07-5C55-49C5-8F73-E9BD587377AB}"/>
              </a:ext>
            </a:extLst>
          </p:cNvPr>
          <p:cNvSpPr/>
          <p:nvPr/>
        </p:nvSpPr>
        <p:spPr>
          <a:xfrm>
            <a:off x="3126988" y="2991163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F83EBA0-5BD6-45D2-9117-638184FECA54}"/>
              </a:ext>
            </a:extLst>
          </p:cNvPr>
          <p:cNvSpPr/>
          <p:nvPr/>
        </p:nvSpPr>
        <p:spPr>
          <a:xfrm>
            <a:off x="3596597" y="2987268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3664B99-C054-4E14-B076-5DA8D5CB9799}"/>
              </a:ext>
            </a:extLst>
          </p:cNvPr>
          <p:cNvSpPr/>
          <p:nvPr/>
        </p:nvSpPr>
        <p:spPr>
          <a:xfrm>
            <a:off x="4066206" y="2983373"/>
            <a:ext cx="233593" cy="233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61B7489-3EE4-4332-A349-76F4F04D417B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3360581" y="3104065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AB8C7F2-0A4F-4054-8656-B17CBA4E75E9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 flipV="1">
            <a:off x="3830190" y="3100170"/>
            <a:ext cx="236016" cy="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569A05F-D91A-4645-81AD-805A0A523D75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2906331" y="3104111"/>
            <a:ext cx="220657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BB73049-4DE6-4C79-88E6-A349879A1038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 flipV="1">
            <a:off x="1071793" y="3115796"/>
            <a:ext cx="192118" cy="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47E6A07-A57A-4518-9838-5204C7527D6A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954997" y="3958800"/>
            <a:ext cx="187104" cy="82655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E09DAD-3040-4676-BA6F-2A5ACEBCA61C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>
            <a:off x="2818074" y="3950964"/>
            <a:ext cx="566847" cy="8343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A374E5B-30BD-41BB-B937-998157F64CE4}"/>
              </a:ext>
            </a:extLst>
          </p:cNvPr>
          <p:cNvCxnSpPr>
            <a:cxnSpLocks/>
            <a:stCxn id="44" idx="2"/>
            <a:endCxn id="26" idx="0"/>
          </p:cNvCxnSpPr>
          <p:nvPr/>
        </p:nvCxnSpPr>
        <p:spPr>
          <a:xfrm>
            <a:off x="4701379" y="3937610"/>
            <a:ext cx="861063" cy="8477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A986198-A285-4A28-B958-58FDA6A377DA}"/>
              </a:ext>
            </a:extLst>
          </p:cNvPr>
          <p:cNvCxnSpPr>
            <a:cxnSpLocks/>
            <a:stCxn id="51" idx="2"/>
            <a:endCxn id="18" idx="0"/>
          </p:cNvCxnSpPr>
          <p:nvPr/>
        </p:nvCxnSpPr>
        <p:spPr>
          <a:xfrm>
            <a:off x="6564456" y="3929774"/>
            <a:ext cx="1301025" cy="85558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E04AE992-1BA9-4019-81A7-D0ED72904713}"/>
              </a:ext>
            </a:extLst>
          </p:cNvPr>
          <p:cNvSpPr/>
          <p:nvPr/>
        </p:nvSpPr>
        <p:spPr>
          <a:xfrm>
            <a:off x="9800960" y="4785355"/>
            <a:ext cx="179599" cy="392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CB5551F-1E9F-4315-9326-50EFF8E9630B}"/>
              </a:ext>
            </a:extLst>
          </p:cNvPr>
          <p:cNvSpPr/>
          <p:nvPr/>
        </p:nvSpPr>
        <p:spPr>
          <a:xfrm>
            <a:off x="11043818" y="4780786"/>
            <a:ext cx="213290" cy="392810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30B3E7A-E945-44DE-BB4F-B340E665BB25}"/>
              </a:ext>
            </a:extLst>
          </p:cNvPr>
          <p:cNvSpPr/>
          <p:nvPr/>
        </p:nvSpPr>
        <p:spPr>
          <a:xfrm>
            <a:off x="10864218" y="4780783"/>
            <a:ext cx="179599" cy="3928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D5F6156-2A11-45C7-A6E6-45C34DC4A3E8}"/>
              </a:ext>
            </a:extLst>
          </p:cNvPr>
          <p:cNvSpPr txBox="1"/>
          <p:nvPr/>
        </p:nvSpPr>
        <p:spPr>
          <a:xfrm>
            <a:off x="5463696" y="5338165"/>
            <a:ext cx="126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E2EB795-9D86-4AA0-8181-DBC4113A7893}"/>
              </a:ext>
            </a:extLst>
          </p:cNvPr>
          <p:cNvSpPr/>
          <p:nvPr/>
        </p:nvSpPr>
        <p:spPr>
          <a:xfrm>
            <a:off x="837896" y="3369300"/>
            <a:ext cx="233593" cy="233593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1F528CA9-DCBC-47F4-ACA0-2C7BFF272ECC}"/>
              </a:ext>
            </a:extLst>
          </p:cNvPr>
          <p:cNvCxnSpPr>
            <a:stCxn id="63" idx="2"/>
            <a:endCxn id="79" idx="0"/>
          </p:cNvCxnSpPr>
          <p:nvPr/>
        </p:nvCxnSpPr>
        <p:spPr>
          <a:xfrm rot="16200000" flipH="1">
            <a:off x="5557923" y="452518"/>
            <a:ext cx="1564448" cy="7101225"/>
          </a:xfrm>
          <a:prstGeom prst="bentConnector3">
            <a:avLst>
              <a:gd name="adj1" fmla="val 1687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5C309EAE-E877-44D5-B325-D0C9792A5076}"/>
              </a:ext>
            </a:extLst>
          </p:cNvPr>
          <p:cNvSpPr/>
          <p:nvPr/>
        </p:nvSpPr>
        <p:spPr>
          <a:xfrm>
            <a:off x="8976360" y="1922086"/>
            <a:ext cx="233593" cy="2335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E0A3E2D-0C85-4C17-85C0-7A3FB28DF482}"/>
              </a:ext>
            </a:extLst>
          </p:cNvPr>
          <p:cNvSpPr/>
          <p:nvPr/>
        </p:nvSpPr>
        <p:spPr>
          <a:xfrm>
            <a:off x="8976056" y="2288873"/>
            <a:ext cx="233593" cy="233593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C037B30-6180-44E8-947A-17BF35D4C921}"/>
              </a:ext>
            </a:extLst>
          </p:cNvPr>
          <p:cNvSpPr txBox="1"/>
          <p:nvPr/>
        </p:nvSpPr>
        <p:spPr>
          <a:xfrm>
            <a:off x="9592680" y="1825625"/>
            <a:ext cx="9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热文件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8448A88-D58A-41AC-9336-301FDBEC122A}"/>
              </a:ext>
            </a:extLst>
          </p:cNvPr>
          <p:cNvSpPr txBox="1"/>
          <p:nvPr/>
        </p:nvSpPr>
        <p:spPr>
          <a:xfrm>
            <a:off x="9592680" y="2240034"/>
            <a:ext cx="99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冷文件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6E1F4A3-0D0C-4ABF-A85D-1E08E70FFA10}"/>
              </a:ext>
            </a:extLst>
          </p:cNvPr>
          <p:cNvSpPr txBox="1"/>
          <p:nvPr/>
        </p:nvSpPr>
        <p:spPr>
          <a:xfrm>
            <a:off x="838200" y="5833130"/>
            <a:ext cx="413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减少</a:t>
            </a:r>
            <a:r>
              <a:rPr lang="zh-CN" altLang="en-US" sz="2800" dirty="0">
                <a:solidFill>
                  <a:srgbClr val="C00000"/>
                </a:solidFill>
              </a:rPr>
              <a:t>物理层结构</a:t>
            </a:r>
            <a:r>
              <a:rPr lang="zh-CN" altLang="en-US" sz="2800" dirty="0"/>
              <a:t>内存开销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271132F-90FE-4C8A-A828-1D67800C7CEB}"/>
              </a:ext>
            </a:extLst>
          </p:cNvPr>
          <p:cNvSpPr/>
          <p:nvPr/>
        </p:nvSpPr>
        <p:spPr>
          <a:xfrm>
            <a:off x="837896" y="2630310"/>
            <a:ext cx="233593" cy="233593"/>
          </a:xfrm>
          <a:prstGeom prst="rect">
            <a:avLst/>
          </a:prstGeom>
          <a:solidFill>
            <a:srgbClr val="215CC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28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未来展望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– Future Works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虚拟文件描述符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DCF6F7-38DD-4D0F-A939-43171771DDBD}"/>
              </a:ext>
            </a:extLst>
          </p:cNvPr>
          <p:cNvSpPr/>
          <p:nvPr/>
        </p:nvSpPr>
        <p:spPr>
          <a:xfrm>
            <a:off x="1195282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B94D2B-9E2A-445F-A35D-A867F2A93405}"/>
              </a:ext>
            </a:extLst>
          </p:cNvPr>
          <p:cNvSpPr/>
          <p:nvPr/>
        </p:nvSpPr>
        <p:spPr>
          <a:xfrm>
            <a:off x="1694903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C0D515-1E32-4E0D-BFCB-75AEEAA5B187}"/>
              </a:ext>
            </a:extLst>
          </p:cNvPr>
          <p:cNvSpPr/>
          <p:nvPr/>
        </p:nvSpPr>
        <p:spPr>
          <a:xfrm>
            <a:off x="2194524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A866BB-8925-4522-AE34-E66A7D0D4015}"/>
              </a:ext>
            </a:extLst>
          </p:cNvPr>
          <p:cNvSpPr/>
          <p:nvPr/>
        </p:nvSpPr>
        <p:spPr>
          <a:xfrm>
            <a:off x="2694145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0D4AE5-7956-4E4B-B89C-0B2F4D0EE90B}"/>
              </a:ext>
            </a:extLst>
          </p:cNvPr>
          <p:cNvSpPr/>
          <p:nvPr/>
        </p:nvSpPr>
        <p:spPr>
          <a:xfrm>
            <a:off x="3193766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49D2E3-B55A-40FF-BC14-E63B534A6925}"/>
              </a:ext>
            </a:extLst>
          </p:cNvPr>
          <p:cNvSpPr/>
          <p:nvPr/>
        </p:nvSpPr>
        <p:spPr>
          <a:xfrm>
            <a:off x="3693387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B499FB-E092-4724-A797-1C80DF6FCD5A}"/>
              </a:ext>
            </a:extLst>
          </p:cNvPr>
          <p:cNvSpPr/>
          <p:nvPr/>
        </p:nvSpPr>
        <p:spPr>
          <a:xfrm>
            <a:off x="4193008" y="2929378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141E67-FD2E-45D5-8143-383161D8591D}"/>
              </a:ext>
            </a:extLst>
          </p:cNvPr>
          <p:cNvSpPr/>
          <p:nvPr/>
        </p:nvSpPr>
        <p:spPr>
          <a:xfrm>
            <a:off x="4692629" y="2929378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4F11D9-6EF2-48F7-8D56-13B3E15D8D26}"/>
              </a:ext>
            </a:extLst>
          </p:cNvPr>
          <p:cNvSpPr/>
          <p:nvPr/>
        </p:nvSpPr>
        <p:spPr>
          <a:xfrm>
            <a:off x="5192250" y="2929379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C4A08E-44C1-4620-9615-1F2E1994D3AE}"/>
              </a:ext>
            </a:extLst>
          </p:cNvPr>
          <p:cNvSpPr/>
          <p:nvPr/>
        </p:nvSpPr>
        <p:spPr>
          <a:xfrm>
            <a:off x="5691871" y="2929379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EB32E6-D584-4AFC-8077-21F5A1FEF372}"/>
              </a:ext>
            </a:extLst>
          </p:cNvPr>
          <p:cNvSpPr/>
          <p:nvPr/>
        </p:nvSpPr>
        <p:spPr>
          <a:xfrm>
            <a:off x="6191492" y="2929379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C741DD3-8EA3-4B2B-8FCF-6654FED9CB22}"/>
              </a:ext>
            </a:extLst>
          </p:cNvPr>
          <p:cNvSpPr/>
          <p:nvPr/>
        </p:nvSpPr>
        <p:spPr>
          <a:xfrm>
            <a:off x="6691113" y="2929379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8AE267-3C16-4777-AF6F-AD89D1688EFA}"/>
              </a:ext>
            </a:extLst>
          </p:cNvPr>
          <p:cNvSpPr/>
          <p:nvPr/>
        </p:nvSpPr>
        <p:spPr>
          <a:xfrm>
            <a:off x="7190734" y="2929379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E7FFE9-66BE-4BD2-8581-76ED3A8CEE6A}"/>
              </a:ext>
            </a:extLst>
          </p:cNvPr>
          <p:cNvSpPr/>
          <p:nvPr/>
        </p:nvSpPr>
        <p:spPr>
          <a:xfrm>
            <a:off x="7690355" y="2929379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D87846-1960-46CF-AFE6-37388DB1B42B}"/>
              </a:ext>
            </a:extLst>
          </p:cNvPr>
          <p:cNvSpPr/>
          <p:nvPr/>
        </p:nvSpPr>
        <p:spPr>
          <a:xfrm>
            <a:off x="8189976" y="2929378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C8BC45-4085-480E-90D0-8429D638AAAF}"/>
              </a:ext>
            </a:extLst>
          </p:cNvPr>
          <p:cNvSpPr/>
          <p:nvPr/>
        </p:nvSpPr>
        <p:spPr>
          <a:xfrm>
            <a:off x="8689597" y="2929378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CE39F1-0CEF-45F1-8D3E-820891669744}"/>
              </a:ext>
            </a:extLst>
          </p:cNvPr>
          <p:cNvSpPr/>
          <p:nvPr/>
        </p:nvSpPr>
        <p:spPr>
          <a:xfrm>
            <a:off x="9189218" y="2929378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85FEEE-F885-498F-B153-22E87DD2042C}"/>
              </a:ext>
            </a:extLst>
          </p:cNvPr>
          <p:cNvSpPr/>
          <p:nvPr/>
        </p:nvSpPr>
        <p:spPr>
          <a:xfrm>
            <a:off x="9688839" y="2929378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DB3DD3E-F6D9-4650-B3DD-2FDD494B4C44}"/>
              </a:ext>
            </a:extLst>
          </p:cNvPr>
          <p:cNvCxnSpPr>
            <a:cxnSpLocks/>
          </p:cNvCxnSpPr>
          <p:nvPr/>
        </p:nvCxnSpPr>
        <p:spPr>
          <a:xfrm>
            <a:off x="5192250" y="2650603"/>
            <a:ext cx="0" cy="11227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7C8C9B3-6378-4A6B-8EC8-11EFE18715D2}"/>
              </a:ext>
            </a:extLst>
          </p:cNvPr>
          <p:cNvSpPr/>
          <p:nvPr/>
        </p:nvSpPr>
        <p:spPr>
          <a:xfrm>
            <a:off x="10188459" y="2929378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7DC64EB-55AC-4F77-B8F2-8B35E81A462B}"/>
              </a:ext>
            </a:extLst>
          </p:cNvPr>
          <p:cNvGrpSpPr/>
          <p:nvPr/>
        </p:nvGrpSpPr>
        <p:grpSpPr>
          <a:xfrm>
            <a:off x="537933" y="3429000"/>
            <a:ext cx="3155454" cy="2760344"/>
            <a:chOff x="537933" y="3429000"/>
            <a:chExt cx="3155454" cy="2760344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7513F9F-358F-4568-85EE-B2A77B4575CE}"/>
                </a:ext>
              </a:extLst>
            </p:cNvPr>
            <p:cNvGrpSpPr/>
            <p:nvPr/>
          </p:nvGrpSpPr>
          <p:grpSpPr>
            <a:xfrm>
              <a:off x="537933" y="4190762"/>
              <a:ext cx="3155454" cy="1998582"/>
              <a:chOff x="5637278" y="2117923"/>
              <a:chExt cx="3155454" cy="1998582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B8992DB-084C-4AAD-927E-FFACDC63D688}"/>
                  </a:ext>
                </a:extLst>
              </p:cNvPr>
              <p:cNvSpPr/>
              <p:nvPr/>
            </p:nvSpPr>
            <p:spPr>
              <a:xfrm>
                <a:off x="6377781" y="2490345"/>
                <a:ext cx="233593" cy="23359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9D302D03-FFE7-4F1F-B4C3-370D564590C0}"/>
                  </a:ext>
                </a:extLst>
              </p:cNvPr>
              <p:cNvSpPr/>
              <p:nvPr/>
            </p:nvSpPr>
            <p:spPr>
              <a:xfrm>
                <a:off x="7154000" y="2117923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E9A19AD-DD87-4F43-9ABE-F4E48F4FCBFE}"/>
                  </a:ext>
                </a:extLst>
              </p:cNvPr>
              <p:cNvSpPr/>
              <p:nvPr/>
            </p:nvSpPr>
            <p:spPr>
              <a:xfrm>
                <a:off x="7919666" y="2480319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3EFEC752-8946-4B0C-81D0-482EFC5B5E7E}"/>
                  </a:ext>
                </a:extLst>
              </p:cNvPr>
              <p:cNvSpPr/>
              <p:nvPr/>
            </p:nvSpPr>
            <p:spPr>
              <a:xfrm>
                <a:off x="8368052" y="2948305"/>
                <a:ext cx="233593" cy="23359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6A6BF76-8BAD-4FC4-BD82-1671143E7572}"/>
                  </a:ext>
                </a:extLst>
              </p:cNvPr>
              <p:cNvSpPr/>
              <p:nvPr/>
            </p:nvSpPr>
            <p:spPr>
              <a:xfrm>
                <a:off x="5783954" y="2924262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1692BFC5-428C-4D6E-AA56-4426520BF3C3}"/>
                  </a:ext>
                </a:extLst>
              </p:cNvPr>
              <p:cNvSpPr/>
              <p:nvPr/>
            </p:nvSpPr>
            <p:spPr>
              <a:xfrm>
                <a:off x="7239885" y="3420794"/>
                <a:ext cx="233593" cy="23359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3AB2EFDC-355C-4D9E-A45B-8A7BFA8119D0}"/>
                  </a:ext>
                </a:extLst>
              </p:cNvPr>
              <p:cNvSpPr/>
              <p:nvPr/>
            </p:nvSpPr>
            <p:spPr>
              <a:xfrm>
                <a:off x="6828967" y="2924262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BDDD8D4F-86EF-4B84-AE8A-736C2667FCED}"/>
                  </a:ext>
                </a:extLst>
              </p:cNvPr>
              <p:cNvSpPr/>
              <p:nvPr/>
            </p:nvSpPr>
            <p:spPr>
              <a:xfrm>
                <a:off x="6406153" y="3420794"/>
                <a:ext cx="233593" cy="23359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D99DAF7-B071-423D-BE1C-51975609AD2F}"/>
                  </a:ext>
                </a:extLst>
              </p:cNvPr>
              <p:cNvCxnSpPr>
                <a:cxnSpLocks/>
                <a:stCxn id="32" idx="2"/>
                <a:endCxn id="31" idx="7"/>
              </p:cNvCxnSpPr>
              <p:nvPr/>
            </p:nvCxnSpPr>
            <p:spPr>
              <a:xfrm flipH="1">
                <a:off x="6577165" y="2234720"/>
                <a:ext cx="576835" cy="2898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48C2B19-81DD-4597-95FC-A2A10DE68FD4}"/>
                  </a:ext>
                </a:extLst>
              </p:cNvPr>
              <p:cNvCxnSpPr>
                <a:cxnSpLocks/>
                <a:stCxn id="32" idx="6"/>
                <a:endCxn id="33" idx="1"/>
              </p:cNvCxnSpPr>
              <p:nvPr/>
            </p:nvCxnSpPr>
            <p:spPr>
              <a:xfrm>
                <a:off x="7387593" y="2234720"/>
                <a:ext cx="566282" cy="2798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1B911EFC-741D-4BFE-A12F-DB61A8FADBA1}"/>
                  </a:ext>
                </a:extLst>
              </p:cNvPr>
              <p:cNvCxnSpPr>
                <a:cxnSpLocks/>
                <a:stCxn id="31" idx="5"/>
                <a:endCxn id="37" idx="1"/>
              </p:cNvCxnSpPr>
              <p:nvPr/>
            </p:nvCxnSpPr>
            <p:spPr>
              <a:xfrm>
                <a:off x="6577165" y="2689729"/>
                <a:ext cx="286011" cy="2687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17734D0-90A1-4690-9ABD-33B4F5CAC99A}"/>
                  </a:ext>
                </a:extLst>
              </p:cNvPr>
              <p:cNvCxnSpPr>
                <a:cxnSpLocks/>
                <a:stCxn id="31" idx="3"/>
                <a:endCxn id="35" idx="7"/>
              </p:cNvCxnSpPr>
              <p:nvPr/>
            </p:nvCxnSpPr>
            <p:spPr>
              <a:xfrm flipH="1">
                <a:off x="5983338" y="2689729"/>
                <a:ext cx="428652" cy="2687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D199EF2-ECAE-4B25-A529-C9C983A86D5B}"/>
                  </a:ext>
                </a:extLst>
              </p:cNvPr>
              <p:cNvCxnSpPr>
                <a:cxnSpLocks/>
                <a:stCxn id="36" idx="0"/>
                <a:endCxn id="37" idx="5"/>
              </p:cNvCxnSpPr>
              <p:nvPr/>
            </p:nvCxnSpPr>
            <p:spPr>
              <a:xfrm flipH="1" flipV="1">
                <a:off x="7028351" y="3123646"/>
                <a:ext cx="328331" cy="2971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65B28D28-860D-42AD-B881-C3124196BC9B}"/>
                  </a:ext>
                </a:extLst>
              </p:cNvPr>
              <p:cNvCxnSpPr>
                <a:cxnSpLocks/>
                <a:stCxn id="38" idx="0"/>
                <a:endCxn id="37" idx="3"/>
              </p:cNvCxnSpPr>
              <p:nvPr/>
            </p:nvCxnSpPr>
            <p:spPr>
              <a:xfrm flipV="1">
                <a:off x="6522950" y="3123646"/>
                <a:ext cx="340226" cy="2971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E02BCAB1-3F14-42B3-ADCC-786D3CF4C092}"/>
                  </a:ext>
                </a:extLst>
              </p:cNvPr>
              <p:cNvCxnSpPr>
                <a:cxnSpLocks/>
                <a:stCxn id="34" idx="1"/>
                <a:endCxn id="33" idx="5"/>
              </p:cNvCxnSpPr>
              <p:nvPr/>
            </p:nvCxnSpPr>
            <p:spPr>
              <a:xfrm flipH="1" flipV="1">
                <a:off x="8119050" y="2679703"/>
                <a:ext cx="283211" cy="3028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FE3178B5-FBB1-41FA-9FAB-B8F1C6D3ACFE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 flipH="1">
                <a:off x="5637278" y="3157855"/>
                <a:ext cx="263473" cy="85057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660B81B1-492F-4A1F-BF32-96F784AB8DE3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>
                <a:off x="6522950" y="3654387"/>
                <a:ext cx="23573" cy="22130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C9E744EE-1804-4314-8AF1-12B9BE909A6A}"/>
                  </a:ext>
                </a:extLst>
              </p:cNvPr>
              <p:cNvCxnSpPr>
                <a:cxnSpLocks/>
                <a:stCxn id="36" idx="4"/>
              </p:cNvCxnSpPr>
              <p:nvPr/>
            </p:nvCxnSpPr>
            <p:spPr>
              <a:xfrm>
                <a:off x="7356682" y="3654387"/>
                <a:ext cx="116796" cy="46211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1E01B5D4-3622-40C8-9914-36E46DDCAB3F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>
              <a:xfrm>
                <a:off x="8484849" y="3181898"/>
                <a:ext cx="307883" cy="60763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8C613AEF-877B-4ACF-8D05-6A760B37FD16}"/>
                </a:ext>
              </a:extLst>
            </p:cNvPr>
            <p:cNvCxnSpPr>
              <a:stCxn id="5" idx="2"/>
              <a:endCxn id="32" idx="0"/>
            </p:cNvCxnSpPr>
            <p:nvPr/>
          </p:nvCxnSpPr>
          <p:spPr>
            <a:xfrm>
              <a:off x="1445093" y="3429000"/>
              <a:ext cx="726359" cy="761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FEB6AA14-9443-4E29-9AA1-6FF607826CBC}"/>
              </a:ext>
            </a:extLst>
          </p:cNvPr>
          <p:cNvSpPr txBox="1"/>
          <p:nvPr/>
        </p:nvSpPr>
        <p:spPr>
          <a:xfrm>
            <a:off x="3026015" y="3715473"/>
            <a:ext cx="105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7FBFACDE-4B9D-4731-A513-EFFB69C36F01}"/>
              </a:ext>
            </a:extLst>
          </p:cNvPr>
          <p:cNvGrpSpPr/>
          <p:nvPr/>
        </p:nvGrpSpPr>
        <p:grpSpPr>
          <a:xfrm>
            <a:off x="4704806" y="3428999"/>
            <a:ext cx="2360403" cy="2603184"/>
            <a:chOff x="4704806" y="3428999"/>
            <a:chExt cx="2360403" cy="2603184"/>
          </a:xfrm>
        </p:grpSpPr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A775B10-64E6-4818-806A-BA95280DADD6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>
              <a:off x="4942440" y="3428999"/>
              <a:ext cx="1233626" cy="743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A7E864B-4377-4FD7-9343-857F1265B48E}"/>
                </a:ext>
              </a:extLst>
            </p:cNvPr>
            <p:cNvGrpSpPr/>
            <p:nvPr/>
          </p:nvGrpSpPr>
          <p:grpSpPr>
            <a:xfrm>
              <a:off x="4704806" y="4172191"/>
              <a:ext cx="2360403" cy="1859992"/>
              <a:chOff x="4704806" y="4172191"/>
              <a:chExt cx="2360403" cy="1859992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D0E187B2-6819-4490-BF44-B00C28A55C4C}"/>
                  </a:ext>
                </a:extLst>
              </p:cNvPr>
              <p:cNvGrpSpPr/>
              <p:nvPr/>
            </p:nvGrpSpPr>
            <p:grpSpPr>
              <a:xfrm>
                <a:off x="4704806" y="4172191"/>
                <a:ext cx="2360403" cy="1859992"/>
                <a:chOff x="5799537" y="2117923"/>
                <a:chExt cx="2360403" cy="1859992"/>
              </a:xfrm>
            </p:grpSpPr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439B5714-F823-483E-A7E0-3A1D0F4379BC}"/>
                    </a:ext>
                  </a:extLst>
                </p:cNvPr>
                <p:cNvSpPr/>
                <p:nvPr/>
              </p:nvSpPr>
              <p:spPr>
                <a:xfrm>
                  <a:off x="6377781" y="2490345"/>
                  <a:ext cx="233593" cy="233593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02FC0075-90AF-4B1E-AE42-695AA668F560}"/>
                    </a:ext>
                  </a:extLst>
                </p:cNvPr>
                <p:cNvSpPr/>
                <p:nvPr/>
              </p:nvSpPr>
              <p:spPr>
                <a:xfrm>
                  <a:off x="7154000" y="2117923"/>
                  <a:ext cx="233593" cy="2335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4C8A5B6A-82E4-4110-B1FD-BDEBA50473D7}"/>
                    </a:ext>
                  </a:extLst>
                </p:cNvPr>
                <p:cNvSpPr/>
                <p:nvPr/>
              </p:nvSpPr>
              <p:spPr>
                <a:xfrm>
                  <a:off x="7919666" y="2480319"/>
                  <a:ext cx="233593" cy="2335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1AE7A0B8-5109-4BAB-ADC9-1F77DC982C8C}"/>
                    </a:ext>
                  </a:extLst>
                </p:cNvPr>
                <p:cNvSpPr/>
                <p:nvPr/>
              </p:nvSpPr>
              <p:spPr>
                <a:xfrm>
                  <a:off x="5946213" y="2893751"/>
                  <a:ext cx="233593" cy="2335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23E4CED1-CF8B-4EE0-BBB4-BD16AB33AF37}"/>
                    </a:ext>
                  </a:extLst>
                </p:cNvPr>
                <p:cNvCxnSpPr>
                  <a:cxnSpLocks/>
                  <a:stCxn id="55" idx="2"/>
                  <a:endCxn id="54" idx="7"/>
                </p:cNvCxnSpPr>
                <p:nvPr/>
              </p:nvCxnSpPr>
              <p:spPr>
                <a:xfrm flipH="1">
                  <a:off x="6577165" y="2234720"/>
                  <a:ext cx="576835" cy="2898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A1EE5EA2-58F6-4D6C-92D0-E1C0AF4FBA89}"/>
                    </a:ext>
                  </a:extLst>
                </p:cNvPr>
                <p:cNvCxnSpPr>
                  <a:cxnSpLocks/>
                  <a:stCxn id="55" idx="6"/>
                  <a:endCxn id="56" idx="1"/>
                </p:cNvCxnSpPr>
                <p:nvPr/>
              </p:nvCxnSpPr>
              <p:spPr>
                <a:xfrm>
                  <a:off x="7387593" y="2234720"/>
                  <a:ext cx="566282" cy="2798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9C434E0C-8B0C-44C7-A377-0DBF5DFA3108}"/>
                    </a:ext>
                  </a:extLst>
                </p:cNvPr>
                <p:cNvCxnSpPr>
                  <a:cxnSpLocks/>
                  <a:stCxn id="54" idx="5"/>
                  <a:endCxn id="85" idx="1"/>
                </p:cNvCxnSpPr>
                <p:nvPr/>
              </p:nvCxnSpPr>
              <p:spPr>
                <a:xfrm>
                  <a:off x="6577165" y="2689729"/>
                  <a:ext cx="304826" cy="2515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ABE86686-D12B-49CA-9415-2338C41AE9B3}"/>
                    </a:ext>
                  </a:extLst>
                </p:cNvPr>
                <p:cNvCxnSpPr>
                  <a:cxnSpLocks/>
                  <a:stCxn id="54" idx="3"/>
                  <a:endCxn id="58" idx="7"/>
                </p:cNvCxnSpPr>
                <p:nvPr/>
              </p:nvCxnSpPr>
              <p:spPr>
                <a:xfrm flipH="1">
                  <a:off x="6145597" y="2689729"/>
                  <a:ext cx="266393" cy="2382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06CC39B7-4EB0-4928-B9FC-4E4D5EEDB080}"/>
                    </a:ext>
                  </a:extLst>
                </p:cNvPr>
                <p:cNvCxnSpPr>
                  <a:cxnSpLocks/>
                  <a:stCxn id="58" idx="4"/>
                </p:cNvCxnSpPr>
                <p:nvPr/>
              </p:nvCxnSpPr>
              <p:spPr>
                <a:xfrm flipH="1">
                  <a:off x="5799537" y="3127344"/>
                  <a:ext cx="263473" cy="85057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1679258A-1D8A-4883-8973-DAC4F1B2C782}"/>
                    </a:ext>
                  </a:extLst>
                </p:cNvPr>
                <p:cNvCxnSpPr>
                  <a:cxnSpLocks/>
                  <a:stCxn id="56" idx="5"/>
                </p:cNvCxnSpPr>
                <p:nvPr/>
              </p:nvCxnSpPr>
              <p:spPr>
                <a:xfrm>
                  <a:off x="8119050" y="2679703"/>
                  <a:ext cx="40890" cy="69148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93F0AD4E-CA1E-4CC2-B70C-388F275C82D7}"/>
                    </a:ext>
                  </a:extLst>
                </p:cNvPr>
                <p:cNvCxnSpPr>
                  <a:cxnSpLocks/>
                  <a:stCxn id="85" idx="4"/>
                </p:cNvCxnSpPr>
                <p:nvPr/>
              </p:nvCxnSpPr>
              <p:spPr>
                <a:xfrm>
                  <a:off x="6964579" y="3140664"/>
                  <a:ext cx="245378" cy="461047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CC1698-06B8-4563-ADB1-A4636F0C083A}"/>
                  </a:ext>
                </a:extLst>
              </p:cNvPr>
              <p:cNvSpPr/>
              <p:nvPr/>
            </p:nvSpPr>
            <p:spPr>
              <a:xfrm>
                <a:off x="5753051" y="4961339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E2D35ECD-498B-4C62-8F4D-B35FCB9ADE01}"/>
              </a:ext>
            </a:extLst>
          </p:cNvPr>
          <p:cNvSpPr txBox="1"/>
          <p:nvPr/>
        </p:nvSpPr>
        <p:spPr>
          <a:xfrm>
            <a:off x="4344976" y="2106200"/>
            <a:ext cx="175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= δ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D58AB5A1-FABC-4E44-B745-2243CCFF1C1F}"/>
              </a:ext>
            </a:extLst>
          </p:cNvPr>
          <p:cNvGrpSpPr/>
          <p:nvPr/>
        </p:nvGrpSpPr>
        <p:grpSpPr>
          <a:xfrm>
            <a:off x="6940924" y="3429000"/>
            <a:ext cx="4149101" cy="2625644"/>
            <a:chOff x="6940924" y="3429000"/>
            <a:chExt cx="4149101" cy="2625644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47910607-0033-426F-ABD8-502ABCEB6E8D}"/>
                </a:ext>
              </a:extLst>
            </p:cNvPr>
            <p:cNvGrpSpPr/>
            <p:nvPr/>
          </p:nvGrpSpPr>
          <p:grpSpPr>
            <a:xfrm>
              <a:off x="7934571" y="4056062"/>
              <a:ext cx="3155454" cy="1998582"/>
              <a:chOff x="5637278" y="2117923"/>
              <a:chExt cx="3155454" cy="1998582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F1404BA4-7706-47D0-B7DD-E4BD17AAC208}"/>
                  </a:ext>
                </a:extLst>
              </p:cNvPr>
              <p:cNvSpPr/>
              <p:nvPr/>
            </p:nvSpPr>
            <p:spPr>
              <a:xfrm>
                <a:off x="6377781" y="2490345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3D950457-FC51-47A0-9967-79A7ECFFC41F}"/>
                  </a:ext>
                </a:extLst>
              </p:cNvPr>
              <p:cNvSpPr/>
              <p:nvPr/>
            </p:nvSpPr>
            <p:spPr>
              <a:xfrm>
                <a:off x="7154000" y="2117923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8ADAAEDC-67F2-4060-A221-4F2C0F794192}"/>
                  </a:ext>
                </a:extLst>
              </p:cNvPr>
              <p:cNvSpPr/>
              <p:nvPr/>
            </p:nvSpPr>
            <p:spPr>
              <a:xfrm>
                <a:off x="7919666" y="2480319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1225D2EB-1EA3-4705-9FE4-2FD71009E65D}"/>
                  </a:ext>
                </a:extLst>
              </p:cNvPr>
              <p:cNvSpPr/>
              <p:nvPr/>
            </p:nvSpPr>
            <p:spPr>
              <a:xfrm>
                <a:off x="8368052" y="2948305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20536D41-02EA-402C-9F49-D847E9C7BE0F}"/>
                  </a:ext>
                </a:extLst>
              </p:cNvPr>
              <p:cNvSpPr/>
              <p:nvPr/>
            </p:nvSpPr>
            <p:spPr>
              <a:xfrm>
                <a:off x="5783954" y="2924262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D1A1DC26-4DCA-4678-BB27-071312C1A992}"/>
                  </a:ext>
                </a:extLst>
              </p:cNvPr>
              <p:cNvSpPr/>
              <p:nvPr/>
            </p:nvSpPr>
            <p:spPr>
              <a:xfrm>
                <a:off x="7239885" y="3420794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1DBBDC2A-2BAC-4177-8C86-F24724525F2D}"/>
                  </a:ext>
                </a:extLst>
              </p:cNvPr>
              <p:cNvSpPr/>
              <p:nvPr/>
            </p:nvSpPr>
            <p:spPr>
              <a:xfrm>
                <a:off x="6828967" y="2924262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88900888-EBD6-4FDF-BF4C-63E4A33F6953}"/>
                  </a:ext>
                </a:extLst>
              </p:cNvPr>
              <p:cNvSpPr/>
              <p:nvPr/>
            </p:nvSpPr>
            <p:spPr>
              <a:xfrm>
                <a:off x="6406153" y="3420794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0FCCA206-696F-49E7-B0B2-27DFC8666A8D}"/>
                  </a:ext>
                </a:extLst>
              </p:cNvPr>
              <p:cNvCxnSpPr>
                <a:cxnSpLocks/>
                <a:stCxn id="123" idx="2"/>
                <a:endCxn id="122" idx="7"/>
              </p:cNvCxnSpPr>
              <p:nvPr/>
            </p:nvCxnSpPr>
            <p:spPr>
              <a:xfrm flipH="1">
                <a:off x="6577165" y="2234720"/>
                <a:ext cx="576835" cy="28983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FDB7CB72-D57E-4E75-8396-F127A3154B7F}"/>
                  </a:ext>
                </a:extLst>
              </p:cNvPr>
              <p:cNvCxnSpPr>
                <a:cxnSpLocks/>
                <a:stCxn id="123" idx="6"/>
                <a:endCxn id="124" idx="1"/>
              </p:cNvCxnSpPr>
              <p:nvPr/>
            </p:nvCxnSpPr>
            <p:spPr>
              <a:xfrm>
                <a:off x="7387593" y="2234720"/>
                <a:ext cx="566282" cy="27980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245CFF9B-18B5-4D9D-B05F-E7D6773E3B0B}"/>
                  </a:ext>
                </a:extLst>
              </p:cNvPr>
              <p:cNvCxnSpPr>
                <a:cxnSpLocks/>
                <a:stCxn id="122" idx="5"/>
                <a:endCxn id="128" idx="1"/>
              </p:cNvCxnSpPr>
              <p:nvPr/>
            </p:nvCxnSpPr>
            <p:spPr>
              <a:xfrm>
                <a:off x="6577165" y="2689729"/>
                <a:ext cx="286011" cy="2687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6A802E84-9F31-424B-B4F4-C4D1A049067D}"/>
                  </a:ext>
                </a:extLst>
              </p:cNvPr>
              <p:cNvCxnSpPr>
                <a:cxnSpLocks/>
                <a:stCxn id="122" idx="3"/>
                <a:endCxn id="126" idx="7"/>
              </p:cNvCxnSpPr>
              <p:nvPr/>
            </p:nvCxnSpPr>
            <p:spPr>
              <a:xfrm flipH="1">
                <a:off x="5983338" y="2689729"/>
                <a:ext cx="428652" cy="2687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86346B3C-56AB-4DF5-8F85-6140AF4516D5}"/>
                  </a:ext>
                </a:extLst>
              </p:cNvPr>
              <p:cNvCxnSpPr>
                <a:cxnSpLocks/>
                <a:stCxn id="127" idx="0"/>
                <a:endCxn id="128" idx="5"/>
              </p:cNvCxnSpPr>
              <p:nvPr/>
            </p:nvCxnSpPr>
            <p:spPr>
              <a:xfrm flipH="1" flipV="1">
                <a:off x="7028351" y="3123646"/>
                <a:ext cx="328331" cy="29714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748B9002-8121-41CD-820F-2CCCA5FFBBB6}"/>
                  </a:ext>
                </a:extLst>
              </p:cNvPr>
              <p:cNvCxnSpPr>
                <a:cxnSpLocks/>
                <a:stCxn id="129" idx="0"/>
                <a:endCxn id="128" idx="3"/>
              </p:cNvCxnSpPr>
              <p:nvPr/>
            </p:nvCxnSpPr>
            <p:spPr>
              <a:xfrm flipV="1">
                <a:off x="6522950" y="3123646"/>
                <a:ext cx="340226" cy="29714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B4ECA286-BE38-4A9B-9558-15B7BA3C7C8B}"/>
                  </a:ext>
                </a:extLst>
              </p:cNvPr>
              <p:cNvCxnSpPr>
                <a:cxnSpLocks/>
                <a:stCxn id="125" idx="1"/>
                <a:endCxn id="124" idx="5"/>
              </p:cNvCxnSpPr>
              <p:nvPr/>
            </p:nvCxnSpPr>
            <p:spPr>
              <a:xfrm flipH="1" flipV="1">
                <a:off x="8119050" y="2679703"/>
                <a:ext cx="283211" cy="30281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ACD460FD-DBB5-4891-9F04-F7AFA7880AA0}"/>
                  </a:ext>
                </a:extLst>
              </p:cNvPr>
              <p:cNvCxnSpPr>
                <a:cxnSpLocks/>
                <a:stCxn id="126" idx="4"/>
              </p:cNvCxnSpPr>
              <p:nvPr/>
            </p:nvCxnSpPr>
            <p:spPr>
              <a:xfrm flipH="1">
                <a:off x="5637278" y="3157855"/>
                <a:ext cx="263473" cy="85057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8CD4CE5B-6B81-44EF-BE53-2B50D700445F}"/>
                  </a:ext>
                </a:extLst>
              </p:cNvPr>
              <p:cNvCxnSpPr>
                <a:cxnSpLocks/>
                <a:stCxn id="129" idx="4"/>
              </p:cNvCxnSpPr>
              <p:nvPr/>
            </p:nvCxnSpPr>
            <p:spPr>
              <a:xfrm>
                <a:off x="6522950" y="3654387"/>
                <a:ext cx="23573" cy="22130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02CBCC2C-73AD-4275-83FA-95231FC00185}"/>
                  </a:ext>
                </a:extLst>
              </p:cNvPr>
              <p:cNvCxnSpPr>
                <a:cxnSpLocks/>
                <a:stCxn id="127" idx="4"/>
              </p:cNvCxnSpPr>
              <p:nvPr/>
            </p:nvCxnSpPr>
            <p:spPr>
              <a:xfrm>
                <a:off x="7356682" y="3654387"/>
                <a:ext cx="116796" cy="46211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7C9DFEAE-4DBA-4202-8266-A321916B4209}"/>
                  </a:ext>
                </a:extLst>
              </p:cNvPr>
              <p:cNvCxnSpPr>
                <a:cxnSpLocks/>
                <a:stCxn id="125" idx="4"/>
              </p:cNvCxnSpPr>
              <p:nvPr/>
            </p:nvCxnSpPr>
            <p:spPr>
              <a:xfrm>
                <a:off x="8484849" y="3181898"/>
                <a:ext cx="307883" cy="60763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B444E7F8-80CC-45CB-B1FA-3C40FF8DC8E1}"/>
                </a:ext>
              </a:extLst>
            </p:cNvPr>
            <p:cNvCxnSpPr>
              <a:cxnSpLocks/>
              <a:stCxn id="16" idx="2"/>
              <a:endCxn id="123" idx="0"/>
            </p:cNvCxnSpPr>
            <p:nvPr/>
          </p:nvCxnSpPr>
          <p:spPr>
            <a:xfrm>
              <a:off x="6940924" y="3429000"/>
              <a:ext cx="2627166" cy="62706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01EFE7EF-8AB4-4B2A-AC0D-DC75136690C1}"/>
                </a:ext>
              </a:extLst>
            </p:cNvPr>
            <p:cNvSpPr txBox="1"/>
            <p:nvPr/>
          </p:nvSpPr>
          <p:spPr>
            <a:xfrm>
              <a:off x="7175308" y="3761772"/>
              <a:ext cx="123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Lazy</a:t>
              </a:r>
              <a:r>
                <a:rPr lang="zh-CN" altLang="en-US" dirty="0"/>
                <a:t>创建</a:t>
              </a: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217BC12E-A8D0-4978-97B3-7186F133A544}"/>
              </a:ext>
            </a:extLst>
          </p:cNvPr>
          <p:cNvGrpSpPr/>
          <p:nvPr/>
        </p:nvGrpSpPr>
        <p:grpSpPr>
          <a:xfrm>
            <a:off x="3949548" y="1779934"/>
            <a:ext cx="4036087" cy="1155795"/>
            <a:chOff x="3949548" y="1779934"/>
            <a:chExt cx="4036087" cy="1155795"/>
          </a:xfrm>
        </p:grpSpPr>
        <p:cxnSp>
          <p:nvCxnSpPr>
            <p:cNvPr id="150" name="连接符: 曲线 149">
              <a:extLst>
                <a:ext uri="{FF2B5EF4-FFF2-40B4-BE49-F238E27FC236}">
                  <a16:creationId xmlns:a16="http://schemas.microsoft.com/office/drawing/2014/main" id="{7715FC18-AA4D-45D0-9C9E-BD9EA25FEDD1}"/>
                </a:ext>
              </a:extLst>
            </p:cNvPr>
            <p:cNvCxnSpPr>
              <a:cxnSpLocks/>
              <a:stCxn id="16" idx="0"/>
              <a:endCxn id="10" idx="0"/>
            </p:cNvCxnSpPr>
            <p:nvPr/>
          </p:nvCxnSpPr>
          <p:spPr>
            <a:xfrm rot="16200000" flipV="1">
              <a:off x="5442061" y="1430516"/>
              <a:ext cx="12700" cy="2997726"/>
            </a:xfrm>
            <a:prstGeom prst="curvedConnector3">
              <a:avLst>
                <a:gd name="adj1" fmla="val 900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CD7D06CC-0376-4CE4-8E7E-7EF7DF93987C}"/>
                </a:ext>
              </a:extLst>
            </p:cNvPr>
            <p:cNvSpPr txBox="1"/>
            <p:nvPr/>
          </p:nvSpPr>
          <p:spPr>
            <a:xfrm>
              <a:off x="6595501" y="1779934"/>
              <a:ext cx="139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基于</a:t>
              </a:r>
              <a:r>
                <a:rPr lang="en-US" altLang="zh-CN" b="1" dirty="0">
                  <a:solidFill>
                    <a:srgbClr val="C00000"/>
                  </a:solidFill>
                </a:rPr>
                <a:t>LRU</a:t>
              </a:r>
            </a:p>
            <a:p>
              <a:pPr algn="ctr"/>
              <a:r>
                <a:rPr lang="zh-CN" altLang="en-US" b="1" dirty="0"/>
                <a:t>换入</a:t>
              </a:r>
              <a:r>
                <a:rPr lang="en-US" altLang="zh-CN" b="1" dirty="0"/>
                <a:t>/</a:t>
              </a:r>
              <a:r>
                <a:rPr lang="zh-CN" altLang="en-US" b="1" dirty="0"/>
                <a:t>换出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48567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5C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4FF53-C478-4247-8363-228C0BBA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620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A74DB-E85E-43E3-891C-A89BCB2C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53A6BC-6607-436D-B2DA-80D803904B35}"/>
              </a:ext>
            </a:extLst>
          </p:cNvPr>
          <p:cNvSpPr/>
          <p:nvPr/>
        </p:nvSpPr>
        <p:spPr>
          <a:xfrm>
            <a:off x="5638800" y="3895266"/>
            <a:ext cx="914400" cy="6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59B460-A38C-414D-897D-155BC8517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81"/>
          <a:stretch/>
        </p:blipFill>
        <p:spPr>
          <a:xfrm>
            <a:off x="5677897" y="1946000"/>
            <a:ext cx="83620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是一款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为原型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JFFS2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的基础上，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增强了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如下特性：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实现了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文件系统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的支持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B839AB-96E7-42C3-8F19-77F26CCB1305}"/>
              </a:ext>
            </a:extLst>
          </p:cNvPr>
          <p:cNvSpPr txBox="1">
            <a:spLocks/>
          </p:cNvSpPr>
          <p:nvPr/>
        </p:nvSpPr>
        <p:spPr>
          <a:xfrm>
            <a:off x="1295400" y="3429000"/>
            <a:ext cx="1005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Mergeable Tree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EBS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Mergeable Tree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GC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2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FFB12F2-DC50-4296-A35E-DB7EC824420A}"/>
              </a:ext>
            </a:extLst>
          </p:cNvPr>
          <p:cNvSpPr/>
          <p:nvPr/>
        </p:nvSpPr>
        <p:spPr>
          <a:xfrm>
            <a:off x="-5" y="0"/>
            <a:ext cx="12192000" cy="4411744"/>
          </a:xfrm>
          <a:prstGeom prst="rect">
            <a:avLst/>
          </a:prstGeom>
          <a:gradFill flip="none" rotWithShape="1">
            <a:gsLst>
              <a:gs pos="0">
                <a:srgbClr val="215CC1"/>
              </a:gs>
              <a:gs pos="100000">
                <a:srgbClr val="215CC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59542B-D8DA-47BD-BD45-004443542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426" y="160700"/>
            <a:ext cx="2247175" cy="7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1E3372-4841-4EFB-84D3-8F4D146A4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63511"/>
            <a:ext cx="3922388" cy="72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A8AAE4F-BAE6-446A-844E-8C6E0419380D}"/>
              </a:ext>
            </a:extLst>
          </p:cNvPr>
          <p:cNvSpPr txBox="1"/>
          <p:nvPr/>
        </p:nvSpPr>
        <p:spPr>
          <a:xfrm>
            <a:off x="998450" y="2695982"/>
            <a:ext cx="10195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zh-CN" alt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谢谢大家 </a:t>
            </a:r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5BD24F-8FE1-4BE0-B302-60DB8BA22059}"/>
              </a:ext>
            </a:extLst>
          </p:cNvPr>
          <p:cNvSpPr txBox="1"/>
          <p:nvPr/>
        </p:nvSpPr>
        <p:spPr>
          <a:xfrm>
            <a:off x="2389301" y="5206364"/>
            <a:ext cx="7413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主讲人：潘延麒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38421A88-27C7-4539-B733-B6D16A15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9FFB079-F0CD-42F9-BB07-81F69A031204}"/>
              </a:ext>
            </a:extLst>
          </p:cNvPr>
          <p:cNvGrpSpPr/>
          <p:nvPr/>
        </p:nvGrpSpPr>
        <p:grpSpPr>
          <a:xfrm>
            <a:off x="2151350" y="1337698"/>
            <a:ext cx="7889293" cy="473519"/>
            <a:chOff x="2151350" y="1337698"/>
            <a:chExt cx="7889293" cy="47351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84A2536-1E8F-49EA-BD30-709D517C83F6}"/>
                </a:ext>
              </a:extLst>
            </p:cNvPr>
            <p:cNvSpPr txBox="1"/>
            <p:nvPr/>
          </p:nvSpPr>
          <p:spPr>
            <a:xfrm>
              <a:off x="2151350" y="1337698"/>
              <a:ext cx="78892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FFFFFF"/>
                  </a:solidFill>
                  <a:effectLst/>
                  <a:latin typeface="Helvetica Neue"/>
                </a:rPr>
                <a:t>2021</a:t>
              </a:r>
              <a:r>
                <a:rPr lang="zh-CN" altLang="en-US" b="1" dirty="0">
                  <a:solidFill>
                    <a:srgbClr val="FFFFFF"/>
                  </a:solidFill>
                  <a:effectLst/>
                  <a:latin typeface="Helvetica Neue"/>
                </a:rPr>
                <a:t>年全国大学生计算机系统能力大赛操作系统设计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4F2EAEF-6B3C-4B9B-93BA-DCF089D71C92}"/>
                </a:ext>
              </a:extLst>
            </p:cNvPr>
            <p:cNvCxnSpPr>
              <a:cxnSpLocks/>
            </p:cNvCxnSpPr>
            <p:nvPr/>
          </p:nvCxnSpPr>
          <p:spPr>
            <a:xfrm>
              <a:off x="3290563" y="1811217"/>
              <a:ext cx="56108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副标题 2">
            <a:extLst>
              <a:ext uri="{FF2B5EF4-FFF2-40B4-BE49-F238E27FC236}">
                <a16:creationId xmlns:a16="http://schemas.microsoft.com/office/drawing/2014/main" id="{186BC74C-7927-4F11-8E00-81B8C7A17418}"/>
              </a:ext>
            </a:extLst>
          </p:cNvPr>
          <p:cNvSpPr txBox="1">
            <a:spLocks/>
          </p:cNvSpPr>
          <p:nvPr/>
        </p:nvSpPr>
        <p:spPr>
          <a:xfrm>
            <a:off x="1524000" y="4685122"/>
            <a:ext cx="9144000" cy="984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队员：潘延麒、胡智胜、张楠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指导教师：夏文、江仲明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25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何为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读快、写慢，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写特性（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为单位擦除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擦写寿命一般为十万次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C84EBA-02BD-47E1-A4BF-DAACFB2C7176}"/>
              </a:ext>
            </a:extLst>
          </p:cNvPr>
          <p:cNvSpPr/>
          <p:nvPr/>
        </p:nvSpPr>
        <p:spPr>
          <a:xfrm>
            <a:off x="6357591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FA0907-C433-47CC-8008-4402EB5607C4}"/>
              </a:ext>
            </a:extLst>
          </p:cNvPr>
          <p:cNvSpPr/>
          <p:nvPr/>
        </p:nvSpPr>
        <p:spPr>
          <a:xfrm>
            <a:off x="6857212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EA45A3-35EF-4C3F-856B-AE5B351DB0AB}"/>
              </a:ext>
            </a:extLst>
          </p:cNvPr>
          <p:cNvSpPr/>
          <p:nvPr/>
        </p:nvSpPr>
        <p:spPr>
          <a:xfrm>
            <a:off x="7356833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E361B7-D099-4D4D-9929-567F38A8FD62}"/>
              </a:ext>
            </a:extLst>
          </p:cNvPr>
          <p:cNvSpPr/>
          <p:nvPr/>
        </p:nvSpPr>
        <p:spPr>
          <a:xfrm>
            <a:off x="7856454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47C74E-2A05-43F2-ABB9-4E4528241EBA}"/>
              </a:ext>
            </a:extLst>
          </p:cNvPr>
          <p:cNvSpPr/>
          <p:nvPr/>
        </p:nvSpPr>
        <p:spPr>
          <a:xfrm>
            <a:off x="8356075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FAA0E2-E39F-458C-AF6B-5F0432DAA75E}"/>
              </a:ext>
            </a:extLst>
          </p:cNvPr>
          <p:cNvSpPr/>
          <p:nvPr/>
        </p:nvSpPr>
        <p:spPr>
          <a:xfrm>
            <a:off x="8855696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350110-373E-43DB-BD73-4B5CA68556D1}"/>
              </a:ext>
            </a:extLst>
          </p:cNvPr>
          <p:cNvSpPr/>
          <p:nvPr/>
        </p:nvSpPr>
        <p:spPr>
          <a:xfrm>
            <a:off x="9355317" y="4317475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A6B1D7-A260-4C32-AC40-E819D823B17C}"/>
              </a:ext>
            </a:extLst>
          </p:cNvPr>
          <p:cNvSpPr/>
          <p:nvPr/>
        </p:nvSpPr>
        <p:spPr>
          <a:xfrm>
            <a:off x="9854938" y="4317475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884623-87D5-4B38-8834-653F8DF15B96}"/>
              </a:ext>
            </a:extLst>
          </p:cNvPr>
          <p:cNvSpPr txBox="1"/>
          <p:nvPr/>
        </p:nvSpPr>
        <p:spPr>
          <a:xfrm>
            <a:off x="5608160" y="4382619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E7C915-420E-4BCC-855A-445B10D90352}"/>
              </a:ext>
            </a:extLst>
          </p:cNvPr>
          <p:cNvSpPr/>
          <p:nvPr/>
        </p:nvSpPr>
        <p:spPr>
          <a:xfrm>
            <a:off x="6357591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C81AE1-228E-4848-8BAF-E97EB18BA061}"/>
              </a:ext>
            </a:extLst>
          </p:cNvPr>
          <p:cNvSpPr/>
          <p:nvPr/>
        </p:nvSpPr>
        <p:spPr>
          <a:xfrm>
            <a:off x="6857212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5338AF-0E1E-491D-B6EC-1FD6EDEDB489}"/>
              </a:ext>
            </a:extLst>
          </p:cNvPr>
          <p:cNvSpPr/>
          <p:nvPr/>
        </p:nvSpPr>
        <p:spPr>
          <a:xfrm>
            <a:off x="7356833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EF3F09-422A-4FD4-BB5E-5F2CF3EFC353}"/>
              </a:ext>
            </a:extLst>
          </p:cNvPr>
          <p:cNvSpPr/>
          <p:nvPr/>
        </p:nvSpPr>
        <p:spPr>
          <a:xfrm>
            <a:off x="7856454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CA6F515-7DB4-4448-96A4-B4C974FD1776}"/>
              </a:ext>
            </a:extLst>
          </p:cNvPr>
          <p:cNvSpPr/>
          <p:nvPr/>
        </p:nvSpPr>
        <p:spPr>
          <a:xfrm>
            <a:off x="8356075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D9AC856-C7D7-40EF-89B2-34F4FF75618F}"/>
              </a:ext>
            </a:extLst>
          </p:cNvPr>
          <p:cNvSpPr/>
          <p:nvPr/>
        </p:nvSpPr>
        <p:spPr>
          <a:xfrm>
            <a:off x="8855696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26B2E2-A8DD-4660-A09C-47B3745010CB}"/>
              </a:ext>
            </a:extLst>
          </p:cNvPr>
          <p:cNvSpPr/>
          <p:nvPr/>
        </p:nvSpPr>
        <p:spPr>
          <a:xfrm>
            <a:off x="9355317" y="342899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252AE9-AA48-458B-80AD-714484D630BB}"/>
              </a:ext>
            </a:extLst>
          </p:cNvPr>
          <p:cNvSpPr/>
          <p:nvPr/>
        </p:nvSpPr>
        <p:spPr>
          <a:xfrm>
            <a:off x="9854938" y="342899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9657AF-9480-4734-9AA5-7EECF10DE8AD}"/>
              </a:ext>
            </a:extLst>
          </p:cNvPr>
          <p:cNvSpPr txBox="1"/>
          <p:nvPr/>
        </p:nvSpPr>
        <p:spPr>
          <a:xfrm>
            <a:off x="5608160" y="3494143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303AF55-BDB9-4DC5-9AC5-266440EC6C1D}"/>
              </a:ext>
            </a:extLst>
          </p:cNvPr>
          <p:cNvCxnSpPr>
            <a:stCxn id="37" idx="2"/>
            <a:endCxn id="15" idx="0"/>
          </p:cNvCxnSpPr>
          <p:nvPr/>
        </p:nvCxnSpPr>
        <p:spPr>
          <a:xfrm>
            <a:off x="9605128" y="3928620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6A7F691-1391-478E-ABC7-9A21B7B96B79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>
            <a:off x="10104749" y="3928620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A07214-3DA9-4197-9D3A-827CCAA85875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>
            <a:off x="6607402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B67BD58-F69C-4326-96B7-079D3BEDD403}"/>
              </a:ext>
            </a:extLst>
          </p:cNvPr>
          <p:cNvCxnSpPr>
            <a:cxnSpLocks/>
            <a:stCxn id="32" idx="2"/>
            <a:endCxn id="9" idx="0"/>
          </p:cNvCxnSpPr>
          <p:nvPr/>
        </p:nvCxnSpPr>
        <p:spPr>
          <a:xfrm>
            <a:off x="7107023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743F3F5-7C20-494A-99C0-49DFD6725EF3}"/>
              </a:ext>
            </a:extLst>
          </p:cNvPr>
          <p:cNvCxnSpPr>
            <a:cxnSpLocks/>
          </p:cNvCxnSpPr>
          <p:nvPr/>
        </p:nvCxnSpPr>
        <p:spPr>
          <a:xfrm>
            <a:off x="7606644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224B5F1-F4B1-494A-859A-E5419F8CA342}"/>
              </a:ext>
            </a:extLst>
          </p:cNvPr>
          <p:cNvCxnSpPr>
            <a:cxnSpLocks/>
          </p:cNvCxnSpPr>
          <p:nvPr/>
        </p:nvCxnSpPr>
        <p:spPr>
          <a:xfrm>
            <a:off x="8106265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CA2A6C9-8A06-4D69-B6A1-7EC668B44B89}"/>
              </a:ext>
            </a:extLst>
          </p:cNvPr>
          <p:cNvCxnSpPr>
            <a:cxnSpLocks/>
          </p:cNvCxnSpPr>
          <p:nvPr/>
        </p:nvCxnSpPr>
        <p:spPr>
          <a:xfrm>
            <a:off x="8605886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4AC48D3-2D57-4A6E-9F39-4C0399DB09F2}"/>
              </a:ext>
            </a:extLst>
          </p:cNvPr>
          <p:cNvCxnSpPr>
            <a:cxnSpLocks/>
          </p:cNvCxnSpPr>
          <p:nvPr/>
        </p:nvCxnSpPr>
        <p:spPr>
          <a:xfrm>
            <a:off x="9105507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F451C75-56C3-4A92-AF79-851576CE5B75}"/>
              </a:ext>
            </a:extLst>
          </p:cNvPr>
          <p:cNvCxnSpPr>
            <a:cxnSpLocks/>
          </p:cNvCxnSpPr>
          <p:nvPr/>
        </p:nvCxnSpPr>
        <p:spPr>
          <a:xfrm>
            <a:off x="5608160" y="4110086"/>
            <a:ext cx="57456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721E261-81C3-4E6A-ADE6-EA5A4F286B9C}"/>
              </a:ext>
            </a:extLst>
          </p:cNvPr>
          <p:cNvSpPr txBox="1"/>
          <p:nvPr/>
        </p:nvSpPr>
        <p:spPr>
          <a:xfrm>
            <a:off x="10661715" y="4382620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3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何为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读快、写慢，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写特性（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为单位擦除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擦写寿命一般为十万次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C84EBA-02BD-47E1-A4BF-DAACFB2C7176}"/>
              </a:ext>
            </a:extLst>
          </p:cNvPr>
          <p:cNvSpPr/>
          <p:nvPr/>
        </p:nvSpPr>
        <p:spPr>
          <a:xfrm>
            <a:off x="6357591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FA0907-C433-47CC-8008-4402EB5607C4}"/>
              </a:ext>
            </a:extLst>
          </p:cNvPr>
          <p:cNvSpPr/>
          <p:nvPr/>
        </p:nvSpPr>
        <p:spPr>
          <a:xfrm>
            <a:off x="6857212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EA45A3-35EF-4C3F-856B-AE5B351DB0AB}"/>
              </a:ext>
            </a:extLst>
          </p:cNvPr>
          <p:cNvSpPr/>
          <p:nvPr/>
        </p:nvSpPr>
        <p:spPr>
          <a:xfrm>
            <a:off x="7356833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E361B7-D099-4D4D-9929-567F38A8FD62}"/>
              </a:ext>
            </a:extLst>
          </p:cNvPr>
          <p:cNvSpPr/>
          <p:nvPr/>
        </p:nvSpPr>
        <p:spPr>
          <a:xfrm>
            <a:off x="7856454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47C74E-2A05-43F2-ABB9-4E4528241EBA}"/>
              </a:ext>
            </a:extLst>
          </p:cNvPr>
          <p:cNvSpPr/>
          <p:nvPr/>
        </p:nvSpPr>
        <p:spPr>
          <a:xfrm>
            <a:off x="8356075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FAA0E2-E39F-458C-AF6B-5F0432DAA75E}"/>
              </a:ext>
            </a:extLst>
          </p:cNvPr>
          <p:cNvSpPr/>
          <p:nvPr/>
        </p:nvSpPr>
        <p:spPr>
          <a:xfrm>
            <a:off x="8855696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350110-373E-43DB-BD73-4B5CA68556D1}"/>
              </a:ext>
            </a:extLst>
          </p:cNvPr>
          <p:cNvSpPr/>
          <p:nvPr/>
        </p:nvSpPr>
        <p:spPr>
          <a:xfrm>
            <a:off x="9355317" y="4317475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A6B1D7-A260-4C32-AC40-E819D823B17C}"/>
              </a:ext>
            </a:extLst>
          </p:cNvPr>
          <p:cNvSpPr/>
          <p:nvPr/>
        </p:nvSpPr>
        <p:spPr>
          <a:xfrm>
            <a:off x="9854938" y="4317475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884623-87D5-4B38-8834-653F8DF15B96}"/>
              </a:ext>
            </a:extLst>
          </p:cNvPr>
          <p:cNvSpPr txBox="1"/>
          <p:nvPr/>
        </p:nvSpPr>
        <p:spPr>
          <a:xfrm>
            <a:off x="5608160" y="4382619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E7C915-420E-4BCC-855A-445B10D90352}"/>
              </a:ext>
            </a:extLst>
          </p:cNvPr>
          <p:cNvSpPr/>
          <p:nvPr/>
        </p:nvSpPr>
        <p:spPr>
          <a:xfrm>
            <a:off x="6357591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C81AE1-228E-4848-8BAF-E97EB18BA061}"/>
              </a:ext>
            </a:extLst>
          </p:cNvPr>
          <p:cNvSpPr/>
          <p:nvPr/>
        </p:nvSpPr>
        <p:spPr>
          <a:xfrm>
            <a:off x="6857212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5338AF-0E1E-491D-B6EC-1FD6EDEDB489}"/>
              </a:ext>
            </a:extLst>
          </p:cNvPr>
          <p:cNvSpPr/>
          <p:nvPr/>
        </p:nvSpPr>
        <p:spPr>
          <a:xfrm>
            <a:off x="7356833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EF3F09-422A-4FD4-BB5E-5F2CF3EFC353}"/>
              </a:ext>
            </a:extLst>
          </p:cNvPr>
          <p:cNvSpPr/>
          <p:nvPr/>
        </p:nvSpPr>
        <p:spPr>
          <a:xfrm>
            <a:off x="7856454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CA6F515-7DB4-4448-96A4-B4C974FD1776}"/>
              </a:ext>
            </a:extLst>
          </p:cNvPr>
          <p:cNvSpPr/>
          <p:nvPr/>
        </p:nvSpPr>
        <p:spPr>
          <a:xfrm>
            <a:off x="8356075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D9AC856-C7D7-40EF-89B2-34F4FF75618F}"/>
              </a:ext>
            </a:extLst>
          </p:cNvPr>
          <p:cNvSpPr/>
          <p:nvPr/>
        </p:nvSpPr>
        <p:spPr>
          <a:xfrm>
            <a:off x="8855696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26B2E2-A8DD-4660-A09C-47B3745010CB}"/>
              </a:ext>
            </a:extLst>
          </p:cNvPr>
          <p:cNvSpPr/>
          <p:nvPr/>
        </p:nvSpPr>
        <p:spPr>
          <a:xfrm>
            <a:off x="9355317" y="342899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252AE9-AA48-458B-80AD-714484D630BB}"/>
              </a:ext>
            </a:extLst>
          </p:cNvPr>
          <p:cNvSpPr/>
          <p:nvPr/>
        </p:nvSpPr>
        <p:spPr>
          <a:xfrm>
            <a:off x="9854938" y="342899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9657AF-9480-4734-9AA5-7EECF10DE8AD}"/>
              </a:ext>
            </a:extLst>
          </p:cNvPr>
          <p:cNvSpPr txBox="1"/>
          <p:nvPr/>
        </p:nvSpPr>
        <p:spPr>
          <a:xfrm>
            <a:off x="5608160" y="3494143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303AF55-BDB9-4DC5-9AC5-266440EC6C1D}"/>
              </a:ext>
            </a:extLst>
          </p:cNvPr>
          <p:cNvCxnSpPr>
            <a:stCxn id="37" idx="2"/>
            <a:endCxn id="15" idx="0"/>
          </p:cNvCxnSpPr>
          <p:nvPr/>
        </p:nvCxnSpPr>
        <p:spPr>
          <a:xfrm>
            <a:off x="9605128" y="3928620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6A7F691-1391-478E-ABC7-9A21B7B96B79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>
            <a:off x="10104749" y="3928620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4A07214-3DA9-4197-9D3A-827CCAA85875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>
            <a:off x="6607402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B67BD58-F69C-4326-96B7-079D3BEDD403}"/>
              </a:ext>
            </a:extLst>
          </p:cNvPr>
          <p:cNvCxnSpPr>
            <a:cxnSpLocks/>
            <a:stCxn id="32" idx="2"/>
            <a:endCxn id="9" idx="0"/>
          </p:cNvCxnSpPr>
          <p:nvPr/>
        </p:nvCxnSpPr>
        <p:spPr>
          <a:xfrm>
            <a:off x="7107023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743F3F5-7C20-494A-99C0-49DFD6725EF3}"/>
              </a:ext>
            </a:extLst>
          </p:cNvPr>
          <p:cNvCxnSpPr>
            <a:cxnSpLocks/>
          </p:cNvCxnSpPr>
          <p:nvPr/>
        </p:nvCxnSpPr>
        <p:spPr>
          <a:xfrm>
            <a:off x="7606644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224B5F1-F4B1-494A-859A-E5419F8CA342}"/>
              </a:ext>
            </a:extLst>
          </p:cNvPr>
          <p:cNvCxnSpPr>
            <a:cxnSpLocks/>
          </p:cNvCxnSpPr>
          <p:nvPr/>
        </p:nvCxnSpPr>
        <p:spPr>
          <a:xfrm>
            <a:off x="8106265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CA2A6C9-8A06-4D69-B6A1-7EC668B44B89}"/>
              </a:ext>
            </a:extLst>
          </p:cNvPr>
          <p:cNvCxnSpPr>
            <a:cxnSpLocks/>
          </p:cNvCxnSpPr>
          <p:nvPr/>
        </p:nvCxnSpPr>
        <p:spPr>
          <a:xfrm>
            <a:off x="8605886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4AC48D3-2D57-4A6E-9F39-4C0399DB09F2}"/>
              </a:ext>
            </a:extLst>
          </p:cNvPr>
          <p:cNvCxnSpPr>
            <a:cxnSpLocks/>
          </p:cNvCxnSpPr>
          <p:nvPr/>
        </p:nvCxnSpPr>
        <p:spPr>
          <a:xfrm>
            <a:off x="9105507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F451C75-56C3-4A92-AF79-851576CE5B75}"/>
              </a:ext>
            </a:extLst>
          </p:cNvPr>
          <p:cNvCxnSpPr>
            <a:cxnSpLocks/>
          </p:cNvCxnSpPr>
          <p:nvPr/>
        </p:nvCxnSpPr>
        <p:spPr>
          <a:xfrm>
            <a:off x="5608160" y="4110086"/>
            <a:ext cx="57456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721E261-81C3-4E6A-ADE6-EA5A4F286B9C}"/>
              </a:ext>
            </a:extLst>
          </p:cNvPr>
          <p:cNvSpPr txBox="1"/>
          <p:nvPr/>
        </p:nvSpPr>
        <p:spPr>
          <a:xfrm>
            <a:off x="10661715" y="4382620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8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何为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读快、写慢，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写特性（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为单位擦除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擦写寿命一般为十万次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C84EBA-02BD-47E1-A4BF-DAACFB2C7176}"/>
              </a:ext>
            </a:extLst>
          </p:cNvPr>
          <p:cNvSpPr/>
          <p:nvPr/>
        </p:nvSpPr>
        <p:spPr>
          <a:xfrm>
            <a:off x="6357591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FA0907-C433-47CC-8008-4402EB5607C4}"/>
              </a:ext>
            </a:extLst>
          </p:cNvPr>
          <p:cNvSpPr/>
          <p:nvPr/>
        </p:nvSpPr>
        <p:spPr>
          <a:xfrm>
            <a:off x="6857212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EA45A3-35EF-4C3F-856B-AE5B351DB0AB}"/>
              </a:ext>
            </a:extLst>
          </p:cNvPr>
          <p:cNvSpPr/>
          <p:nvPr/>
        </p:nvSpPr>
        <p:spPr>
          <a:xfrm>
            <a:off x="7356833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E361B7-D099-4D4D-9929-567F38A8FD62}"/>
              </a:ext>
            </a:extLst>
          </p:cNvPr>
          <p:cNvSpPr/>
          <p:nvPr/>
        </p:nvSpPr>
        <p:spPr>
          <a:xfrm>
            <a:off x="7856454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47C74E-2A05-43F2-ABB9-4E4528241EBA}"/>
              </a:ext>
            </a:extLst>
          </p:cNvPr>
          <p:cNvSpPr/>
          <p:nvPr/>
        </p:nvSpPr>
        <p:spPr>
          <a:xfrm>
            <a:off x="8356075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FAA0E2-E39F-458C-AF6B-5F0432DAA75E}"/>
              </a:ext>
            </a:extLst>
          </p:cNvPr>
          <p:cNvSpPr/>
          <p:nvPr/>
        </p:nvSpPr>
        <p:spPr>
          <a:xfrm>
            <a:off x="8855696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350110-373E-43DB-BD73-4B5CA68556D1}"/>
              </a:ext>
            </a:extLst>
          </p:cNvPr>
          <p:cNvSpPr/>
          <p:nvPr/>
        </p:nvSpPr>
        <p:spPr>
          <a:xfrm>
            <a:off x="9355317" y="4317475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A6B1D7-A260-4C32-AC40-E819D823B17C}"/>
              </a:ext>
            </a:extLst>
          </p:cNvPr>
          <p:cNvSpPr/>
          <p:nvPr/>
        </p:nvSpPr>
        <p:spPr>
          <a:xfrm>
            <a:off x="9854938" y="4317475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E7C915-420E-4BCC-855A-445B10D90352}"/>
              </a:ext>
            </a:extLst>
          </p:cNvPr>
          <p:cNvSpPr/>
          <p:nvPr/>
        </p:nvSpPr>
        <p:spPr>
          <a:xfrm>
            <a:off x="6357591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C81AE1-228E-4848-8BAF-E97EB18BA061}"/>
              </a:ext>
            </a:extLst>
          </p:cNvPr>
          <p:cNvSpPr/>
          <p:nvPr/>
        </p:nvSpPr>
        <p:spPr>
          <a:xfrm>
            <a:off x="6857212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5338AF-0E1E-491D-B6EC-1FD6EDEDB489}"/>
              </a:ext>
            </a:extLst>
          </p:cNvPr>
          <p:cNvSpPr/>
          <p:nvPr/>
        </p:nvSpPr>
        <p:spPr>
          <a:xfrm>
            <a:off x="7356833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EF3F09-422A-4FD4-BB5E-5F2CF3EFC353}"/>
              </a:ext>
            </a:extLst>
          </p:cNvPr>
          <p:cNvSpPr/>
          <p:nvPr/>
        </p:nvSpPr>
        <p:spPr>
          <a:xfrm>
            <a:off x="7856454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CA6F515-7DB4-4448-96A4-B4C974FD1776}"/>
              </a:ext>
            </a:extLst>
          </p:cNvPr>
          <p:cNvSpPr/>
          <p:nvPr/>
        </p:nvSpPr>
        <p:spPr>
          <a:xfrm>
            <a:off x="8356075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D9AC856-C7D7-40EF-89B2-34F4FF75618F}"/>
              </a:ext>
            </a:extLst>
          </p:cNvPr>
          <p:cNvSpPr/>
          <p:nvPr/>
        </p:nvSpPr>
        <p:spPr>
          <a:xfrm>
            <a:off x="8855696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26B2E2-A8DD-4660-A09C-47B3745010CB}"/>
              </a:ext>
            </a:extLst>
          </p:cNvPr>
          <p:cNvSpPr/>
          <p:nvPr/>
        </p:nvSpPr>
        <p:spPr>
          <a:xfrm>
            <a:off x="9355317" y="342899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252AE9-AA48-458B-80AD-714484D630BB}"/>
              </a:ext>
            </a:extLst>
          </p:cNvPr>
          <p:cNvSpPr/>
          <p:nvPr/>
        </p:nvSpPr>
        <p:spPr>
          <a:xfrm>
            <a:off x="9854938" y="342899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9657AF-9480-4734-9AA5-7EECF10DE8AD}"/>
              </a:ext>
            </a:extLst>
          </p:cNvPr>
          <p:cNvSpPr txBox="1"/>
          <p:nvPr/>
        </p:nvSpPr>
        <p:spPr>
          <a:xfrm>
            <a:off x="5608160" y="3494143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F451C75-56C3-4A92-AF79-851576CE5B75}"/>
              </a:ext>
            </a:extLst>
          </p:cNvPr>
          <p:cNvCxnSpPr>
            <a:cxnSpLocks/>
          </p:cNvCxnSpPr>
          <p:nvPr/>
        </p:nvCxnSpPr>
        <p:spPr>
          <a:xfrm>
            <a:off x="5608160" y="4110086"/>
            <a:ext cx="57456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721E261-81C3-4E6A-ADE6-EA5A4F286B9C}"/>
              </a:ext>
            </a:extLst>
          </p:cNvPr>
          <p:cNvSpPr txBox="1"/>
          <p:nvPr/>
        </p:nvSpPr>
        <p:spPr>
          <a:xfrm>
            <a:off x="10661715" y="4382620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0751416-9D00-42BE-B893-9230E79634D5}"/>
              </a:ext>
            </a:extLst>
          </p:cNvPr>
          <p:cNvSpPr txBox="1"/>
          <p:nvPr/>
        </p:nvSpPr>
        <p:spPr>
          <a:xfrm>
            <a:off x="5515856" y="4384134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95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E0D7-3A21-4786-8614-68106BC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背景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何为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Norflash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6C9A-E0EF-4D7D-9488-DCDABA007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读快、写慢，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写特性（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为单位擦除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擦写寿命一般为十万次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102DE-50B6-4AEB-B04D-745C6402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Team © Hoit-23o2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C84EBA-02BD-47E1-A4BF-DAACFB2C7176}"/>
              </a:ext>
            </a:extLst>
          </p:cNvPr>
          <p:cNvSpPr/>
          <p:nvPr/>
        </p:nvSpPr>
        <p:spPr>
          <a:xfrm>
            <a:off x="6357591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FA0907-C433-47CC-8008-4402EB5607C4}"/>
              </a:ext>
            </a:extLst>
          </p:cNvPr>
          <p:cNvSpPr/>
          <p:nvPr/>
        </p:nvSpPr>
        <p:spPr>
          <a:xfrm>
            <a:off x="6857212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EA45A3-35EF-4C3F-856B-AE5B351DB0AB}"/>
              </a:ext>
            </a:extLst>
          </p:cNvPr>
          <p:cNvSpPr/>
          <p:nvPr/>
        </p:nvSpPr>
        <p:spPr>
          <a:xfrm>
            <a:off x="7356833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E361B7-D099-4D4D-9929-567F38A8FD62}"/>
              </a:ext>
            </a:extLst>
          </p:cNvPr>
          <p:cNvSpPr/>
          <p:nvPr/>
        </p:nvSpPr>
        <p:spPr>
          <a:xfrm>
            <a:off x="7856454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47C74E-2A05-43F2-ABB9-4E4528241EBA}"/>
              </a:ext>
            </a:extLst>
          </p:cNvPr>
          <p:cNvSpPr/>
          <p:nvPr/>
        </p:nvSpPr>
        <p:spPr>
          <a:xfrm>
            <a:off x="8356075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FAA0E2-E39F-458C-AF6B-5F0432DAA75E}"/>
              </a:ext>
            </a:extLst>
          </p:cNvPr>
          <p:cNvSpPr/>
          <p:nvPr/>
        </p:nvSpPr>
        <p:spPr>
          <a:xfrm>
            <a:off x="8855696" y="4317476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E350110-373E-43DB-BD73-4B5CA68556D1}"/>
              </a:ext>
            </a:extLst>
          </p:cNvPr>
          <p:cNvSpPr/>
          <p:nvPr/>
        </p:nvSpPr>
        <p:spPr>
          <a:xfrm>
            <a:off x="9355317" y="4317475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A6B1D7-A260-4C32-AC40-E819D823B17C}"/>
              </a:ext>
            </a:extLst>
          </p:cNvPr>
          <p:cNvSpPr/>
          <p:nvPr/>
        </p:nvSpPr>
        <p:spPr>
          <a:xfrm>
            <a:off x="9854938" y="4317475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E7C915-420E-4BCC-855A-445B10D90352}"/>
              </a:ext>
            </a:extLst>
          </p:cNvPr>
          <p:cNvSpPr/>
          <p:nvPr/>
        </p:nvSpPr>
        <p:spPr>
          <a:xfrm>
            <a:off x="6357591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C81AE1-228E-4848-8BAF-E97EB18BA061}"/>
              </a:ext>
            </a:extLst>
          </p:cNvPr>
          <p:cNvSpPr/>
          <p:nvPr/>
        </p:nvSpPr>
        <p:spPr>
          <a:xfrm>
            <a:off x="6857212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85338AF-0E1E-491D-B6EC-1FD6EDEDB489}"/>
              </a:ext>
            </a:extLst>
          </p:cNvPr>
          <p:cNvSpPr/>
          <p:nvPr/>
        </p:nvSpPr>
        <p:spPr>
          <a:xfrm>
            <a:off x="7356833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EF3F09-422A-4FD4-BB5E-5F2CF3EFC353}"/>
              </a:ext>
            </a:extLst>
          </p:cNvPr>
          <p:cNvSpPr/>
          <p:nvPr/>
        </p:nvSpPr>
        <p:spPr>
          <a:xfrm>
            <a:off x="7856454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CA6F515-7DB4-4448-96A4-B4C974FD1776}"/>
              </a:ext>
            </a:extLst>
          </p:cNvPr>
          <p:cNvSpPr/>
          <p:nvPr/>
        </p:nvSpPr>
        <p:spPr>
          <a:xfrm>
            <a:off x="8356075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D9AC856-C7D7-40EF-89B2-34F4FF75618F}"/>
              </a:ext>
            </a:extLst>
          </p:cNvPr>
          <p:cNvSpPr/>
          <p:nvPr/>
        </p:nvSpPr>
        <p:spPr>
          <a:xfrm>
            <a:off x="8855696" y="3429000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26B2E2-A8DD-4660-A09C-47B3745010CB}"/>
              </a:ext>
            </a:extLst>
          </p:cNvPr>
          <p:cNvSpPr/>
          <p:nvPr/>
        </p:nvSpPr>
        <p:spPr>
          <a:xfrm>
            <a:off x="9355317" y="342899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252AE9-AA48-458B-80AD-714484D630BB}"/>
              </a:ext>
            </a:extLst>
          </p:cNvPr>
          <p:cNvSpPr/>
          <p:nvPr/>
        </p:nvSpPr>
        <p:spPr>
          <a:xfrm>
            <a:off x="9854938" y="342899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9657AF-9480-4734-9AA5-7EECF10DE8AD}"/>
              </a:ext>
            </a:extLst>
          </p:cNvPr>
          <p:cNvSpPr txBox="1"/>
          <p:nvPr/>
        </p:nvSpPr>
        <p:spPr>
          <a:xfrm>
            <a:off x="5608160" y="3494143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F451C75-56C3-4A92-AF79-851576CE5B75}"/>
              </a:ext>
            </a:extLst>
          </p:cNvPr>
          <p:cNvCxnSpPr>
            <a:cxnSpLocks/>
          </p:cNvCxnSpPr>
          <p:nvPr/>
        </p:nvCxnSpPr>
        <p:spPr>
          <a:xfrm>
            <a:off x="5608160" y="4110086"/>
            <a:ext cx="57456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721E261-81C3-4E6A-ADE6-EA5A4F286B9C}"/>
              </a:ext>
            </a:extLst>
          </p:cNvPr>
          <p:cNvSpPr txBox="1"/>
          <p:nvPr/>
        </p:nvSpPr>
        <p:spPr>
          <a:xfrm>
            <a:off x="10661715" y="4382620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0620FC7-9C45-4184-AFBD-F52D7A796630}"/>
              </a:ext>
            </a:extLst>
          </p:cNvPr>
          <p:cNvCxnSpPr>
            <a:stCxn id="31" idx="2"/>
            <a:endCxn id="7" idx="0"/>
          </p:cNvCxnSpPr>
          <p:nvPr/>
        </p:nvCxnSpPr>
        <p:spPr>
          <a:xfrm>
            <a:off x="6607402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75A63CB-2632-4994-BDF7-1B2A77D5A1C9}"/>
              </a:ext>
            </a:extLst>
          </p:cNvPr>
          <p:cNvCxnSpPr>
            <a:cxnSpLocks/>
            <a:stCxn id="32" idx="2"/>
            <a:endCxn id="9" idx="0"/>
          </p:cNvCxnSpPr>
          <p:nvPr/>
        </p:nvCxnSpPr>
        <p:spPr>
          <a:xfrm>
            <a:off x="7107023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7ED28D4-9C57-4E4E-92B5-547D36722099}"/>
              </a:ext>
            </a:extLst>
          </p:cNvPr>
          <p:cNvCxnSpPr>
            <a:cxnSpLocks/>
          </p:cNvCxnSpPr>
          <p:nvPr/>
        </p:nvCxnSpPr>
        <p:spPr>
          <a:xfrm>
            <a:off x="7606644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C48794B-2591-44BB-89B5-144A0608AA96}"/>
              </a:ext>
            </a:extLst>
          </p:cNvPr>
          <p:cNvCxnSpPr>
            <a:cxnSpLocks/>
          </p:cNvCxnSpPr>
          <p:nvPr/>
        </p:nvCxnSpPr>
        <p:spPr>
          <a:xfrm>
            <a:off x="8106265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CF228DF-D07D-4F11-BC9C-4D83703F211F}"/>
              </a:ext>
            </a:extLst>
          </p:cNvPr>
          <p:cNvCxnSpPr>
            <a:cxnSpLocks/>
          </p:cNvCxnSpPr>
          <p:nvPr/>
        </p:nvCxnSpPr>
        <p:spPr>
          <a:xfrm>
            <a:off x="8605886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EABEE06-3B8F-4289-8ABE-BBD577FF8C04}"/>
              </a:ext>
            </a:extLst>
          </p:cNvPr>
          <p:cNvCxnSpPr>
            <a:cxnSpLocks/>
          </p:cNvCxnSpPr>
          <p:nvPr/>
        </p:nvCxnSpPr>
        <p:spPr>
          <a:xfrm>
            <a:off x="9105507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58E9059-89A1-4CE8-B418-4982FB90E5F8}"/>
              </a:ext>
            </a:extLst>
          </p:cNvPr>
          <p:cNvCxnSpPr>
            <a:cxnSpLocks/>
          </p:cNvCxnSpPr>
          <p:nvPr/>
        </p:nvCxnSpPr>
        <p:spPr>
          <a:xfrm>
            <a:off x="9605128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36A51BC-285E-4076-A936-7F69471C3E66}"/>
              </a:ext>
            </a:extLst>
          </p:cNvPr>
          <p:cNvCxnSpPr>
            <a:cxnSpLocks/>
          </p:cNvCxnSpPr>
          <p:nvPr/>
        </p:nvCxnSpPr>
        <p:spPr>
          <a:xfrm>
            <a:off x="10104749" y="3928621"/>
            <a:ext cx="0" cy="38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C8FF777-DC9D-457E-BEBB-158205D82B93}"/>
              </a:ext>
            </a:extLst>
          </p:cNvPr>
          <p:cNvSpPr txBox="1"/>
          <p:nvPr/>
        </p:nvSpPr>
        <p:spPr>
          <a:xfrm>
            <a:off x="5614445" y="4382620"/>
            <a:ext cx="49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32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|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|7.3|0.8|6|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|27.5|24.6|6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14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1914</Words>
  <Application>Microsoft Office PowerPoint</Application>
  <PresentationFormat>宽屏</PresentationFormat>
  <Paragraphs>762</Paragraphs>
  <Slides>57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3" baseType="lpstr">
      <vt:lpstr>Helvetica Neue</vt:lpstr>
      <vt:lpstr>等线</vt:lpstr>
      <vt:lpstr>等线 Light</vt:lpstr>
      <vt:lpstr>Arial</vt:lpstr>
      <vt:lpstr>Times New Roman</vt:lpstr>
      <vt:lpstr>Office 主题​​</vt:lpstr>
      <vt:lpstr>PowerPoint 演示文稿</vt:lpstr>
      <vt:lpstr>Contents</vt:lpstr>
      <vt:lpstr>HoitFS背景介绍</vt:lpstr>
      <vt:lpstr>HoitFS背景</vt:lpstr>
      <vt:lpstr>HoitFS背景 – 何为Norflash？</vt:lpstr>
      <vt:lpstr>HoitFS背景 – 何为Norflash？</vt:lpstr>
      <vt:lpstr>HoitFS背景 – 何为Norflash？</vt:lpstr>
      <vt:lpstr>HoitFS背景 – 何为Norflash？</vt:lpstr>
      <vt:lpstr>HoitFS背景 – 何为Norflash？</vt:lpstr>
      <vt:lpstr>HoitFS背景 – 现有Norflash文件系统</vt:lpstr>
      <vt:lpstr>HoitFS动机、布局及关键设计</vt:lpstr>
      <vt:lpstr>HoitFS动机</vt:lpstr>
      <vt:lpstr>HoitFS背景</vt:lpstr>
      <vt:lpstr>HoitFS布局</vt:lpstr>
      <vt:lpstr>HoitFS关键设计 (1) – 节点设计</vt:lpstr>
      <vt:lpstr>HoitFS关键设计 (2) – 节点管理结构</vt:lpstr>
      <vt:lpstr>HoitFS关键设计 (2) – 节点管理结构</vt:lpstr>
      <vt:lpstr>HoitFS关键设计 (2) – 节点管理结构</vt:lpstr>
      <vt:lpstr>HoitFS关键设计 (2) – 节点管理结构</vt:lpstr>
      <vt:lpstr>HoitFS关键设计 (2) – 节点管理结构</vt:lpstr>
      <vt:lpstr>HoitFS关键设计 (2) – 节点管理结构</vt:lpstr>
      <vt:lpstr>HoitFS关键设计 (3) – 文件结构设计</vt:lpstr>
      <vt:lpstr>HoitFS关键设计 (4) – 读写均衡设计 I</vt:lpstr>
      <vt:lpstr>HoitFS关键设计 (4) – 读写均衡设计 II</vt:lpstr>
      <vt:lpstr>HoitFS关键设计 (4) – 读写均衡设计 III</vt:lpstr>
      <vt:lpstr>HoitFS优化设计</vt:lpstr>
      <vt:lpstr>HoitFS优化设计</vt:lpstr>
      <vt:lpstr>HoitFS优化设计</vt:lpstr>
      <vt:lpstr>HoitFS优化设计</vt:lpstr>
      <vt:lpstr>HoitFS优化设计</vt:lpstr>
      <vt:lpstr>HoitFS优化设计</vt:lpstr>
      <vt:lpstr>HoitFS优化设计(1) – EBS</vt:lpstr>
      <vt:lpstr>HoitFS优化设计(1) – EBS</vt:lpstr>
      <vt:lpstr>HoitFS优化设计(1) – EBS</vt:lpstr>
      <vt:lpstr>HoitFS优化设计(1) – EBS</vt:lpstr>
      <vt:lpstr>HoitFS优化设计(1) – EBS</vt:lpstr>
      <vt:lpstr>HoitFS优化设计(2) – Adaptive GC</vt:lpstr>
      <vt:lpstr>HoitFS优化设计(2) – Adaptive GC</vt:lpstr>
      <vt:lpstr>HoitFS优化设计(2) – Adaptive GC</vt:lpstr>
      <vt:lpstr>HoitFS优化设计(3) – Mergeable Tree</vt:lpstr>
      <vt:lpstr>HoitFS优化设计(3) – Mergeable Tree</vt:lpstr>
      <vt:lpstr>HoitFS优化设计(3) – Mergeable Tree</vt:lpstr>
      <vt:lpstr>HoitFS优化设计(3) – Mergeable Tree</vt:lpstr>
      <vt:lpstr>HoitFS优化设计(3) – Mergeable Tree</vt:lpstr>
      <vt:lpstr>HoitFS优化设计(3) – Mergeable Tree</vt:lpstr>
      <vt:lpstr>HoitFS接入SylixOS文件系统</vt:lpstr>
      <vt:lpstr>HoitFS接入SylixOS文件系统(1) – 驱动适配</vt:lpstr>
      <vt:lpstr>HoitFS接入SylixOS文件系统(1) – 驱动注册</vt:lpstr>
      <vt:lpstr>HoitFS接入SylixOS文件系统(2) – FS注册</vt:lpstr>
      <vt:lpstr>HoitFS接入SylixOS文件系统(3) – HOITFS实现架构</vt:lpstr>
      <vt:lpstr>未来展望</vt:lpstr>
      <vt:lpstr>未来展望(1) – 后期安排</vt:lpstr>
      <vt:lpstr>未来展望(2) – Future Works</vt:lpstr>
      <vt:lpstr>未来展望(2) – Future Works</vt:lpstr>
      <vt:lpstr>总结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1550</cp:revision>
  <dcterms:created xsi:type="dcterms:W3CDTF">2021-07-29T12:31:50Z</dcterms:created>
  <dcterms:modified xsi:type="dcterms:W3CDTF">2021-08-17T10:04:26Z</dcterms:modified>
</cp:coreProperties>
</file>