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2CE49339-1F26-4283-B3F0-09A3D6D19776}"/>
    <pc:docChg chg="undo redo custSel addSld delSld modSld">
      <pc:chgData name="Wade Wilson" userId="4c3e4e0cd094df8b" providerId="LiveId" clId="{2CE49339-1F26-4283-B3F0-09A3D6D19776}" dt="2021-08-18T07:28:57.728" v="1579" actId="478"/>
      <pc:docMkLst>
        <pc:docMk/>
      </pc:docMkLst>
      <pc:sldChg chg="addSp delSp modSp new mod delAnim modAnim">
        <pc:chgData name="Wade Wilson" userId="4c3e4e0cd094df8b" providerId="LiveId" clId="{2CE49339-1F26-4283-B3F0-09A3D6D19776}" dt="2021-08-17T02:51:57.181" v="149" actId="207"/>
        <pc:sldMkLst>
          <pc:docMk/>
          <pc:sldMk cId="3292677964" sldId="256"/>
        </pc:sldMkLst>
        <pc:spChg chg="del">
          <ac:chgData name="Wade Wilson" userId="4c3e4e0cd094df8b" providerId="LiveId" clId="{2CE49339-1F26-4283-B3F0-09A3D6D19776}" dt="2021-08-17T02:12:39.949" v="2" actId="478"/>
          <ac:spMkLst>
            <pc:docMk/>
            <pc:sldMk cId="3292677964" sldId="256"/>
            <ac:spMk id="2" creationId="{159A53A5-872B-4CA5-B007-B859F7F2A873}"/>
          </ac:spMkLst>
        </pc:spChg>
        <pc:spChg chg="del">
          <ac:chgData name="Wade Wilson" userId="4c3e4e0cd094df8b" providerId="LiveId" clId="{2CE49339-1F26-4283-B3F0-09A3D6D19776}" dt="2021-08-17T02:12:39.949" v="2" actId="478"/>
          <ac:spMkLst>
            <pc:docMk/>
            <pc:sldMk cId="3292677964" sldId="256"/>
            <ac:spMk id="3" creationId="{1E2064CB-834E-43AD-9472-3E6E10E5D399}"/>
          </ac:spMkLst>
        </pc:spChg>
        <pc:spChg chg="add mod topLvl">
          <ac:chgData name="Wade Wilson" userId="4c3e4e0cd094df8b" providerId="LiveId" clId="{2CE49339-1F26-4283-B3F0-09A3D6D19776}" dt="2021-08-17T02:13:06.309" v="10" actId="14100"/>
          <ac:spMkLst>
            <pc:docMk/>
            <pc:sldMk cId="3292677964" sldId="256"/>
            <ac:spMk id="5" creationId="{4331B2DF-8046-41D5-A4BA-05ACC7FEC61F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6" creationId="{23DDFAB4-B67F-4C42-9B67-D0CAAD5BE6F2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7" creationId="{FB7414C6-8977-4223-8E27-206AA76B116D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8" creationId="{BB94DCC5-142D-44F7-8157-DB16897B55BB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9" creationId="{EC4FE9BC-1D5F-454C-B842-72CF84D7D123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10" creationId="{34E525C8-08CF-4950-B743-5B29514AC277}"/>
          </ac:spMkLst>
        </pc:spChg>
        <pc:spChg chg="add mod topLvl">
          <ac:chgData name="Wade Wilson" userId="4c3e4e0cd094df8b" providerId="LiveId" clId="{2CE49339-1F26-4283-B3F0-09A3D6D19776}" dt="2021-08-17T02:19:55.096" v="81"/>
          <ac:spMkLst>
            <pc:docMk/>
            <pc:sldMk cId="3292677964" sldId="256"/>
            <ac:spMk id="15" creationId="{987E50F1-BEC0-43C3-82A1-15080FC5A01F}"/>
          </ac:spMkLst>
        </pc:spChg>
        <pc:spChg chg="add mod topLvl">
          <ac:chgData name="Wade Wilson" userId="4c3e4e0cd094df8b" providerId="LiveId" clId="{2CE49339-1F26-4283-B3F0-09A3D6D19776}" dt="2021-08-17T02:51:57.181" v="149" actId="207"/>
          <ac:spMkLst>
            <pc:docMk/>
            <pc:sldMk cId="3292677964" sldId="256"/>
            <ac:spMk id="16" creationId="{D6BEA989-64C5-4FFC-9BEC-AB29767565D4}"/>
          </ac:spMkLst>
        </pc:spChg>
        <pc:spChg chg="add mod topLvl">
          <ac:chgData name="Wade Wilson" userId="4c3e4e0cd094df8b" providerId="LiveId" clId="{2CE49339-1F26-4283-B3F0-09A3D6D19776}" dt="2021-08-17T02:19:56.713" v="89"/>
          <ac:spMkLst>
            <pc:docMk/>
            <pc:sldMk cId="3292677964" sldId="256"/>
            <ac:spMk id="17" creationId="{7B037C07-98C8-4E39-9BAC-3E609E2769E3}"/>
          </ac:spMkLst>
        </pc:spChg>
        <pc:spChg chg="add mod topLvl">
          <ac:chgData name="Wade Wilson" userId="4c3e4e0cd094df8b" providerId="LiveId" clId="{2CE49339-1F26-4283-B3F0-09A3D6D19776}" dt="2021-08-17T02:13:11.373" v="12" actId="1076"/>
          <ac:spMkLst>
            <pc:docMk/>
            <pc:sldMk cId="3292677964" sldId="256"/>
            <ac:spMk id="21" creationId="{7B63900D-81F7-462D-95B4-C04125E67BBE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23" creationId="{AAE001B5-7E04-4C66-B0F1-4B240E5D3CCA}"/>
          </ac:spMkLst>
        </pc:spChg>
        <pc:spChg chg="add mod topLvl">
          <ac:chgData name="Wade Wilson" userId="4c3e4e0cd094df8b" providerId="LiveId" clId="{2CE49339-1F26-4283-B3F0-09A3D6D19776}" dt="2021-08-17T02:13:03.898" v="9" actId="164"/>
          <ac:spMkLst>
            <pc:docMk/>
            <pc:sldMk cId="3292677964" sldId="256"/>
            <ac:spMk id="24" creationId="{26DF5587-4D12-4761-AF15-D312A1E6C1FB}"/>
          </ac:spMkLst>
        </pc:spChg>
        <pc:spChg chg="add mod">
          <ac:chgData name="Wade Wilson" userId="4c3e4e0cd094df8b" providerId="LiveId" clId="{2CE49339-1F26-4283-B3F0-09A3D6D19776}" dt="2021-08-17T02:13:15.141" v="14" actId="1076"/>
          <ac:spMkLst>
            <pc:docMk/>
            <pc:sldMk cId="3292677964" sldId="256"/>
            <ac:spMk id="27" creationId="{B216F341-A209-4F0C-9834-1F13A700D15C}"/>
          </ac:spMkLst>
        </pc:spChg>
        <pc:spChg chg="add mod">
          <ac:chgData name="Wade Wilson" userId="4c3e4e0cd094df8b" providerId="LiveId" clId="{2CE49339-1F26-4283-B3F0-09A3D6D19776}" dt="2021-08-17T02:49:34.553" v="111" actId="1076"/>
          <ac:spMkLst>
            <pc:docMk/>
            <pc:sldMk cId="3292677964" sldId="256"/>
            <ac:spMk id="28" creationId="{D21D0F85-FC69-482B-8675-1CEBAA868496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35" creationId="{0FE7D1C4-8C75-448C-8FA4-4E2C9507B7F3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36" creationId="{C675A30E-EA72-4B12-85EF-39BEBF456026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37" creationId="{606284AD-3351-4C3D-9993-C3139DC7DA6F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38" creationId="{D8148684-C2C7-4EC3-8928-7B76D8FF220D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39" creationId="{6DB2EBDF-C889-404C-903A-15B1AF738E9D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40" creationId="{994B4114-A516-43E6-B7B3-498670B32442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45" creationId="{47B32C08-0FBD-4842-8943-A4B25214B4AD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46" creationId="{583B3840-ADAA-4CBE-AF06-60F518A31A51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47" creationId="{64E9316E-A432-4F30-B89A-CE9EF9919820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51" creationId="{4EBBE1C1-2261-4821-A0E5-4F6DDC7B0E35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53" creationId="{9FD19510-5DB3-4BAD-B3A3-3A7394703FBA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54" creationId="{C56D2B98-3A21-4BC8-9F19-C8218B7C88FD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55" creationId="{EC9EEE56-CF58-4466-82AE-A07AF4A1B804}"/>
          </ac:spMkLst>
        </pc:spChg>
        <pc:spChg chg="add del mod">
          <ac:chgData name="Wade Wilson" userId="4c3e4e0cd094df8b" providerId="LiveId" clId="{2CE49339-1F26-4283-B3F0-09A3D6D19776}" dt="2021-08-17T02:13:33.209" v="24"/>
          <ac:spMkLst>
            <pc:docMk/>
            <pc:sldMk cId="3292677964" sldId="256"/>
            <ac:spMk id="56" creationId="{2CA63FF8-3418-48C7-A67A-7864B8E1C542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0" creationId="{B20C59B6-9DB2-460F-82D5-623240099C4A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1" creationId="{3ED66151-8027-4EAE-A4C9-9B731944D9E0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2" creationId="{972D68C3-B97E-4EC9-89BB-D5EC346E6DD5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3" creationId="{A57AF27E-5EB1-48A8-9E83-DA36821DD327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4" creationId="{6089C9B9-0BE2-4ACE-9AAC-C5B8A97486EA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65" creationId="{D155575D-6517-42FF-A543-ED4625274E26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0" creationId="{83763B12-DDD7-4183-94D9-DEAE9EC13CF3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1" creationId="{371B2FA1-90F3-4AEE-9732-E1E27CEBB187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2" creationId="{237BAC88-1F26-415E-AF23-4B5354CE1915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6" creationId="{0CDE69D3-B0B7-4D01-AB46-700F681D7127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8" creationId="{8B3704B1-90A7-4FE0-8C1B-5A98530D4A14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79" creationId="{681821DF-94F9-4605-8150-0769C0A18699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80" creationId="{FC6D3976-B15D-4A47-8813-7ED16373BF68}"/>
          </ac:spMkLst>
        </pc:spChg>
        <pc:spChg chg="add del mod">
          <ac:chgData name="Wade Wilson" userId="4c3e4e0cd094df8b" providerId="LiveId" clId="{2CE49339-1F26-4283-B3F0-09A3D6D19776}" dt="2021-08-17T02:14:57.158" v="28"/>
          <ac:spMkLst>
            <pc:docMk/>
            <pc:sldMk cId="3292677964" sldId="256"/>
            <ac:spMk id="81" creationId="{8ECC3247-8B9E-478D-900A-118A12E5BD96}"/>
          </ac:spMkLst>
        </pc:spChg>
        <pc:spChg chg="add del mod">
          <ac:chgData name="Wade Wilson" userId="4c3e4e0cd094df8b" providerId="LiveId" clId="{2CE49339-1F26-4283-B3F0-09A3D6D19776}" dt="2021-08-17T02:16:09.841" v="35"/>
          <ac:spMkLst>
            <pc:docMk/>
            <pc:sldMk cId="3292677964" sldId="256"/>
            <ac:spMk id="86" creationId="{FFADB5E0-DC7B-4CA3-8139-FAF791205578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87" creationId="{C01F4AE6-6AAF-4B44-B2AB-C17FBF3FCA06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88" creationId="{AB0B131E-4245-4E01-BD7B-684A78854EBF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89" creationId="{6ED9A88C-0C2D-439A-904D-E716BCE916CE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0" creationId="{C824EFEF-80D8-45C6-A1C5-FB74892A4D63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1" creationId="{DF7AC33D-97DD-47E9-99F3-C21BC6618F5A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2" creationId="{7CEC7704-E55C-4C49-86C5-DA43C6AD8582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7" creationId="{47A6314E-73BC-4C27-9C14-4D14C880DAE9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8" creationId="{9CECD1DD-E447-4F60-ACF3-CB84380EBA22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99" creationId="{E9AD9777-1CE2-41C1-B1F5-FF30A2B5959A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103" creationId="{36E8EC17-AA24-49A6-A6D6-61B68DAEC3DF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105" creationId="{8A41409D-2062-44B5-912B-EC3BCA6A41F1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106" creationId="{A8F367C7-4BC1-43E9-8588-EC1B9177D23E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107" creationId="{947893E6-C9C8-429B-9C9F-604495576CD7}"/>
          </ac:spMkLst>
        </pc:spChg>
        <pc:spChg chg="add del mod">
          <ac:chgData name="Wade Wilson" userId="4c3e4e0cd094df8b" providerId="LiveId" clId="{2CE49339-1F26-4283-B3F0-09A3D6D19776}" dt="2021-08-17T02:16:13.132" v="37"/>
          <ac:spMkLst>
            <pc:docMk/>
            <pc:sldMk cId="3292677964" sldId="256"/>
            <ac:spMk id="108" creationId="{DFEA67C9-18BA-4EC1-86F1-549582EEC527}"/>
          </ac:spMkLst>
        </pc:spChg>
        <pc:spChg chg="mod">
          <ac:chgData name="Wade Wilson" userId="4c3e4e0cd094df8b" providerId="LiveId" clId="{2CE49339-1F26-4283-B3F0-09A3D6D19776}" dt="2021-08-17T02:20:17.699" v="98" actId="1076"/>
          <ac:spMkLst>
            <pc:docMk/>
            <pc:sldMk cId="3292677964" sldId="256"/>
            <ac:spMk id="114" creationId="{569A3FE8-2C14-4464-93D2-5115590A9CB9}"/>
          </ac:spMkLst>
        </pc:spChg>
        <pc:spChg chg="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15" creationId="{0600B7A1-2FD6-4402-9D78-814E072C7B88}"/>
          </ac:spMkLst>
        </pc:spChg>
        <pc:spChg chg="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16" creationId="{6EC3EA44-C78F-4334-89CF-9193B65FEC57}"/>
          </ac:spMkLst>
        </pc:spChg>
        <pc:spChg chg="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17" creationId="{897CDFD4-562E-45C6-82C7-ED1F6A57C649}"/>
          </ac:spMkLst>
        </pc:spChg>
        <pc:spChg chg="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18" creationId="{48B2FE1B-869C-46BC-83CD-16491C1F6101}"/>
          </ac:spMkLst>
        </pc:spChg>
        <pc:spChg chg="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21" creationId="{C34805D2-4AC1-4B65-83DE-1BAD0540CF50}"/>
          </ac:spMkLst>
        </pc:spChg>
        <pc:spChg chg="add 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25" creationId="{6FEE1D9D-C9B5-4458-BA90-256052610F56}"/>
          </ac:spMkLst>
        </pc:spChg>
        <pc:spChg chg="add mod">
          <ac:chgData name="Wade Wilson" userId="4c3e4e0cd094df8b" providerId="LiveId" clId="{2CE49339-1F26-4283-B3F0-09A3D6D19776}" dt="2021-08-17T02:19:15.203" v="50"/>
          <ac:spMkLst>
            <pc:docMk/>
            <pc:sldMk cId="3292677964" sldId="256"/>
            <ac:spMk id="126" creationId="{E48BDA9C-C2CF-4483-AB87-29950929842C}"/>
          </ac:spMkLst>
        </pc:spChg>
        <pc:spChg chg="del mod topLvl">
          <ac:chgData name="Wade Wilson" userId="4c3e4e0cd094df8b" providerId="LiveId" clId="{2CE49339-1F26-4283-B3F0-09A3D6D19776}" dt="2021-08-17T02:19:43.124" v="64" actId="478"/>
          <ac:spMkLst>
            <pc:docMk/>
            <pc:sldMk cId="3292677964" sldId="256"/>
            <ac:spMk id="132" creationId="{F7FB15C7-36CA-4A98-989C-10C5E58D7856}"/>
          </ac:spMkLst>
        </pc:spChg>
        <pc:spChg chg="mod">
          <ac:chgData name="Wade Wilson" userId="4c3e4e0cd094df8b" providerId="LiveId" clId="{2CE49339-1F26-4283-B3F0-09A3D6D19776}" dt="2021-08-17T02:20:12.954" v="96" actId="13822"/>
          <ac:spMkLst>
            <pc:docMk/>
            <pc:sldMk cId="3292677964" sldId="256"/>
            <ac:spMk id="133" creationId="{08EF7CA4-97AF-48C0-B650-46A8CF3AC08D}"/>
          </ac:spMkLst>
        </pc:spChg>
        <pc:spChg chg="mod">
          <ac:chgData name="Wade Wilson" userId="4c3e4e0cd094df8b" providerId="LiveId" clId="{2CE49339-1F26-4283-B3F0-09A3D6D19776}" dt="2021-08-17T02:49:40.044" v="112" actId="1076"/>
          <ac:spMkLst>
            <pc:docMk/>
            <pc:sldMk cId="3292677964" sldId="256"/>
            <ac:spMk id="134" creationId="{F3981988-4B4F-4C6B-91BC-F9D910D321E6}"/>
          </ac:spMkLst>
        </pc:spChg>
        <pc:spChg chg="mod">
          <ac:chgData name="Wade Wilson" userId="4c3e4e0cd094df8b" providerId="LiveId" clId="{2CE49339-1F26-4283-B3F0-09A3D6D19776}" dt="2021-08-17T02:19:46.376" v="72"/>
          <ac:spMkLst>
            <pc:docMk/>
            <pc:sldMk cId="3292677964" sldId="256"/>
            <ac:spMk id="135" creationId="{C8DDC36A-70CD-467A-9F43-F52F78D675C5}"/>
          </ac:spMkLst>
        </pc:spChg>
        <pc:spChg chg="mod">
          <ac:chgData name="Wade Wilson" userId="4c3e4e0cd094df8b" providerId="LiveId" clId="{2CE49339-1F26-4283-B3F0-09A3D6D19776}" dt="2021-08-17T02:20:07.233" v="94" actId="13822"/>
          <ac:spMkLst>
            <pc:docMk/>
            <pc:sldMk cId="3292677964" sldId="256"/>
            <ac:spMk id="136" creationId="{18F4CBB3-3A65-4C3A-84DD-DF4DC0BE788F}"/>
          </ac:spMkLst>
        </pc:spChg>
        <pc:spChg chg="mod">
          <ac:chgData name="Wade Wilson" userId="4c3e4e0cd094df8b" providerId="LiveId" clId="{2CE49339-1F26-4283-B3F0-09A3D6D19776}" dt="2021-08-17T02:19:28.370" v="56"/>
          <ac:spMkLst>
            <pc:docMk/>
            <pc:sldMk cId="3292677964" sldId="256"/>
            <ac:spMk id="139" creationId="{1EDE2299-9C34-464F-BABA-FBACF1227090}"/>
          </ac:spMkLst>
        </pc:spChg>
        <pc:spChg chg="mod">
          <ac:chgData name="Wade Wilson" userId="4c3e4e0cd094df8b" providerId="LiveId" clId="{2CE49339-1F26-4283-B3F0-09A3D6D19776}" dt="2021-08-17T02:49:41.882" v="113" actId="1076"/>
          <ac:spMkLst>
            <pc:docMk/>
            <pc:sldMk cId="3292677964" sldId="256"/>
            <ac:spMk id="140" creationId="{09ED4086-B643-4BA7-BF29-89FC3F40AE7D}"/>
          </ac:spMkLst>
        </pc:spChg>
        <pc:spChg chg="mod">
          <ac:chgData name="Wade Wilson" userId="4c3e4e0cd094df8b" providerId="LiveId" clId="{2CE49339-1F26-4283-B3F0-09A3D6D19776}" dt="2021-08-17T02:49:52.849" v="116" actId="14100"/>
          <ac:spMkLst>
            <pc:docMk/>
            <pc:sldMk cId="3292677964" sldId="256"/>
            <ac:spMk id="141" creationId="{B897D057-A55F-4735-A933-CEC8F8FD99FA}"/>
          </ac:spMkLst>
        </pc:spChg>
        <pc:spChg chg="add mod">
          <ac:chgData name="Wade Wilson" userId="4c3e4e0cd094df8b" providerId="LiveId" clId="{2CE49339-1F26-4283-B3F0-09A3D6D19776}" dt="2021-08-17T02:20:21.910" v="101" actId="164"/>
          <ac:spMkLst>
            <pc:docMk/>
            <pc:sldMk cId="3292677964" sldId="256"/>
            <ac:spMk id="143" creationId="{40A2BA03-4E69-4B68-B468-0804194F2BAD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47" creationId="{7BDB781C-B79F-4B4C-A234-8DF45E7CADC4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48" creationId="{4DE966CA-8C9A-4E17-9190-07BC7C0ED286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49" creationId="{DEEC4062-B2BF-4916-AA8A-E48428CCE2D6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50" creationId="{65F36EAE-A7B5-4CC8-9D50-12914D8E442E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51" creationId="{7B9626B0-FA0C-49D6-A92A-9EA71D39AA31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54" creationId="{EA245152-A8B7-4A30-9153-52A5B9D155DE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55" creationId="{7931B0F6-97C3-46E3-B57F-93521229E5D0}"/>
          </ac:spMkLst>
        </pc:spChg>
        <pc:spChg chg="mod">
          <ac:chgData name="Wade Wilson" userId="4c3e4e0cd094df8b" providerId="LiveId" clId="{2CE49339-1F26-4283-B3F0-09A3D6D19776}" dt="2021-08-17T02:20:26.740" v="102"/>
          <ac:spMkLst>
            <pc:docMk/>
            <pc:sldMk cId="3292677964" sldId="256"/>
            <ac:spMk id="156" creationId="{6EF26DEE-2248-4A46-87C3-D508A1F12AB8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59" creationId="{70982785-8105-44A9-9305-4368750B493B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0" creationId="{52F6A973-EBC8-4458-937C-ECD2E850EC2F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1" creationId="{F8FF27FB-8CE5-4AF3-AB50-A993BBDFF8B3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2" creationId="{034FC4F7-DA5D-4CDF-AF1A-0D02FB97B7DE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3" creationId="{9675AF0E-81D2-44AE-A3D5-DAB634DC4807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4" creationId="{08A58E26-B66E-4A97-ABCA-DD772569AB44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69" creationId="{A91BD33D-0D12-4721-AC89-D95FE228AFDD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0" creationId="{FEEAE821-4A4D-47DE-AD84-EAC3807A6062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1" creationId="{8EF94770-D93D-448C-B61A-2334BE97940C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5" creationId="{A9C42C15-D504-40B2-8F74-BA0572890ACE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7" creationId="{9BAB6C3F-D446-42D1-8E3B-CCE19FE3063B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8" creationId="{F79DDCCC-6CB3-40FB-A672-C7247811B056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79" creationId="{68F0A856-8BE6-4CD1-A314-4F40501267BB}"/>
          </ac:spMkLst>
        </pc:spChg>
        <pc:spChg chg="add del mod">
          <ac:chgData name="Wade Wilson" userId="4c3e4e0cd094df8b" providerId="LiveId" clId="{2CE49339-1F26-4283-B3F0-09A3D6D19776}" dt="2021-08-17T02:20:57.182" v="108"/>
          <ac:spMkLst>
            <pc:docMk/>
            <pc:sldMk cId="3292677964" sldId="256"/>
            <ac:spMk id="180" creationId="{1176EAF3-BAA8-464C-8E81-1B907B9D50B2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89" creationId="{8AB017FB-723B-4B0D-AF9E-5676B01E1926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0" creationId="{BF5C03BB-613B-4446-9253-E08C06653416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1" creationId="{347DDCC3-874E-4FFA-A217-EEB436A0C9CB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2" creationId="{482A378D-7434-47DE-917F-EA5916E7F8E5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3" creationId="{CB0CB446-50E6-43C0-A537-4155DAB9E83F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6" creationId="{5AB56C14-3B5B-4FEF-8E8B-F1E05B1F36F0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7" creationId="{70D65DED-930F-4ECF-A949-5B05AFEE1CB3}"/>
          </ac:spMkLst>
        </pc:spChg>
        <pc:spChg chg="mod">
          <ac:chgData name="Wade Wilson" userId="4c3e4e0cd094df8b" providerId="LiveId" clId="{2CE49339-1F26-4283-B3F0-09A3D6D19776}" dt="2021-08-17T02:49:48.452" v="114"/>
          <ac:spMkLst>
            <pc:docMk/>
            <pc:sldMk cId="3292677964" sldId="256"/>
            <ac:spMk id="198" creationId="{76999651-5EF3-4486-B0D3-A8AB116C4FD3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03" creationId="{B6E3319C-0FD5-46A2-9A28-C860AA6DD9E6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04" creationId="{E6743BD9-93C4-4E2C-ADFD-43BA445DB9D2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05" creationId="{D7563144-8FCC-4AD8-AC68-13DB37ABC928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06" creationId="{68913FF6-2EF1-4618-BF11-82767BD080B7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07" creationId="{4EB40842-9DA3-46F4-90E2-645EDF15404F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10" creationId="{C0738A70-D95B-4A42-A2FE-CE0F933E4459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11" creationId="{8675DACC-3615-4F31-A2E6-FBE0EE08BD42}"/>
          </ac:spMkLst>
        </pc:spChg>
        <pc:spChg chg="mod">
          <ac:chgData name="Wade Wilson" userId="4c3e4e0cd094df8b" providerId="LiveId" clId="{2CE49339-1F26-4283-B3F0-09A3D6D19776}" dt="2021-08-17T02:49:54.923" v="117"/>
          <ac:spMkLst>
            <pc:docMk/>
            <pc:sldMk cId="3292677964" sldId="256"/>
            <ac:spMk id="212" creationId="{6A5B7A94-3F6D-4AFC-9821-1947F82535AC}"/>
          </ac:spMkLst>
        </pc:spChg>
        <pc:grpChg chg="add del mod">
          <ac:chgData name="Wade Wilson" userId="4c3e4e0cd094df8b" providerId="LiveId" clId="{2CE49339-1F26-4283-B3F0-09A3D6D19776}" dt="2021-08-17T02:12:46.951" v="4" actId="165"/>
          <ac:grpSpMkLst>
            <pc:docMk/>
            <pc:sldMk cId="3292677964" sldId="256"/>
            <ac:grpSpMk id="4" creationId="{DDDB5EF5-7276-4E28-9DD5-1000E24B74F7}"/>
          </ac:grpSpMkLst>
        </pc:grpChg>
        <pc:grpChg chg="add mod">
          <ac:chgData name="Wade Wilson" userId="4c3e4e0cd094df8b" providerId="LiveId" clId="{2CE49339-1F26-4283-B3F0-09A3D6D19776}" dt="2021-08-17T02:13:03.898" v="9" actId="164"/>
          <ac:grpSpMkLst>
            <pc:docMk/>
            <pc:sldMk cId="3292677964" sldId="256"/>
            <ac:grpSpMk id="25" creationId="{C2BC4194-E6D0-42B7-9C5C-62E088F54B73}"/>
          </ac:grpSpMkLst>
        </pc:grpChg>
        <pc:grpChg chg="add del mod">
          <ac:chgData name="Wade Wilson" userId="4c3e4e0cd094df8b" providerId="LiveId" clId="{2CE49339-1F26-4283-B3F0-09A3D6D19776}" dt="2021-08-17T02:20:33.904" v="106" actId="478"/>
          <ac:grpSpMkLst>
            <pc:docMk/>
            <pc:sldMk cId="3292677964" sldId="256"/>
            <ac:grpSpMk id="112" creationId="{B514BF2F-DA38-4FB3-B3C3-B4D581ED5B24}"/>
          </ac:grpSpMkLst>
        </pc:grpChg>
        <pc:grpChg chg="mod">
          <ac:chgData name="Wade Wilson" userId="4c3e4e0cd094df8b" providerId="LiveId" clId="{2CE49339-1F26-4283-B3F0-09A3D6D19776}" dt="2021-08-17T02:19:15.203" v="50"/>
          <ac:grpSpMkLst>
            <pc:docMk/>
            <pc:sldMk cId="3292677964" sldId="256"/>
            <ac:grpSpMk id="113" creationId="{E5D65C60-91EC-40C6-828F-C700682346B7}"/>
          </ac:grpSpMkLst>
        </pc:grpChg>
        <pc:grpChg chg="add del mod">
          <ac:chgData name="Wade Wilson" userId="4c3e4e0cd094df8b" providerId="LiveId" clId="{2CE49339-1F26-4283-B3F0-09A3D6D19776}" dt="2021-08-17T02:19:43.124" v="64" actId="478"/>
          <ac:grpSpMkLst>
            <pc:docMk/>
            <pc:sldMk cId="3292677964" sldId="256"/>
            <ac:grpSpMk id="130" creationId="{8ADC6F37-314C-48EE-A807-518CA9720292}"/>
          </ac:grpSpMkLst>
        </pc:grpChg>
        <pc:grpChg chg="mod topLvl">
          <ac:chgData name="Wade Wilson" userId="4c3e4e0cd094df8b" providerId="LiveId" clId="{2CE49339-1F26-4283-B3F0-09A3D6D19776}" dt="2021-08-17T02:20:21.910" v="101" actId="164"/>
          <ac:grpSpMkLst>
            <pc:docMk/>
            <pc:sldMk cId="3292677964" sldId="256"/>
            <ac:grpSpMk id="131" creationId="{EEB9A1FA-A1CD-429B-86A1-01295BC7A07E}"/>
          </ac:grpSpMkLst>
        </pc:grpChg>
        <pc:grpChg chg="add mod">
          <ac:chgData name="Wade Wilson" userId="4c3e4e0cd094df8b" providerId="LiveId" clId="{2CE49339-1F26-4283-B3F0-09A3D6D19776}" dt="2021-08-17T02:20:21.910" v="101" actId="164"/>
          <ac:grpSpMkLst>
            <pc:docMk/>
            <pc:sldMk cId="3292677964" sldId="256"/>
            <ac:grpSpMk id="144" creationId="{8C1D8638-D00C-4316-851C-E9651556C665}"/>
          </ac:grpSpMkLst>
        </pc:grpChg>
        <pc:grpChg chg="add del mod">
          <ac:chgData name="Wade Wilson" userId="4c3e4e0cd094df8b" providerId="LiveId" clId="{2CE49339-1F26-4283-B3F0-09A3D6D19776}" dt="2021-08-17T02:20:28.435" v="103"/>
          <ac:grpSpMkLst>
            <pc:docMk/>
            <pc:sldMk cId="3292677964" sldId="256"/>
            <ac:grpSpMk id="145" creationId="{38823A72-D44A-4E2F-803D-9DE3D959AA1C}"/>
          </ac:grpSpMkLst>
        </pc:grpChg>
        <pc:grpChg chg="mod">
          <ac:chgData name="Wade Wilson" userId="4c3e4e0cd094df8b" providerId="LiveId" clId="{2CE49339-1F26-4283-B3F0-09A3D6D19776}" dt="2021-08-17T02:20:26.740" v="102"/>
          <ac:grpSpMkLst>
            <pc:docMk/>
            <pc:sldMk cId="3292677964" sldId="256"/>
            <ac:grpSpMk id="146" creationId="{2EA6A765-D68A-462D-999A-81CFCCB420B6}"/>
          </ac:grpSpMkLst>
        </pc:grpChg>
        <pc:grpChg chg="add del mod">
          <ac:chgData name="Wade Wilson" userId="4c3e4e0cd094df8b" providerId="LiveId" clId="{2CE49339-1F26-4283-B3F0-09A3D6D19776}" dt="2021-08-17T02:49:49.165" v="115"/>
          <ac:grpSpMkLst>
            <pc:docMk/>
            <pc:sldMk cId="3292677964" sldId="256"/>
            <ac:grpSpMk id="187" creationId="{46E8F06F-9571-4D9A-A953-787CC318D958}"/>
          </ac:grpSpMkLst>
        </pc:grpChg>
        <pc:grpChg chg="mod">
          <ac:chgData name="Wade Wilson" userId="4c3e4e0cd094df8b" providerId="LiveId" clId="{2CE49339-1F26-4283-B3F0-09A3D6D19776}" dt="2021-08-17T02:49:48.452" v="114"/>
          <ac:grpSpMkLst>
            <pc:docMk/>
            <pc:sldMk cId="3292677964" sldId="256"/>
            <ac:grpSpMk id="188" creationId="{7FD04B58-5138-42FE-837E-6BD99C4A12C7}"/>
          </ac:grpSpMkLst>
        </pc:grpChg>
        <pc:grpChg chg="add del mod">
          <ac:chgData name="Wade Wilson" userId="4c3e4e0cd094df8b" providerId="LiveId" clId="{2CE49339-1F26-4283-B3F0-09A3D6D19776}" dt="2021-08-17T02:49:55.739" v="118"/>
          <ac:grpSpMkLst>
            <pc:docMk/>
            <pc:sldMk cId="3292677964" sldId="256"/>
            <ac:grpSpMk id="201" creationId="{08EA65D6-B1CC-4EF7-8A78-B74D75BEE931}"/>
          </ac:grpSpMkLst>
        </pc:grpChg>
        <pc:grpChg chg="mod">
          <ac:chgData name="Wade Wilson" userId="4c3e4e0cd094df8b" providerId="LiveId" clId="{2CE49339-1F26-4283-B3F0-09A3D6D19776}" dt="2021-08-17T02:49:54.923" v="117"/>
          <ac:grpSpMkLst>
            <pc:docMk/>
            <pc:sldMk cId="3292677964" sldId="256"/>
            <ac:grpSpMk id="202" creationId="{B85C16C2-DF90-4AA2-82C9-364E187844E7}"/>
          </ac:grpSpMkLst>
        </pc:grpChg>
        <pc:picChg chg="add del">
          <ac:chgData name="Wade Wilson" userId="4c3e4e0cd094df8b" providerId="LiveId" clId="{2CE49339-1F26-4283-B3F0-09A3D6D19776}" dt="2021-08-17T02:13:33.569" v="26" actId="21"/>
          <ac:picMkLst>
            <pc:docMk/>
            <pc:sldMk cId="3292677964" sldId="256"/>
            <ac:picMk id="59" creationId="{08A3A23E-7F12-499A-8898-06464C1F66B0}"/>
          </ac:picMkLst>
        </pc:picChg>
        <pc:picChg chg="add del">
          <ac:chgData name="Wade Wilson" userId="4c3e4e0cd094df8b" providerId="LiveId" clId="{2CE49339-1F26-4283-B3F0-09A3D6D19776}" dt="2021-08-17T02:14:57.604" v="30" actId="21"/>
          <ac:picMkLst>
            <pc:docMk/>
            <pc:sldMk cId="3292677964" sldId="256"/>
            <ac:picMk id="84" creationId="{7F016A6C-2851-4C60-A9E0-2D63E1B1B327}"/>
          </ac:picMkLst>
        </pc:picChg>
        <pc:picChg chg="add del">
          <ac:chgData name="Wade Wilson" userId="4c3e4e0cd094df8b" providerId="LiveId" clId="{2CE49339-1F26-4283-B3F0-09A3D6D19776}" dt="2021-08-17T02:16:13.553" v="39" actId="21"/>
          <ac:picMkLst>
            <pc:docMk/>
            <pc:sldMk cId="3292677964" sldId="256"/>
            <ac:picMk id="111" creationId="{7F198C24-0AFA-4265-ABBC-9C13C566E6D5}"/>
          </ac:picMkLst>
        </pc:picChg>
        <pc:picChg chg="add del">
          <ac:chgData name="Wade Wilson" userId="4c3e4e0cd094df8b" providerId="LiveId" clId="{2CE49339-1F26-4283-B3F0-09A3D6D19776}" dt="2021-08-17T02:20:32.294" v="105" actId="21"/>
          <ac:picMkLst>
            <pc:docMk/>
            <pc:sldMk cId="3292677964" sldId="256"/>
            <ac:picMk id="158" creationId="{9C35247B-F4AD-497F-A106-1AC05C6960A6}"/>
          </ac:picMkLst>
        </pc:picChg>
        <pc:picChg chg="add del">
          <ac:chgData name="Wade Wilson" userId="4c3e4e0cd094df8b" providerId="LiveId" clId="{2CE49339-1F26-4283-B3F0-09A3D6D19776}" dt="2021-08-17T02:20:57.545" v="110" actId="21"/>
          <ac:picMkLst>
            <pc:docMk/>
            <pc:sldMk cId="3292677964" sldId="256"/>
            <ac:picMk id="183" creationId="{AD15A9D7-03D4-4138-99B5-7D4BC89A281F}"/>
          </ac:picMkLst>
        </pc:picChg>
        <pc:picChg chg="add del">
          <ac:chgData name="Wade Wilson" userId="4c3e4e0cd094df8b" providerId="LiveId" clId="{2CE49339-1F26-4283-B3F0-09A3D6D19776}" dt="2021-08-17T02:49:56.178" v="120" actId="21"/>
          <ac:picMkLst>
            <pc:docMk/>
            <pc:sldMk cId="3292677964" sldId="256"/>
            <ac:picMk id="214" creationId="{A05EA23C-BD46-461F-9D91-BC2302657F86}"/>
          </ac:picMkLst>
        </pc:pic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1" creationId="{DD6CBB87-1AFA-40CB-9EAD-C13E1F8C1AA3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2" creationId="{4FE7C8BB-69CC-4C32-B29A-0FA306A5177B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3" creationId="{1B677921-134C-4893-82DD-056833BDD80F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4" creationId="{53230808-2018-4F04-A5B6-66D60CDFD7B8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8" creationId="{180F8407-9659-40D8-9531-337C494D3343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19" creationId="{12387B97-AA6B-460D-A7DA-59D943B4ACFE}"/>
          </ac:cxnSpMkLst>
        </pc:cxnChg>
        <pc:cxnChg chg="add mod topLvl">
          <ac:chgData name="Wade Wilson" userId="4c3e4e0cd094df8b" providerId="LiveId" clId="{2CE49339-1F26-4283-B3F0-09A3D6D19776}" dt="2021-08-17T02:13:03.898" v="9" actId="164"/>
          <ac:cxnSpMkLst>
            <pc:docMk/>
            <pc:sldMk cId="3292677964" sldId="256"/>
            <ac:cxnSpMk id="20" creationId="{E621F9FB-5974-4B76-B6E3-A2E97532FA83}"/>
          </ac:cxnSpMkLst>
        </pc:cxnChg>
        <pc:cxnChg chg="add mod topLvl">
          <ac:chgData name="Wade Wilson" userId="4c3e4e0cd094df8b" providerId="LiveId" clId="{2CE49339-1F26-4283-B3F0-09A3D6D19776}" dt="2021-08-17T02:13:08.751" v="11" actId="14100"/>
          <ac:cxnSpMkLst>
            <pc:docMk/>
            <pc:sldMk cId="3292677964" sldId="256"/>
            <ac:cxnSpMk id="22" creationId="{2F7853A0-F5E0-4CCC-BE79-DB1046EB1018}"/>
          </ac:cxnSpMkLst>
        </pc:cxnChg>
        <pc:cxnChg chg="add mod">
          <ac:chgData name="Wade Wilson" userId="4c3e4e0cd094df8b" providerId="LiveId" clId="{2CE49339-1F26-4283-B3F0-09A3D6D19776}" dt="2021-08-17T02:49:34.553" v="111" actId="1076"/>
          <ac:cxnSpMkLst>
            <pc:docMk/>
            <pc:sldMk cId="3292677964" sldId="256"/>
            <ac:cxnSpMk id="29" creationId="{E1C4E1A5-6200-453A-8250-64F326EB86A5}"/>
          </ac:cxnSpMkLst>
        </pc:cxnChg>
        <pc:cxnChg chg="add mod">
          <ac:chgData name="Wade Wilson" userId="4c3e4e0cd094df8b" providerId="LiveId" clId="{2CE49339-1F26-4283-B3F0-09A3D6D19776}" dt="2021-08-17T02:13:28.179" v="22" actId="14100"/>
          <ac:cxnSpMkLst>
            <pc:docMk/>
            <pc:sldMk cId="3292677964" sldId="256"/>
            <ac:cxnSpMk id="32" creationId="{4D2C107F-E47A-4E85-AF6C-47DE699E1316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1" creationId="{9CB0482A-D006-4CD4-97F2-4EF6FD94F7AD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2" creationId="{0D712931-693C-4D03-9037-162FAA31291E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3" creationId="{9EA84034-BC00-4978-9188-D61BDA1BB8A7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4" creationId="{A8B5650A-297E-4F44-B0F5-0B91D5BE7570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8" creationId="{F38964F1-71EC-4AAE-A7A8-9C131A9CB09A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49" creationId="{3269657E-3DB5-4BAE-ABD9-436B66F1A8CD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50" creationId="{88E21DD0-1A1B-41D3-A408-DFDDD3452052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52" creationId="{190F8649-BA57-47A4-9977-B63F51928D3D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57" creationId="{6B97F947-711C-4AB1-ABDB-D73F298AF4E4}"/>
          </ac:cxnSpMkLst>
        </pc:cxnChg>
        <pc:cxnChg chg="add del mod">
          <ac:chgData name="Wade Wilson" userId="4c3e4e0cd094df8b" providerId="LiveId" clId="{2CE49339-1F26-4283-B3F0-09A3D6D19776}" dt="2021-08-17T02:13:33.209" v="24"/>
          <ac:cxnSpMkLst>
            <pc:docMk/>
            <pc:sldMk cId="3292677964" sldId="256"/>
            <ac:cxnSpMk id="58" creationId="{526693A0-86A4-4349-9944-0F0C63051F6F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66" creationId="{17CA7E01-8A56-480F-9E62-E7D494B163CE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67" creationId="{F7A87D4E-D1A1-4C78-A0B2-0D11D01BDFFE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68" creationId="{BBAC656F-A20C-463D-9F23-C4A5A84ECC8A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69" creationId="{DA25E0B0-2D4E-4A97-83A9-359133E87BA1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73" creationId="{6081D690-A11A-4722-9103-27965A04CD20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74" creationId="{0AC66B10-0340-4B9C-A2EC-41CA1CA081B5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75" creationId="{B21CD519-04ED-43A3-9704-ADE2D847EE1E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77" creationId="{6744F216-3AC1-452E-A9BA-DFD1CA8769F0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82" creationId="{5B66AA4C-E867-4786-AA3D-368E60B870BE}"/>
          </ac:cxnSpMkLst>
        </pc:cxnChg>
        <pc:cxnChg chg="add del mod">
          <ac:chgData name="Wade Wilson" userId="4c3e4e0cd094df8b" providerId="LiveId" clId="{2CE49339-1F26-4283-B3F0-09A3D6D19776}" dt="2021-08-17T02:14:57.158" v="28"/>
          <ac:cxnSpMkLst>
            <pc:docMk/>
            <pc:sldMk cId="3292677964" sldId="256"/>
            <ac:cxnSpMk id="83" creationId="{E219848D-2D2F-46E4-857D-C04ED40F719D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93" creationId="{418CA9D1-21F8-4C9A-BA7F-5DC31ACBE4EC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94" creationId="{A229164E-0800-45F6-B854-86D74DD70C5C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95" creationId="{234BF913-001B-47E2-B74A-6E9BD5A18881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96" creationId="{5B25EFD8-1BAB-42AB-A064-369DC5EF675D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00" creationId="{41B0D81D-C0E0-4FEF-8E07-173DFD10EE58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01" creationId="{A957218F-B11B-4877-92E9-77D86921B238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02" creationId="{E001D101-21F1-453D-BC9D-A92A85E406DA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04" creationId="{CE92820B-2981-4B04-9280-7A4842F85F0D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09" creationId="{32302B7F-65B8-42B2-91FE-B12BBBFB84EB}"/>
          </ac:cxnSpMkLst>
        </pc:cxnChg>
        <pc:cxnChg chg="add del mod">
          <ac:chgData name="Wade Wilson" userId="4c3e4e0cd094df8b" providerId="LiveId" clId="{2CE49339-1F26-4283-B3F0-09A3D6D19776}" dt="2021-08-17T02:16:13.132" v="37"/>
          <ac:cxnSpMkLst>
            <pc:docMk/>
            <pc:sldMk cId="3292677964" sldId="256"/>
            <ac:cxnSpMk id="110" creationId="{0488E75A-4472-4921-A9A5-10CE48C33D85}"/>
          </ac:cxnSpMkLst>
        </pc:cxnChg>
        <pc:cxnChg chg="mod">
          <ac:chgData name="Wade Wilson" userId="4c3e4e0cd094df8b" providerId="LiveId" clId="{2CE49339-1F26-4283-B3F0-09A3D6D19776}" dt="2021-08-17T02:20:33.904" v="106" actId="478"/>
          <ac:cxnSpMkLst>
            <pc:docMk/>
            <pc:sldMk cId="3292677964" sldId="256"/>
            <ac:cxnSpMk id="119" creationId="{9B28217F-0170-48C4-ACAE-41ABA5F6A870}"/>
          </ac:cxnSpMkLst>
        </pc:cxnChg>
        <pc:cxnChg chg="mod">
          <ac:chgData name="Wade Wilson" userId="4c3e4e0cd094df8b" providerId="LiveId" clId="{2CE49339-1F26-4283-B3F0-09A3D6D19776}" dt="2021-08-17T02:20:33.904" v="106" actId="478"/>
          <ac:cxnSpMkLst>
            <pc:docMk/>
            <pc:sldMk cId="3292677964" sldId="256"/>
            <ac:cxnSpMk id="120" creationId="{B61C7135-6502-4573-A465-F6AB2A669CC7}"/>
          </ac:cxnSpMkLst>
        </pc:cxnChg>
        <pc:cxnChg chg="add mod">
          <ac:chgData name="Wade Wilson" userId="4c3e4e0cd094df8b" providerId="LiveId" clId="{2CE49339-1F26-4283-B3F0-09A3D6D19776}" dt="2021-08-17T02:20:33.904" v="106" actId="478"/>
          <ac:cxnSpMkLst>
            <pc:docMk/>
            <pc:sldMk cId="3292677964" sldId="256"/>
            <ac:cxnSpMk id="127" creationId="{65250323-3817-4E61-BE3E-01833C56DA2E}"/>
          </ac:cxnSpMkLst>
        </pc:cxnChg>
        <pc:cxnChg chg="mod">
          <ac:chgData name="Wade Wilson" userId="4c3e4e0cd094df8b" providerId="LiveId" clId="{2CE49339-1F26-4283-B3F0-09A3D6D19776}" dt="2021-08-17T02:49:40.044" v="112" actId="1076"/>
          <ac:cxnSpMkLst>
            <pc:docMk/>
            <pc:sldMk cId="3292677964" sldId="256"/>
            <ac:cxnSpMk id="137" creationId="{13E4AEE1-4600-4736-9D18-191944EB1D52}"/>
          </ac:cxnSpMkLst>
        </pc:cxnChg>
        <pc:cxnChg chg="mod">
          <ac:chgData name="Wade Wilson" userId="4c3e4e0cd094df8b" providerId="LiveId" clId="{2CE49339-1F26-4283-B3F0-09A3D6D19776}" dt="2021-08-17T02:19:28.370" v="56"/>
          <ac:cxnSpMkLst>
            <pc:docMk/>
            <pc:sldMk cId="3292677964" sldId="256"/>
            <ac:cxnSpMk id="138" creationId="{B017A454-5756-4D64-B7FE-AF97F183622E}"/>
          </ac:cxnSpMkLst>
        </pc:cxnChg>
        <pc:cxnChg chg="mod">
          <ac:chgData name="Wade Wilson" userId="4c3e4e0cd094df8b" providerId="LiveId" clId="{2CE49339-1F26-4283-B3F0-09A3D6D19776}" dt="2021-08-17T02:49:52.849" v="116" actId="14100"/>
          <ac:cxnSpMkLst>
            <pc:docMk/>
            <pc:sldMk cId="3292677964" sldId="256"/>
            <ac:cxnSpMk id="142" creationId="{98AFA854-F13B-4520-AAFF-327EEF09D888}"/>
          </ac:cxnSpMkLst>
        </pc:cxnChg>
        <pc:cxnChg chg="mod">
          <ac:chgData name="Wade Wilson" userId="4c3e4e0cd094df8b" providerId="LiveId" clId="{2CE49339-1F26-4283-B3F0-09A3D6D19776}" dt="2021-08-17T02:20:26.740" v="102"/>
          <ac:cxnSpMkLst>
            <pc:docMk/>
            <pc:sldMk cId="3292677964" sldId="256"/>
            <ac:cxnSpMk id="152" creationId="{7D239B03-C862-46A9-B97D-948D0760A2AF}"/>
          </ac:cxnSpMkLst>
        </pc:cxnChg>
        <pc:cxnChg chg="mod">
          <ac:chgData name="Wade Wilson" userId="4c3e4e0cd094df8b" providerId="LiveId" clId="{2CE49339-1F26-4283-B3F0-09A3D6D19776}" dt="2021-08-17T02:20:26.740" v="102"/>
          <ac:cxnSpMkLst>
            <pc:docMk/>
            <pc:sldMk cId="3292677964" sldId="256"/>
            <ac:cxnSpMk id="153" creationId="{7E20D492-961E-4F2D-B8C5-B7B7194C2F97}"/>
          </ac:cxnSpMkLst>
        </pc:cxnChg>
        <pc:cxnChg chg="mod">
          <ac:chgData name="Wade Wilson" userId="4c3e4e0cd094df8b" providerId="LiveId" clId="{2CE49339-1F26-4283-B3F0-09A3D6D19776}" dt="2021-08-17T02:20:26.740" v="102"/>
          <ac:cxnSpMkLst>
            <pc:docMk/>
            <pc:sldMk cId="3292677964" sldId="256"/>
            <ac:cxnSpMk id="157" creationId="{34754311-8FFC-4F0C-8388-D9733FBAF94B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65" creationId="{C8221C8C-C018-4C20-AEE4-3093928E0981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66" creationId="{A8877C79-3DC9-4C64-BDA7-AED0E27F39C6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67" creationId="{C7486054-01B9-4201-B7F5-AD1ED46B7F0E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68" creationId="{BC0BC831-9F38-4BBA-B2AC-9DFCD82464AC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72" creationId="{055077C4-6325-4F5C-A342-A23C4D27E679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73" creationId="{2421FF92-92F0-4A5D-8FF2-B2101D56235E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74" creationId="{60894D9A-CADF-429B-8959-A820A8A5E990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76" creationId="{24958AED-1BDD-4AAE-8533-53FA200E2E80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81" creationId="{575B8888-E5D4-4D2B-8B75-8ABEF9C0DD2E}"/>
          </ac:cxnSpMkLst>
        </pc:cxnChg>
        <pc:cxnChg chg="add del mod">
          <ac:chgData name="Wade Wilson" userId="4c3e4e0cd094df8b" providerId="LiveId" clId="{2CE49339-1F26-4283-B3F0-09A3D6D19776}" dt="2021-08-17T02:20:57.182" v="108"/>
          <ac:cxnSpMkLst>
            <pc:docMk/>
            <pc:sldMk cId="3292677964" sldId="256"/>
            <ac:cxnSpMk id="182" creationId="{5F4B4562-4FEF-49A1-BD42-23B2E9D93D86}"/>
          </ac:cxnSpMkLst>
        </pc:cxnChg>
        <pc:cxnChg chg="mod">
          <ac:chgData name="Wade Wilson" userId="4c3e4e0cd094df8b" providerId="LiveId" clId="{2CE49339-1F26-4283-B3F0-09A3D6D19776}" dt="2021-08-17T02:49:48.452" v="114"/>
          <ac:cxnSpMkLst>
            <pc:docMk/>
            <pc:sldMk cId="3292677964" sldId="256"/>
            <ac:cxnSpMk id="194" creationId="{B286844D-BFCA-446F-B65E-2891D5283A45}"/>
          </ac:cxnSpMkLst>
        </pc:cxnChg>
        <pc:cxnChg chg="mod">
          <ac:chgData name="Wade Wilson" userId="4c3e4e0cd094df8b" providerId="LiveId" clId="{2CE49339-1F26-4283-B3F0-09A3D6D19776}" dt="2021-08-17T02:49:48.452" v="114"/>
          <ac:cxnSpMkLst>
            <pc:docMk/>
            <pc:sldMk cId="3292677964" sldId="256"/>
            <ac:cxnSpMk id="195" creationId="{26C61E7B-89D8-4F9C-ADBE-A9642D22E4A2}"/>
          </ac:cxnSpMkLst>
        </pc:cxnChg>
        <pc:cxnChg chg="mod">
          <ac:chgData name="Wade Wilson" userId="4c3e4e0cd094df8b" providerId="LiveId" clId="{2CE49339-1F26-4283-B3F0-09A3D6D19776}" dt="2021-08-17T02:49:48.452" v="114"/>
          <ac:cxnSpMkLst>
            <pc:docMk/>
            <pc:sldMk cId="3292677964" sldId="256"/>
            <ac:cxnSpMk id="199" creationId="{6AE7F8FB-B3CA-4213-B625-4972D997E3B8}"/>
          </ac:cxnSpMkLst>
        </pc:cxnChg>
        <pc:cxnChg chg="mod">
          <ac:chgData name="Wade Wilson" userId="4c3e4e0cd094df8b" providerId="LiveId" clId="{2CE49339-1F26-4283-B3F0-09A3D6D19776}" dt="2021-08-17T02:49:54.923" v="117"/>
          <ac:cxnSpMkLst>
            <pc:docMk/>
            <pc:sldMk cId="3292677964" sldId="256"/>
            <ac:cxnSpMk id="208" creationId="{6DD3AE56-C370-4E00-B2E1-190BDCC7FB33}"/>
          </ac:cxnSpMkLst>
        </pc:cxnChg>
        <pc:cxnChg chg="mod">
          <ac:chgData name="Wade Wilson" userId="4c3e4e0cd094df8b" providerId="LiveId" clId="{2CE49339-1F26-4283-B3F0-09A3D6D19776}" dt="2021-08-17T02:49:54.923" v="117"/>
          <ac:cxnSpMkLst>
            <pc:docMk/>
            <pc:sldMk cId="3292677964" sldId="256"/>
            <ac:cxnSpMk id="209" creationId="{988DBB6B-BE37-45F8-92D3-425C591798B5}"/>
          </ac:cxnSpMkLst>
        </pc:cxnChg>
        <pc:cxnChg chg="mod">
          <ac:chgData name="Wade Wilson" userId="4c3e4e0cd094df8b" providerId="LiveId" clId="{2CE49339-1F26-4283-B3F0-09A3D6D19776}" dt="2021-08-17T02:49:54.923" v="117"/>
          <ac:cxnSpMkLst>
            <pc:docMk/>
            <pc:sldMk cId="3292677964" sldId="256"/>
            <ac:cxnSpMk id="213" creationId="{04072F0C-E1F3-4C6C-8E95-F432F2BAE462}"/>
          </ac:cxnSpMkLst>
        </pc:cxnChg>
      </pc:sldChg>
      <pc:sldChg chg="addSp delSp modSp new mod">
        <pc:chgData name="Wade Wilson" userId="4c3e4e0cd094df8b" providerId="LiveId" clId="{2CE49339-1F26-4283-B3F0-09A3D6D19776}" dt="2021-08-17T03:15:35.708" v="502" actId="21"/>
        <pc:sldMkLst>
          <pc:docMk/>
          <pc:sldMk cId="3092623885" sldId="257"/>
        </pc:sldMkLst>
        <pc:spChg chg="del">
          <ac:chgData name="Wade Wilson" userId="4c3e4e0cd094df8b" providerId="LiveId" clId="{2CE49339-1F26-4283-B3F0-09A3D6D19776}" dt="2021-08-17T02:51:00.512" v="122" actId="478"/>
          <ac:spMkLst>
            <pc:docMk/>
            <pc:sldMk cId="3092623885" sldId="257"/>
            <ac:spMk id="2" creationId="{9815A74B-7DE3-4B36-A28D-7D34B5FE123F}"/>
          </ac:spMkLst>
        </pc:spChg>
        <pc:spChg chg="del">
          <ac:chgData name="Wade Wilson" userId="4c3e4e0cd094df8b" providerId="LiveId" clId="{2CE49339-1F26-4283-B3F0-09A3D6D19776}" dt="2021-08-17T02:51:00.512" v="122" actId="478"/>
          <ac:spMkLst>
            <pc:docMk/>
            <pc:sldMk cId="3092623885" sldId="257"/>
            <ac:spMk id="3" creationId="{D10A65D0-EB5A-4D43-A21A-75D345B26A9F}"/>
          </ac:spMkLst>
        </pc:spChg>
        <pc:spChg chg="add mod">
          <ac:chgData name="Wade Wilson" userId="4c3e4e0cd094df8b" providerId="LiveId" clId="{2CE49339-1F26-4283-B3F0-09A3D6D19776}" dt="2021-08-17T03:11:17.280" v="448" actId="14100"/>
          <ac:spMkLst>
            <pc:docMk/>
            <pc:sldMk cId="3092623885" sldId="257"/>
            <ac:spMk id="4" creationId="{54C5C016-F744-42DB-AFDE-306977DF9F46}"/>
          </ac:spMkLst>
        </pc:spChg>
        <pc:spChg chg="add mod ord">
          <ac:chgData name="Wade Wilson" userId="4c3e4e0cd094df8b" providerId="LiveId" clId="{2CE49339-1F26-4283-B3F0-09A3D6D19776}" dt="2021-08-17T03:14:38.594" v="486" actId="207"/>
          <ac:spMkLst>
            <pc:docMk/>
            <pc:sldMk cId="3092623885" sldId="257"/>
            <ac:spMk id="5" creationId="{5199E897-AD4A-4DD8-B030-734DD544F7F7}"/>
          </ac:spMkLst>
        </pc:spChg>
        <pc:spChg chg="add del mod">
          <ac:chgData name="Wade Wilson" userId="4c3e4e0cd094df8b" providerId="LiveId" clId="{2CE49339-1F26-4283-B3F0-09A3D6D19776}" dt="2021-08-17T02:51:16.550" v="131" actId="21"/>
          <ac:spMkLst>
            <pc:docMk/>
            <pc:sldMk cId="3092623885" sldId="257"/>
            <ac:spMk id="6" creationId="{9DD3AA67-7503-4781-8C4F-E5897BA4D40C}"/>
          </ac:spMkLst>
        </pc:spChg>
        <pc:spChg chg="add mod">
          <ac:chgData name="Wade Wilson" userId="4c3e4e0cd094df8b" providerId="LiveId" clId="{2CE49339-1F26-4283-B3F0-09A3D6D19776}" dt="2021-08-17T03:11:20.782" v="449" actId="14100"/>
          <ac:spMkLst>
            <pc:docMk/>
            <pc:sldMk cId="3092623885" sldId="257"/>
            <ac:spMk id="7" creationId="{7EC8CCD3-6C1F-4A82-98A9-9B60D53C1E75}"/>
          </ac:spMkLst>
        </pc:spChg>
        <pc:spChg chg="add mod">
          <ac:chgData name="Wade Wilson" userId="4c3e4e0cd094df8b" providerId="LiveId" clId="{2CE49339-1F26-4283-B3F0-09A3D6D19776}" dt="2021-08-17T03:14:56.687" v="490" actId="14100"/>
          <ac:spMkLst>
            <pc:docMk/>
            <pc:sldMk cId="3092623885" sldId="257"/>
            <ac:spMk id="8" creationId="{15A40FE0-5CF7-4D12-8ABC-1F397B1AF43A}"/>
          </ac:spMkLst>
        </pc:spChg>
        <pc:spChg chg="add mod">
          <ac:chgData name="Wade Wilson" userId="4c3e4e0cd094df8b" providerId="LiveId" clId="{2CE49339-1F26-4283-B3F0-09A3D6D19776}" dt="2021-08-17T03:11:25.655" v="450" actId="14100"/>
          <ac:spMkLst>
            <pc:docMk/>
            <pc:sldMk cId="3092623885" sldId="257"/>
            <ac:spMk id="9" creationId="{44D1FD33-B77F-4CE0-BDE2-7A964B2286F1}"/>
          </ac:spMkLst>
        </pc:spChg>
        <pc:spChg chg="add mod">
          <ac:chgData name="Wade Wilson" userId="4c3e4e0cd094df8b" providerId="LiveId" clId="{2CE49339-1F26-4283-B3F0-09A3D6D19776}" dt="2021-08-17T03:14:38.594" v="486" actId="207"/>
          <ac:spMkLst>
            <pc:docMk/>
            <pc:sldMk cId="3092623885" sldId="257"/>
            <ac:spMk id="10" creationId="{52DA65B4-7DCC-41AA-870F-47C69D83D3E4}"/>
          </ac:spMkLst>
        </pc:spChg>
        <pc:spChg chg="add mod">
          <ac:chgData name="Wade Wilson" userId="4c3e4e0cd094df8b" providerId="LiveId" clId="{2CE49339-1F26-4283-B3F0-09A3D6D19776}" dt="2021-08-17T03:14:47.365" v="488" actId="13822"/>
          <ac:spMkLst>
            <pc:docMk/>
            <pc:sldMk cId="3092623885" sldId="257"/>
            <ac:spMk id="11" creationId="{D779E211-76FC-4D88-9EA6-D852E49967EE}"/>
          </ac:spMkLst>
        </pc:spChg>
        <pc:spChg chg="add mod">
          <ac:chgData name="Wade Wilson" userId="4c3e4e0cd094df8b" providerId="LiveId" clId="{2CE49339-1F26-4283-B3F0-09A3D6D19776}" dt="2021-08-17T03:14:47.365" v="488" actId="13822"/>
          <ac:spMkLst>
            <pc:docMk/>
            <pc:sldMk cId="3092623885" sldId="257"/>
            <ac:spMk id="12" creationId="{8EC2089F-DB08-4F6D-8A23-4324606BA4FF}"/>
          </ac:spMkLst>
        </pc:spChg>
        <pc:spChg chg="add mod">
          <ac:chgData name="Wade Wilson" userId="4c3e4e0cd094df8b" providerId="LiveId" clId="{2CE49339-1F26-4283-B3F0-09A3D6D19776}" dt="2021-08-17T03:15:18.744" v="494" actId="14100"/>
          <ac:spMkLst>
            <pc:docMk/>
            <pc:sldMk cId="3092623885" sldId="257"/>
            <ac:spMk id="13" creationId="{520ECCB8-D5EF-412B-A5BE-46B96636F418}"/>
          </ac:spMkLst>
        </pc:spChg>
        <pc:spChg chg="add mod">
          <ac:chgData name="Wade Wilson" userId="4c3e4e0cd094df8b" providerId="LiveId" clId="{2CE49339-1F26-4283-B3F0-09A3D6D19776}" dt="2021-08-17T03:15:28.633" v="498" actId="1037"/>
          <ac:spMkLst>
            <pc:docMk/>
            <pc:sldMk cId="3092623885" sldId="257"/>
            <ac:spMk id="14" creationId="{C8931CB7-9865-4BBD-9757-707887671ED6}"/>
          </ac:spMkLst>
        </pc:spChg>
        <pc:spChg chg="add mod">
          <ac:chgData name="Wade Wilson" userId="4c3e4e0cd094df8b" providerId="LiveId" clId="{2CE49339-1F26-4283-B3F0-09A3D6D19776}" dt="2021-08-17T03:11:43.345" v="454" actId="14100"/>
          <ac:spMkLst>
            <pc:docMk/>
            <pc:sldMk cId="3092623885" sldId="257"/>
            <ac:spMk id="15" creationId="{6D4C65D4-097E-4FCB-A406-B697941AA638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16" creationId="{AAB0C9BF-F424-4599-BE9B-2DE1D1840785}"/>
          </ac:spMkLst>
        </pc:spChg>
        <pc:spChg chg="add mod">
          <ac:chgData name="Wade Wilson" userId="4c3e4e0cd094df8b" providerId="LiveId" clId="{2CE49339-1F26-4283-B3F0-09A3D6D19776}" dt="2021-08-17T03:11:49.101" v="456" actId="1037"/>
          <ac:spMkLst>
            <pc:docMk/>
            <pc:sldMk cId="3092623885" sldId="257"/>
            <ac:spMk id="17" creationId="{B83872FD-19E5-4268-A36E-0C2C00089CA0}"/>
          </ac:spMkLst>
        </pc:spChg>
        <pc:spChg chg="add mod">
          <ac:chgData name="Wade Wilson" userId="4c3e4e0cd094df8b" providerId="LiveId" clId="{2CE49339-1F26-4283-B3F0-09A3D6D19776}" dt="2021-08-17T03:14:38.594" v="486" actId="207"/>
          <ac:spMkLst>
            <pc:docMk/>
            <pc:sldMk cId="3092623885" sldId="257"/>
            <ac:spMk id="28" creationId="{F24FB814-5D26-402A-9F20-366A5EAA56FE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29" creationId="{818B6A58-E4A3-450D-BC88-2E4659B6D750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30" creationId="{9B848DDC-DC92-460A-BEF5-181D0D30DDFD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31" creationId="{6D5DB085-0CC9-499C-B4E9-821607591EF8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32" creationId="{6297CE9A-1F8B-413D-82D9-B8BCE5715949}"/>
          </ac:spMkLst>
        </pc:spChg>
        <pc:spChg chg="add mod">
          <ac:chgData name="Wade Wilson" userId="4c3e4e0cd094df8b" providerId="LiveId" clId="{2CE49339-1F26-4283-B3F0-09A3D6D19776}" dt="2021-08-17T02:54:31.494" v="231" actId="2711"/>
          <ac:spMkLst>
            <pc:docMk/>
            <pc:sldMk cId="3092623885" sldId="257"/>
            <ac:spMk id="33" creationId="{DAF21A4C-9397-454D-BEE5-6B4508957946}"/>
          </ac:spMkLst>
        </pc:spChg>
        <pc:spChg chg="add mod">
          <ac:chgData name="Wade Wilson" userId="4c3e4e0cd094df8b" providerId="LiveId" clId="{2CE49339-1F26-4283-B3F0-09A3D6D19776}" dt="2021-08-17T02:55:17.176" v="242" actId="164"/>
          <ac:spMkLst>
            <pc:docMk/>
            <pc:sldMk cId="3092623885" sldId="257"/>
            <ac:spMk id="38" creationId="{6D215068-9CEA-4EE7-922A-A2AB3FA657D6}"/>
          </ac:spMkLst>
        </pc:spChg>
        <pc:spChg chg="add mod">
          <ac:chgData name="Wade Wilson" userId="4c3e4e0cd094df8b" providerId="LiveId" clId="{2CE49339-1F26-4283-B3F0-09A3D6D19776}" dt="2021-08-17T02:55:22.419" v="243" actId="14100"/>
          <ac:spMkLst>
            <pc:docMk/>
            <pc:sldMk cId="3092623885" sldId="257"/>
            <ac:spMk id="39" creationId="{85D1EDB3-8EDC-4B52-B956-7AB33E1C2FB5}"/>
          </ac:spMkLst>
        </pc:spChg>
        <pc:spChg chg="add mod">
          <ac:chgData name="Wade Wilson" userId="4c3e4e0cd094df8b" providerId="LiveId" clId="{2CE49339-1F26-4283-B3F0-09A3D6D19776}" dt="2021-08-17T03:11:53.006" v="457" actId="1037"/>
          <ac:spMkLst>
            <pc:docMk/>
            <pc:sldMk cId="3092623885" sldId="257"/>
            <ac:spMk id="40" creationId="{0B83EABE-A581-49D2-89B2-F4330083DD8F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47" creationId="{582035DE-6238-4216-8285-35780EC5E806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48" creationId="{17466E37-58D1-4AE1-98FF-2A9FAC4B944E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49" creationId="{E75F659D-59EE-4673-8578-E0675001361D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1" creationId="{5C9A72D0-914F-402C-BB96-A597FB9E46AA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2" creationId="{137B7AAC-F20E-4458-873B-42E408E6B9EA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3" creationId="{67A153D8-DF25-4A22-82FE-89375C9E5A51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4" creationId="{029B2FA1-FB54-432D-B950-78C8A06DD44C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5" creationId="{3D9C67EC-8BB2-4C70-8B89-2DC09CB6E38D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6" creationId="{9C83CB97-B5DC-4D35-98EA-5661FF62151B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7" creationId="{70CDB124-9FA0-4E8F-B28F-62B8A0F02880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8" creationId="{52DC0B14-2BA3-473E-98BE-CE940E1B98FA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59" creationId="{9AD3AEA5-86A3-491B-AA16-01F768D7EB0B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60" creationId="{C14D6585-C405-4AA3-A18C-BCE7325266D2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61" creationId="{B370970F-0CAE-448C-99CA-169FC087598A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62" creationId="{8860FBD3-EF91-4F99-BDFD-CF9A18C2386B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63" creationId="{63D3195C-1C5C-4DC0-8391-55F9459F3D36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0" creationId="{A07128F8-71CA-47A3-A677-B25B95F4E09F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1" creationId="{25897F8A-53DD-44ED-887A-B011631F9A5A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2" creationId="{A475A418-51B4-42E9-AF10-B7E2A3CAB77E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3" creationId="{03C2037C-EE26-45B0-8C7D-48A0CA0EDDFD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4" creationId="{EC0EADCA-7A2E-41D1-B186-32C312CD3977}"/>
          </ac:spMkLst>
        </pc:spChg>
        <pc:spChg chg="mod">
          <ac:chgData name="Wade Wilson" userId="4c3e4e0cd094df8b" providerId="LiveId" clId="{2CE49339-1F26-4283-B3F0-09A3D6D19776}" dt="2021-08-17T02:55:24.839" v="244"/>
          <ac:spMkLst>
            <pc:docMk/>
            <pc:sldMk cId="3092623885" sldId="257"/>
            <ac:spMk id="75" creationId="{21736EB5-B09E-4CC6-B613-FB5CD917F6C0}"/>
          </ac:spMkLst>
        </pc:spChg>
        <pc:spChg chg="add mod">
          <ac:chgData name="Wade Wilson" userId="4c3e4e0cd094df8b" providerId="LiveId" clId="{2CE49339-1F26-4283-B3F0-09A3D6D19776}" dt="2021-08-17T03:13:00.578" v="479" actId="164"/>
          <ac:spMkLst>
            <pc:docMk/>
            <pc:sldMk cId="3092623885" sldId="257"/>
            <ac:spMk id="86" creationId="{3245EA25-C433-4DF5-8452-8C1148B7BCA2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94" creationId="{A9DE51E2-49E3-4E2A-B73B-942681B8163D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96" creationId="{6D099FB2-DF82-4CC4-AD62-AD89F6677EC0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97" creationId="{C9E8306B-4CFE-4766-BEEB-011D85E94578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98" creationId="{F07B9F59-5F18-4A09-BBCA-1FACB1A2FCC5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0" creationId="{AB7EE7E8-5394-4621-AD85-D090B0DD1977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1" creationId="{971C5AA5-E0BF-4226-88F8-4AAAE6FE6214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2" creationId="{CE26CE92-E816-4012-965E-3A4487DC759E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3" creationId="{00BCF917-7814-436E-B160-BE85DF2187A5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4" creationId="{BB68A880-4F13-42C9-9014-BB987AADD7D6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5" creationId="{803FDF42-D8CE-4C29-BB71-311C0420149E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6" creationId="{EEFFE75D-89A9-45F1-A1E1-85592E2B464A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7" creationId="{FEE12C8E-2015-4360-A166-E91C5F480611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8" creationId="{CA91D9C7-C9B3-4162-9671-82680CB06136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09" creationId="{5BC13C66-1E39-4763-8349-FF02BA90C0EE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10" creationId="{1278C77A-4F0D-464C-BD4E-9FC4782E8F4A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11" creationId="{8C843D4D-078C-4184-B730-BC6F726BD331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12" creationId="{F5E4295D-A77C-4E6D-99DE-D5E2EC029BD3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19" creationId="{69E3386C-A15A-454A-8EFF-52E5023F2C04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20" creationId="{FF40FF1D-6782-42DF-9824-3839AC670E02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21" creationId="{925D3745-5DF9-4B6F-87B4-03CCA0A6F311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22" creationId="{16FF32D2-D2FA-46E3-8F04-24CFBEFD7A17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23" creationId="{048C9DBF-B1D3-4195-8347-43FAABF27AD1}"/>
          </ac:spMkLst>
        </pc:spChg>
        <pc:spChg chg="mod">
          <ac:chgData name="Wade Wilson" userId="4c3e4e0cd094df8b" providerId="LiveId" clId="{2CE49339-1F26-4283-B3F0-09A3D6D19776}" dt="2021-08-17T03:13:07.516" v="481"/>
          <ac:spMkLst>
            <pc:docMk/>
            <pc:sldMk cId="3092623885" sldId="257"/>
            <ac:spMk id="124" creationId="{354714EB-EC70-478F-931F-FF5BE71C2F94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33" creationId="{573244DE-C313-4E8A-9BBC-89460867DFE8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35" creationId="{741D6E0D-4749-4BA7-BE8A-335400D98A06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36" creationId="{7C4C4376-8CD0-42DE-92D4-AAAB2B3BC2C9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37" creationId="{1D945275-3A83-4F30-A678-7DABA845F1CB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39" creationId="{C4875F8B-A238-4D5E-AE84-EE438D58FD59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0" creationId="{DBD0158E-B6DB-49B5-AA40-58D0E5DFFBE1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1" creationId="{8C22F832-5C58-43B3-8B62-7F24406DB976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2" creationId="{3FDFF3D3-8140-4FC1-950F-0133740C8C01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3" creationId="{7C7352E1-C0C7-439A-8DAB-CC1ED8FBE965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4" creationId="{C2D2E96C-92E6-4857-9BCD-28EBAC385157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5" creationId="{325EEC48-B269-4CC6-A51B-C66F86F18597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6" creationId="{DCAA4392-F7FA-4895-AA0C-F568B17D3669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7" creationId="{EDF76D95-413C-42F4-89C1-872502F945AE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8" creationId="{3628267B-436D-4096-A2D0-5D797C49AC7C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49" creationId="{1A315FCD-4367-4BB2-80C3-38B95A91C43B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50" creationId="{12B34175-1A80-42A9-8F15-0E7CFA3E5DCC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51" creationId="{EDF9E6FC-1A30-4676-8637-8A3A0C97BBBF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58" creationId="{8E344EF3-6C40-48F2-8F36-690052F1FE02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59" creationId="{112211DD-9A88-4B8F-96E1-84F1157FCEA6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60" creationId="{A53E30BF-9E9F-4F33-B8EB-4A7724F8B367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61" creationId="{8A259DA0-B53A-4BE4-B72D-3B2352A790F6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62" creationId="{AFB35FE1-1C52-46AA-AE33-DB891B3C3E7D}"/>
          </ac:spMkLst>
        </pc:spChg>
        <pc:spChg chg="mod">
          <ac:chgData name="Wade Wilson" userId="4c3e4e0cd094df8b" providerId="LiveId" clId="{2CE49339-1F26-4283-B3F0-09A3D6D19776}" dt="2021-08-17T03:15:33.935" v="499"/>
          <ac:spMkLst>
            <pc:docMk/>
            <pc:sldMk cId="3092623885" sldId="257"/>
            <ac:spMk id="163" creationId="{39517EA3-A3EA-4C7D-9D47-992B4F551E46}"/>
          </ac:spMkLst>
        </pc:spChg>
        <pc:grpChg chg="add mod">
          <ac:chgData name="Wade Wilson" userId="4c3e4e0cd094df8b" providerId="LiveId" clId="{2CE49339-1F26-4283-B3F0-09A3D6D19776}" dt="2021-08-17T02:54:29.746" v="230" actId="164"/>
          <ac:grpSpMkLst>
            <pc:docMk/>
            <pc:sldMk cId="3092623885" sldId="257"/>
            <ac:grpSpMk id="34" creationId="{20C09201-B148-444E-9768-BC597160FB81}"/>
          </ac:grpSpMkLst>
        </pc:grpChg>
        <pc:grpChg chg="add mod">
          <ac:chgData name="Wade Wilson" userId="4c3e4e0cd094df8b" providerId="LiveId" clId="{2CE49339-1F26-4283-B3F0-09A3D6D19776}" dt="2021-08-17T02:54:29.746" v="230" actId="164"/>
          <ac:grpSpMkLst>
            <pc:docMk/>
            <pc:sldMk cId="3092623885" sldId="257"/>
            <ac:grpSpMk id="35" creationId="{F91CCB67-23EA-46CB-9931-BBD59761144A}"/>
          </ac:grpSpMkLst>
        </pc:grpChg>
        <pc:grpChg chg="add mod">
          <ac:chgData name="Wade Wilson" userId="4c3e4e0cd094df8b" providerId="LiveId" clId="{2CE49339-1F26-4283-B3F0-09A3D6D19776}" dt="2021-08-17T02:54:29.746" v="230" actId="164"/>
          <ac:grpSpMkLst>
            <pc:docMk/>
            <pc:sldMk cId="3092623885" sldId="257"/>
            <ac:grpSpMk id="36" creationId="{69C09068-6D9E-4CA7-8EE1-52369C52A056}"/>
          </ac:grpSpMkLst>
        </pc:grpChg>
        <pc:grpChg chg="add mod">
          <ac:chgData name="Wade Wilson" userId="4c3e4e0cd094df8b" providerId="LiveId" clId="{2CE49339-1F26-4283-B3F0-09A3D6D19776}" dt="2021-08-17T02:55:17.176" v="242" actId="164"/>
          <ac:grpSpMkLst>
            <pc:docMk/>
            <pc:sldMk cId="3092623885" sldId="257"/>
            <ac:grpSpMk id="37" creationId="{5A614A9E-C3AE-4BD5-83F1-8A28259B5E2D}"/>
          </ac:grpSpMkLst>
        </pc:grpChg>
        <pc:grpChg chg="add mod">
          <ac:chgData name="Wade Wilson" userId="4c3e4e0cd094df8b" providerId="LiveId" clId="{2CE49339-1F26-4283-B3F0-09A3D6D19776}" dt="2021-08-17T03:13:00.578" v="479" actId="164"/>
          <ac:grpSpMkLst>
            <pc:docMk/>
            <pc:sldMk cId="3092623885" sldId="257"/>
            <ac:grpSpMk id="44" creationId="{E9BBE6A8-5AA3-4613-AEF5-F818B97E0833}"/>
          </ac:grpSpMkLst>
        </pc:grpChg>
        <pc:grpChg chg="add del mod">
          <ac:chgData name="Wade Wilson" userId="4c3e4e0cd094df8b" providerId="LiveId" clId="{2CE49339-1F26-4283-B3F0-09A3D6D19776}" dt="2021-08-17T02:55:25.751" v="245"/>
          <ac:grpSpMkLst>
            <pc:docMk/>
            <pc:sldMk cId="3092623885" sldId="257"/>
            <ac:grpSpMk id="45" creationId="{28ECCCA4-7C55-4294-A42E-09BFC2C53A8C}"/>
          </ac:grpSpMkLst>
        </pc:grpChg>
        <pc:grpChg chg="mod">
          <ac:chgData name="Wade Wilson" userId="4c3e4e0cd094df8b" providerId="LiveId" clId="{2CE49339-1F26-4283-B3F0-09A3D6D19776}" dt="2021-08-17T02:55:24.839" v="244"/>
          <ac:grpSpMkLst>
            <pc:docMk/>
            <pc:sldMk cId="3092623885" sldId="257"/>
            <ac:grpSpMk id="46" creationId="{2246E803-E25C-4A4D-BDD6-BAD9B9C250E4}"/>
          </ac:grpSpMkLst>
        </pc:grpChg>
        <pc:grpChg chg="mod">
          <ac:chgData name="Wade Wilson" userId="4c3e4e0cd094df8b" providerId="LiveId" clId="{2CE49339-1F26-4283-B3F0-09A3D6D19776}" dt="2021-08-17T02:55:24.839" v="244"/>
          <ac:grpSpMkLst>
            <pc:docMk/>
            <pc:sldMk cId="3092623885" sldId="257"/>
            <ac:grpSpMk id="67" creationId="{431EE043-E301-43D3-9BD8-0D65092E9EC7}"/>
          </ac:grpSpMkLst>
        </pc:grpChg>
        <pc:grpChg chg="mod">
          <ac:chgData name="Wade Wilson" userId="4c3e4e0cd094df8b" providerId="LiveId" clId="{2CE49339-1F26-4283-B3F0-09A3D6D19776}" dt="2021-08-17T02:55:24.839" v="244"/>
          <ac:grpSpMkLst>
            <pc:docMk/>
            <pc:sldMk cId="3092623885" sldId="257"/>
            <ac:grpSpMk id="68" creationId="{5446BFAA-FCC4-4B15-BE3A-5A40504F8426}"/>
          </ac:grpSpMkLst>
        </pc:grpChg>
        <pc:grpChg chg="mod">
          <ac:chgData name="Wade Wilson" userId="4c3e4e0cd094df8b" providerId="LiveId" clId="{2CE49339-1F26-4283-B3F0-09A3D6D19776}" dt="2021-08-17T02:55:24.839" v="244"/>
          <ac:grpSpMkLst>
            <pc:docMk/>
            <pc:sldMk cId="3092623885" sldId="257"/>
            <ac:grpSpMk id="69" creationId="{7DCA95C2-3AE0-4207-B169-5298AF41B138}"/>
          </ac:grpSpMkLst>
        </pc:grpChg>
        <pc:grpChg chg="add mod">
          <ac:chgData name="Wade Wilson" userId="4c3e4e0cd094df8b" providerId="LiveId" clId="{2CE49339-1F26-4283-B3F0-09A3D6D19776}" dt="2021-08-17T03:13:00.578" v="479" actId="164"/>
          <ac:grpSpMkLst>
            <pc:docMk/>
            <pc:sldMk cId="3092623885" sldId="257"/>
            <ac:grpSpMk id="87" creationId="{E5D5DCE6-896A-4B1E-B256-684BE6DB5EA6}"/>
          </ac:grpSpMkLst>
        </pc:grpChg>
        <pc:grpChg chg="add del mod">
          <ac:chgData name="Wade Wilson" userId="4c3e4e0cd094df8b" providerId="LiveId" clId="{2CE49339-1F26-4283-B3F0-09A3D6D19776}" dt="2021-08-17T03:13:08.544" v="482"/>
          <ac:grpSpMkLst>
            <pc:docMk/>
            <pc:sldMk cId="3092623885" sldId="257"/>
            <ac:grpSpMk id="89" creationId="{BDD62F9E-6AA9-40BB-AF75-965E690FB9D8}"/>
          </ac:grpSpMkLst>
        </pc:grpChg>
        <pc:grpChg chg="mod">
          <ac:chgData name="Wade Wilson" userId="4c3e4e0cd094df8b" providerId="LiveId" clId="{2CE49339-1F26-4283-B3F0-09A3D6D19776}" dt="2021-08-17T03:13:07.516" v="481"/>
          <ac:grpSpMkLst>
            <pc:docMk/>
            <pc:sldMk cId="3092623885" sldId="257"/>
            <ac:grpSpMk id="90" creationId="{F85D3125-6A4D-450C-AEE5-7184478EA13D}"/>
          </ac:grpSpMkLst>
        </pc:grpChg>
        <pc:grpChg chg="mod">
          <ac:chgData name="Wade Wilson" userId="4c3e4e0cd094df8b" providerId="LiveId" clId="{2CE49339-1F26-4283-B3F0-09A3D6D19776}" dt="2021-08-17T03:13:07.516" v="481"/>
          <ac:grpSpMkLst>
            <pc:docMk/>
            <pc:sldMk cId="3092623885" sldId="257"/>
            <ac:grpSpMk id="95" creationId="{BA8E2C68-0CBE-47DF-B831-D378828A7931}"/>
          </ac:grpSpMkLst>
        </pc:grpChg>
        <pc:grpChg chg="mod">
          <ac:chgData name="Wade Wilson" userId="4c3e4e0cd094df8b" providerId="LiveId" clId="{2CE49339-1F26-4283-B3F0-09A3D6D19776}" dt="2021-08-17T03:13:07.516" v="481"/>
          <ac:grpSpMkLst>
            <pc:docMk/>
            <pc:sldMk cId="3092623885" sldId="257"/>
            <ac:grpSpMk id="116" creationId="{07869115-F64F-4D11-98F0-2ED4F52D70A3}"/>
          </ac:grpSpMkLst>
        </pc:grpChg>
        <pc:grpChg chg="mod">
          <ac:chgData name="Wade Wilson" userId="4c3e4e0cd094df8b" providerId="LiveId" clId="{2CE49339-1F26-4283-B3F0-09A3D6D19776}" dt="2021-08-17T03:13:07.516" v="481"/>
          <ac:grpSpMkLst>
            <pc:docMk/>
            <pc:sldMk cId="3092623885" sldId="257"/>
            <ac:grpSpMk id="117" creationId="{2FAEB079-663B-406E-AD00-5A1157A72222}"/>
          </ac:grpSpMkLst>
        </pc:grpChg>
        <pc:grpChg chg="mod">
          <ac:chgData name="Wade Wilson" userId="4c3e4e0cd094df8b" providerId="LiveId" clId="{2CE49339-1F26-4283-B3F0-09A3D6D19776}" dt="2021-08-17T03:13:07.516" v="481"/>
          <ac:grpSpMkLst>
            <pc:docMk/>
            <pc:sldMk cId="3092623885" sldId="257"/>
            <ac:grpSpMk id="118" creationId="{C2202841-B709-475F-ADCC-B806AFA79278}"/>
          </ac:grpSpMkLst>
        </pc:grpChg>
        <pc:grpChg chg="add del mod">
          <ac:chgData name="Wade Wilson" userId="4c3e4e0cd094df8b" providerId="LiveId" clId="{2CE49339-1F26-4283-B3F0-09A3D6D19776}" dt="2021-08-17T03:15:34.871" v="500"/>
          <ac:grpSpMkLst>
            <pc:docMk/>
            <pc:sldMk cId="3092623885" sldId="257"/>
            <ac:grpSpMk id="128" creationId="{175211F4-FCD2-4AEF-B337-A7AC4547F164}"/>
          </ac:grpSpMkLst>
        </pc:grpChg>
        <pc:grpChg chg="mod">
          <ac:chgData name="Wade Wilson" userId="4c3e4e0cd094df8b" providerId="LiveId" clId="{2CE49339-1F26-4283-B3F0-09A3D6D19776}" dt="2021-08-17T03:15:33.935" v="499"/>
          <ac:grpSpMkLst>
            <pc:docMk/>
            <pc:sldMk cId="3092623885" sldId="257"/>
            <ac:grpSpMk id="129" creationId="{C9E3C600-768A-431C-B106-669D2E0EE404}"/>
          </ac:grpSpMkLst>
        </pc:grpChg>
        <pc:grpChg chg="mod">
          <ac:chgData name="Wade Wilson" userId="4c3e4e0cd094df8b" providerId="LiveId" clId="{2CE49339-1F26-4283-B3F0-09A3D6D19776}" dt="2021-08-17T03:15:33.935" v="499"/>
          <ac:grpSpMkLst>
            <pc:docMk/>
            <pc:sldMk cId="3092623885" sldId="257"/>
            <ac:grpSpMk id="134" creationId="{ED423BE3-A778-4510-A6E5-62FA4B5AB167}"/>
          </ac:grpSpMkLst>
        </pc:grpChg>
        <pc:grpChg chg="mod">
          <ac:chgData name="Wade Wilson" userId="4c3e4e0cd094df8b" providerId="LiveId" clId="{2CE49339-1F26-4283-B3F0-09A3D6D19776}" dt="2021-08-17T03:15:33.935" v="499"/>
          <ac:grpSpMkLst>
            <pc:docMk/>
            <pc:sldMk cId="3092623885" sldId="257"/>
            <ac:grpSpMk id="155" creationId="{BADD9ABC-0089-4C36-889C-CB5DC3B888CF}"/>
          </ac:grpSpMkLst>
        </pc:grpChg>
        <pc:grpChg chg="mod">
          <ac:chgData name="Wade Wilson" userId="4c3e4e0cd094df8b" providerId="LiveId" clId="{2CE49339-1F26-4283-B3F0-09A3D6D19776}" dt="2021-08-17T03:15:33.935" v="499"/>
          <ac:grpSpMkLst>
            <pc:docMk/>
            <pc:sldMk cId="3092623885" sldId="257"/>
            <ac:grpSpMk id="156" creationId="{62560B8E-379C-4728-897F-4E90F31F3740}"/>
          </ac:grpSpMkLst>
        </pc:grpChg>
        <pc:grpChg chg="mod">
          <ac:chgData name="Wade Wilson" userId="4c3e4e0cd094df8b" providerId="LiveId" clId="{2CE49339-1F26-4283-B3F0-09A3D6D19776}" dt="2021-08-17T03:15:33.935" v="499"/>
          <ac:grpSpMkLst>
            <pc:docMk/>
            <pc:sldMk cId="3092623885" sldId="257"/>
            <ac:grpSpMk id="157" creationId="{F08A5F41-3D6D-43F5-B560-5F5F0BDB14A9}"/>
          </ac:grpSpMkLst>
        </pc:grpChg>
        <pc:picChg chg="add del">
          <ac:chgData name="Wade Wilson" userId="4c3e4e0cd094df8b" providerId="LiveId" clId="{2CE49339-1F26-4283-B3F0-09A3D6D19776}" dt="2021-08-17T02:55:26.235" v="247" actId="21"/>
          <ac:picMkLst>
            <pc:docMk/>
            <pc:sldMk cId="3092623885" sldId="257"/>
            <ac:picMk id="76" creationId="{9FC42B0E-092D-4B5C-B3B9-D8C7BD79F34D}"/>
          </ac:picMkLst>
        </pc:picChg>
        <pc:picChg chg="add del">
          <ac:chgData name="Wade Wilson" userId="4c3e4e0cd094df8b" providerId="LiveId" clId="{2CE49339-1F26-4283-B3F0-09A3D6D19776}" dt="2021-08-17T03:13:08.948" v="484" actId="21"/>
          <ac:picMkLst>
            <pc:docMk/>
            <pc:sldMk cId="3092623885" sldId="257"/>
            <ac:picMk id="125" creationId="{EEA027C8-4839-4EC7-AB56-771DCBBAA42B}"/>
          </ac:picMkLst>
        </pc:picChg>
        <pc:picChg chg="add del">
          <ac:chgData name="Wade Wilson" userId="4c3e4e0cd094df8b" providerId="LiveId" clId="{2CE49339-1F26-4283-B3F0-09A3D6D19776}" dt="2021-08-17T03:15:35.708" v="502" actId="21"/>
          <ac:picMkLst>
            <pc:docMk/>
            <pc:sldMk cId="3092623885" sldId="257"/>
            <ac:picMk id="164" creationId="{9C1F1379-7A11-4176-9F42-8D7E439B3C8F}"/>
          </ac:picMkLst>
        </pc:picChg>
        <pc:cxnChg chg="add mod">
          <ac:chgData name="Wade Wilson" userId="4c3e4e0cd094df8b" providerId="LiveId" clId="{2CE49339-1F26-4283-B3F0-09A3D6D19776}" dt="2021-08-17T03:11:37.958" v="453" actId="14100"/>
          <ac:cxnSpMkLst>
            <pc:docMk/>
            <pc:sldMk cId="3092623885" sldId="257"/>
            <ac:cxnSpMk id="19" creationId="{95A626E3-29E6-4D3F-A8E9-63E3E26289C6}"/>
          </ac:cxnSpMkLst>
        </pc:cxnChg>
        <pc:cxnChg chg="add mod">
          <ac:chgData name="Wade Wilson" userId="4c3e4e0cd094df8b" providerId="LiveId" clId="{2CE49339-1F26-4283-B3F0-09A3D6D19776}" dt="2021-08-17T03:11:43.345" v="454" actId="14100"/>
          <ac:cxnSpMkLst>
            <pc:docMk/>
            <pc:sldMk cId="3092623885" sldId="257"/>
            <ac:cxnSpMk id="20" creationId="{A5F826EA-E98D-4BCB-9712-CA00173DAD1E}"/>
          </ac:cxnSpMkLst>
        </pc:cxnChg>
        <pc:cxnChg chg="add mod">
          <ac:chgData name="Wade Wilson" userId="4c3e4e0cd094df8b" providerId="LiveId" clId="{2CE49339-1F26-4283-B3F0-09A3D6D19776}" dt="2021-08-17T03:15:13.073" v="493" actId="14100"/>
          <ac:cxnSpMkLst>
            <pc:docMk/>
            <pc:sldMk cId="3092623885" sldId="257"/>
            <ac:cxnSpMk id="24" creationId="{A27D02BB-4F80-4176-9D01-CDB829395FA3}"/>
          </ac:cxnSpMkLst>
        </pc:cxnChg>
        <pc:cxnChg chg="add mod">
          <ac:chgData name="Wade Wilson" userId="4c3e4e0cd094df8b" providerId="LiveId" clId="{2CE49339-1F26-4283-B3F0-09A3D6D19776}" dt="2021-08-17T03:15:28.633" v="498" actId="1037"/>
          <ac:cxnSpMkLst>
            <pc:docMk/>
            <pc:sldMk cId="3092623885" sldId="257"/>
            <ac:cxnSpMk id="41" creationId="{240AFA51-DF5C-44F8-8D24-71834EF1B023}"/>
          </ac:cxnSpMkLst>
        </pc:cxnChg>
        <pc:cxnChg chg="mod">
          <ac:chgData name="Wade Wilson" userId="4c3e4e0cd094df8b" providerId="LiveId" clId="{2CE49339-1F26-4283-B3F0-09A3D6D19776}" dt="2021-08-17T02:55:24.839" v="244"/>
          <ac:cxnSpMkLst>
            <pc:docMk/>
            <pc:sldMk cId="3092623885" sldId="257"/>
            <ac:cxnSpMk id="50" creationId="{6E678D19-E1A9-4700-BFC6-E54EBF321DA8}"/>
          </ac:cxnSpMkLst>
        </pc:cxnChg>
        <pc:cxnChg chg="mod">
          <ac:chgData name="Wade Wilson" userId="4c3e4e0cd094df8b" providerId="LiveId" clId="{2CE49339-1F26-4283-B3F0-09A3D6D19776}" dt="2021-08-17T02:55:24.839" v="244"/>
          <ac:cxnSpMkLst>
            <pc:docMk/>
            <pc:sldMk cId="3092623885" sldId="257"/>
            <ac:cxnSpMk id="64" creationId="{E9FD0069-F83E-42E5-BBC5-FBDCB0699773}"/>
          </ac:cxnSpMkLst>
        </pc:cxnChg>
        <pc:cxnChg chg="mod">
          <ac:chgData name="Wade Wilson" userId="4c3e4e0cd094df8b" providerId="LiveId" clId="{2CE49339-1F26-4283-B3F0-09A3D6D19776}" dt="2021-08-17T02:55:24.839" v="244"/>
          <ac:cxnSpMkLst>
            <pc:docMk/>
            <pc:sldMk cId="3092623885" sldId="257"/>
            <ac:cxnSpMk id="65" creationId="{5D0D8959-2F17-4CAB-825C-E875674EE353}"/>
          </ac:cxnSpMkLst>
        </pc:cxnChg>
        <pc:cxnChg chg="mod">
          <ac:chgData name="Wade Wilson" userId="4c3e4e0cd094df8b" providerId="LiveId" clId="{2CE49339-1F26-4283-B3F0-09A3D6D19776}" dt="2021-08-17T02:55:24.839" v="244"/>
          <ac:cxnSpMkLst>
            <pc:docMk/>
            <pc:sldMk cId="3092623885" sldId="257"/>
            <ac:cxnSpMk id="66" creationId="{C95CB760-44EE-4CD7-9C30-8C8237AA6D89}"/>
          </ac:cxnSpMkLst>
        </pc:cxnChg>
        <pc:cxnChg chg="add mod">
          <ac:chgData name="Wade Wilson" userId="4c3e4e0cd094df8b" providerId="LiveId" clId="{2CE49339-1F26-4283-B3F0-09A3D6D19776}" dt="2021-08-17T03:13:00.578" v="479" actId="164"/>
          <ac:cxnSpMkLst>
            <pc:docMk/>
            <pc:sldMk cId="3092623885" sldId="257"/>
            <ac:cxnSpMk id="83" creationId="{A2E94BB8-B451-48A1-9F16-6236BF7D2CAF}"/>
          </ac:cxnSpMkLst>
        </pc:cxnChg>
        <pc:cxnChg chg="add mod">
          <ac:chgData name="Wade Wilson" userId="4c3e4e0cd094df8b" providerId="LiveId" clId="{2CE49339-1F26-4283-B3F0-09A3D6D19776}" dt="2021-08-17T03:13:00.578" v="479" actId="164"/>
          <ac:cxnSpMkLst>
            <pc:docMk/>
            <pc:sldMk cId="3092623885" sldId="257"/>
            <ac:cxnSpMk id="84" creationId="{0427805D-5AA9-47CB-91B0-1CB94FBA2541}"/>
          </ac:cxnSpMkLst>
        </pc:cxnChg>
        <pc:cxnChg chg="add mod">
          <ac:chgData name="Wade Wilson" userId="4c3e4e0cd094df8b" providerId="LiveId" clId="{2CE49339-1F26-4283-B3F0-09A3D6D19776}" dt="2021-08-17T03:13:00.578" v="479" actId="164"/>
          <ac:cxnSpMkLst>
            <pc:docMk/>
            <pc:sldMk cId="3092623885" sldId="257"/>
            <ac:cxnSpMk id="85" creationId="{A7F80C2E-C0AF-41A6-89BA-5E78085FCB2D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91" creationId="{3898F4DB-04BB-4356-A3AE-BDB8F2B19AB2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92" creationId="{698A9603-81F5-4E3C-A09B-8DA1EF0A01F4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93" creationId="{38DF128F-7945-49A1-AC0C-C0ADED523778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99" creationId="{3E208464-D8F3-4899-BAB0-D85F708CD0B8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113" creationId="{A1C81759-F2E0-44B4-AA1C-A5A6793FCB3E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114" creationId="{A667B1B7-93D8-4B7B-A74D-750A83A7537C}"/>
          </ac:cxnSpMkLst>
        </pc:cxnChg>
        <pc:cxnChg chg="mod">
          <ac:chgData name="Wade Wilson" userId="4c3e4e0cd094df8b" providerId="LiveId" clId="{2CE49339-1F26-4283-B3F0-09A3D6D19776}" dt="2021-08-17T03:13:07.516" v="481"/>
          <ac:cxnSpMkLst>
            <pc:docMk/>
            <pc:sldMk cId="3092623885" sldId="257"/>
            <ac:cxnSpMk id="115" creationId="{A077FA81-1384-4B2C-92BF-D2D7C1378CB5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30" creationId="{9078900F-F96D-4281-8820-BD22781E53C6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31" creationId="{D48D00DE-C6BD-44A2-BE7E-91C40747A190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32" creationId="{69EA5228-38F9-4A6B-A0E2-F58BD487D16C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38" creationId="{547C9103-7CCE-4EEC-849C-A9D110ACC923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52" creationId="{63DE59C5-8EAD-4E9D-BC27-1945D2686C90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53" creationId="{82153A0F-DA0B-4F3B-85D5-6B5EBCC89A10}"/>
          </ac:cxnSpMkLst>
        </pc:cxnChg>
        <pc:cxnChg chg="mod">
          <ac:chgData name="Wade Wilson" userId="4c3e4e0cd094df8b" providerId="LiveId" clId="{2CE49339-1F26-4283-B3F0-09A3D6D19776}" dt="2021-08-17T03:15:33.935" v="499"/>
          <ac:cxnSpMkLst>
            <pc:docMk/>
            <pc:sldMk cId="3092623885" sldId="257"/>
            <ac:cxnSpMk id="154" creationId="{B992BB09-EAD2-4BDD-B481-4B53D0B8B7BE}"/>
          </ac:cxnSpMkLst>
        </pc:cxnChg>
      </pc:sldChg>
      <pc:sldChg chg="addSp delSp modSp add mod">
        <pc:chgData name="Wade Wilson" userId="4c3e4e0cd094df8b" providerId="LiveId" clId="{2CE49339-1F26-4283-B3F0-09A3D6D19776}" dt="2021-08-17T03:25:02.988" v="635" actId="21"/>
        <pc:sldMkLst>
          <pc:docMk/>
          <pc:sldMk cId="2734091528" sldId="258"/>
        </pc:sldMkLst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2" creationId="{5FE49E76-3B92-4CA2-9A3A-AADA017E1949}"/>
          </ac:spMkLst>
        </pc:spChg>
        <pc:spChg chg="add del mod">
          <ac:chgData name="Wade Wilson" userId="4c3e4e0cd094df8b" providerId="LiveId" clId="{2CE49339-1F26-4283-B3F0-09A3D6D19776}" dt="2021-08-17T03:05:46.170" v="261" actId="21"/>
          <ac:spMkLst>
            <pc:docMk/>
            <pc:sldMk cId="2734091528" sldId="258"/>
            <ac:spMk id="3" creationId="{A603157E-A305-4B18-8C7E-4ABCEA4002D8}"/>
          </ac:spMkLst>
        </pc:spChg>
        <pc:spChg chg="add del">
          <ac:chgData name="Wade Wilson" userId="4c3e4e0cd094df8b" providerId="LiveId" clId="{2CE49339-1F26-4283-B3F0-09A3D6D19776}" dt="2021-08-17T03:05:49.890" v="263" actId="21"/>
          <ac:spMkLst>
            <pc:docMk/>
            <pc:sldMk cId="2734091528" sldId="258"/>
            <ac:spMk id="6" creationId="{DFDDCA4B-CD31-4652-98E1-C290813AA1D9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8" creationId="{DCDCBB55-3BF4-42D4-8BC3-305ACE18EF4F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42" creationId="{9D1A716E-F040-4729-953F-185DEFE8EE96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43" creationId="{D22A1D72-D7B1-41F4-94EA-3A4852187CC6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45" creationId="{20EAC037-0F9E-4C67-8691-AB3FFD317FD8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46" creationId="{127CFF2A-C909-4AE0-928A-DE36B13E7B4B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49" creationId="{6D2EF379-32DE-47E1-B0AC-EC3E6454F6D1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50" creationId="{D3087B68-CC96-46E1-90D9-100F36CAA29A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51" creationId="{9B363026-7C81-46F3-A6F6-C0DFEADFF01E}"/>
          </ac:spMkLst>
        </pc:spChg>
        <pc:spChg chg="add mod topLvl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52" creationId="{5D9783BF-13E9-4335-80DE-5B5D5AF8A418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1" creationId="{82462AEB-8CB4-4147-92EA-8BA8C03AF193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2" creationId="{25B2435E-0DA2-43B8-9F75-F99E62F268B0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3" creationId="{EB62ACAA-2EAD-4C30-A2F3-17E790C92766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4" creationId="{0FD639B0-5C2D-4CBA-8999-42C52A2338A4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5" creationId="{9AB4AFA8-7744-478E-8A84-F0CA4DE4056D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66" creationId="{39CA8AE4-18FB-4D53-90D3-A5ADACFFEE15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70" creationId="{A6D98F8F-C139-4750-8B74-A2346148B9BE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71" creationId="{A45EC0B1-110D-4F16-8933-782052A8286B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72" creationId="{14FA072D-C24B-489C-91A9-462B4BCED36E}"/>
          </ac:spMkLst>
        </pc:spChg>
        <pc:spChg chg="mod">
          <ac:chgData name="Wade Wilson" userId="4c3e4e0cd094df8b" providerId="LiveId" clId="{2CE49339-1F26-4283-B3F0-09A3D6D19776}" dt="2021-08-17T03:09:19.045" v="398"/>
          <ac:spMkLst>
            <pc:docMk/>
            <pc:sldMk cId="2734091528" sldId="258"/>
            <ac:spMk id="73" creationId="{4E5AF346-953D-42E1-B0E1-5B9BF0CD7D6A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79" creationId="{8498EE4F-3D76-4089-A581-520E31B127AC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0" creationId="{046B30F5-9D47-4F78-A4A0-FD0D98DFEF9A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1" creationId="{E0B0F624-2A03-4ABC-A586-92B7C705C039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2" creationId="{972315CF-E416-4818-8B53-1A515C6F076B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3" creationId="{63571C74-C1DE-4896-9559-747940250DA2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4" creationId="{28BEB162-81A5-483B-8157-193EB4C37611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8" creationId="{AB56D182-1261-486D-9676-DB9CA21F381F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89" creationId="{36B8640E-4C16-45DF-B630-1718C3F02AD3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90" creationId="{B19B4BE8-67BB-4200-8F74-1874BD174957}"/>
          </ac:spMkLst>
        </pc:spChg>
        <pc:spChg chg="mod">
          <ac:chgData name="Wade Wilson" userId="4c3e4e0cd094df8b" providerId="LiveId" clId="{2CE49339-1F26-4283-B3F0-09A3D6D19776}" dt="2021-08-17T03:09:55.319" v="434"/>
          <ac:spMkLst>
            <pc:docMk/>
            <pc:sldMk cId="2734091528" sldId="258"/>
            <ac:spMk id="91" creationId="{DC33824F-46E1-4AF6-B9E8-CEB9BD3B62CE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96" creationId="{5A6327FE-EBA4-4B91-B10F-1DFF74659D52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97" creationId="{84023AFE-F880-4E55-9573-4FA5E3AC24E8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98" creationId="{D906F729-148B-4E5D-822E-D7C0ECEAFDDC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99" creationId="{0DE5769D-49D9-452E-82A4-C6ED19A5C19F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0" creationId="{99C1233E-FA03-4168-A560-8E5A1FE9D8FB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1" creationId="{D1F5C399-5F60-4CA3-AE97-F977AB23AB61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5" creationId="{B239C584-C0D2-4F9B-8336-64C5110F106D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6" creationId="{E947C86B-8C85-4B45-8F64-F51FE40D6462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7" creationId="{90795329-20AF-43B9-93FE-F95EA5B1C503}"/>
          </ac:spMkLst>
        </pc:spChg>
        <pc:spChg chg="mod">
          <ac:chgData name="Wade Wilson" userId="4c3e4e0cd094df8b" providerId="LiveId" clId="{2CE49339-1F26-4283-B3F0-09A3D6D19776}" dt="2021-08-17T03:10:12.206" v="443"/>
          <ac:spMkLst>
            <pc:docMk/>
            <pc:sldMk cId="2734091528" sldId="258"/>
            <ac:spMk id="108" creationId="{21ACE2B1-7395-4C3E-A54F-416CFEB0241D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3" creationId="{3D967809-A5F4-47C1-9428-688FA0248FDB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4" creationId="{4F929B05-8455-4572-AF64-8F3C5A68EEA5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5" creationId="{9D0AA4BF-1E40-4185-95F9-9C245286E83E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6" creationId="{44E62DF9-7CE0-4AF7-B105-187AA637AFAE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7" creationId="{C52CE655-BB66-4A07-9DF4-866357E2C6DF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18" creationId="{F06D47B7-AB0B-4E60-B7C0-76177F15B984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22" creationId="{C3D9555C-0BBF-4973-A0DB-705E814936C6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23" creationId="{B61DC0C8-F6D4-4821-B7ED-2E3982789195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24" creationId="{26D3C6AC-86FB-4454-B432-F741B0E2EFDF}"/>
          </ac:spMkLst>
        </pc:spChg>
        <pc:spChg chg="mod">
          <ac:chgData name="Wade Wilson" userId="4c3e4e0cd094df8b" providerId="LiveId" clId="{2CE49339-1F26-4283-B3F0-09A3D6D19776}" dt="2021-08-17T03:15:55.292" v="503"/>
          <ac:spMkLst>
            <pc:docMk/>
            <pc:sldMk cId="2734091528" sldId="258"/>
            <ac:spMk id="125" creationId="{226400B3-1FB9-4E9E-8139-6142F1E68471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29" creationId="{ECA83347-D81C-401F-BB71-C0EBC8CA84F2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0" creationId="{D4D93BA7-9B39-4753-B8F7-285F3718ABA3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1" creationId="{FED4800B-0667-4D75-A8B0-5D9A3558C1BB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2" creationId="{6E4C9736-621B-4952-9CCC-170B8FF6D83C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5" creationId="{C4DD2B8E-4CC1-49DC-B79F-C295852C59D1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6" creationId="{117C0B3F-15C9-4555-A06B-BFBEE57551E6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37" creationId="{1D0A77D9-B971-434A-895F-0646FA5787A3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43" creationId="{0FEEBF68-B142-4985-AC05-8D46FEE3DF4A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44" creationId="{151BD656-0CD6-4175-8C3F-9D26057A2654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45" creationId="{14EBF403-3F58-418B-A783-F6A9E0B2054B}"/>
          </ac:spMkLst>
        </pc:spChg>
        <pc:spChg chg="add mod">
          <ac:chgData name="Wade Wilson" userId="4c3e4e0cd094df8b" providerId="LiveId" clId="{2CE49339-1F26-4283-B3F0-09A3D6D19776}" dt="2021-08-17T03:24:53.418" v="631" actId="164"/>
          <ac:spMkLst>
            <pc:docMk/>
            <pc:sldMk cId="2734091528" sldId="258"/>
            <ac:spMk id="146" creationId="{D812AC7D-3E2B-4307-8BB1-4FAA66564213}"/>
          </ac:spMkLst>
        </pc:spChg>
        <pc:spChg chg="add del mod">
          <ac:chgData name="Wade Wilson" userId="4c3e4e0cd094df8b" providerId="LiveId" clId="{2CE49339-1F26-4283-B3F0-09A3D6D19776}" dt="2021-08-17T03:24:30.780" v="628" actId="478"/>
          <ac:spMkLst>
            <pc:docMk/>
            <pc:sldMk cId="2734091528" sldId="258"/>
            <ac:spMk id="147" creationId="{2149ABB9-36F5-4946-9650-9C955E5ECB66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0" creationId="{75662BEB-BCA0-43E1-A35C-DCCA6D933F77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1" creationId="{4198B0C5-E167-41C7-A36D-3FF6357BF8C4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2" creationId="{C7DBE0D0-7DC1-436A-8A86-113EA2793A10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3" creationId="{1E0E7D26-0842-4A2B-B014-27B19DF5228E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4" creationId="{6D983F0B-26B1-4702-8685-5F3291F1E86F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5" creationId="{5ADEFE7C-B089-4C33-B6F5-AF64D4677CDB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59" creationId="{BDA66610-030A-4756-AF71-63E54F28ABC1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0" creationId="{8BD30264-7B41-4961-9465-6A33D7EA3D49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1" creationId="{E750495E-7416-45D0-BBD1-FED5BAF5AC5D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2" creationId="{A01E7394-D929-4E88-A57A-95AE0183E60D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5" creationId="{71549E7D-2205-4461-8EDF-233794FC5686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6" creationId="{906ABABE-6C7F-42AB-9A2B-0790A54902B4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7" creationId="{D93842B1-1149-4EA9-B5CB-A9444302D785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68" creationId="{D4CA726A-F4CE-460C-BA79-64377CB83B5B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1" creationId="{3F1FAB8F-2C69-48F3-9E22-AD89E5825E8E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2" creationId="{335E2971-82FE-425A-A587-003A88C7EA73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3" creationId="{4E84CAF1-DFAF-46A9-86B2-29448BDD4D92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6" creationId="{6E6901F3-8124-4C77-8006-E45E53BE9955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7" creationId="{FD25D8D6-102A-4C65-9D2D-98AD92590D26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8" creationId="{117EE774-0EFD-410F-913A-0DD542B6E343}"/>
          </ac:spMkLst>
        </pc:spChg>
        <pc:spChg chg="mod">
          <ac:chgData name="Wade Wilson" userId="4c3e4e0cd094df8b" providerId="LiveId" clId="{2CE49339-1F26-4283-B3F0-09A3D6D19776}" dt="2021-08-17T03:25:01.554" v="632"/>
          <ac:spMkLst>
            <pc:docMk/>
            <pc:sldMk cId="2734091528" sldId="258"/>
            <ac:spMk id="179" creationId="{064EC3E9-F498-4BF1-8C4A-31C8D376974F}"/>
          </ac:spMkLst>
        </pc:spChg>
        <pc:grpChg chg="del">
          <ac:chgData name="Wade Wilson" userId="4c3e4e0cd094df8b" providerId="LiveId" clId="{2CE49339-1F26-4283-B3F0-09A3D6D19776}" dt="2021-08-17T03:05:13.101" v="249" actId="478"/>
          <ac:grpSpMkLst>
            <pc:docMk/>
            <pc:sldMk cId="2734091528" sldId="258"/>
            <ac:grpSpMk id="44" creationId="{E9BBE6A8-5AA3-4613-AEF5-F818B97E0833}"/>
          </ac:grpSpMkLst>
        </pc:grpChg>
        <pc:grpChg chg="add del mod">
          <ac:chgData name="Wade Wilson" userId="4c3e4e0cd094df8b" providerId="LiveId" clId="{2CE49339-1F26-4283-B3F0-09A3D6D19776}" dt="2021-08-17T03:22:01.710" v="508" actId="165"/>
          <ac:grpSpMkLst>
            <pc:docMk/>
            <pc:sldMk cId="2734091528" sldId="258"/>
            <ac:grpSpMk id="59" creationId="{F85812A1-565E-4F0C-A020-AB6D3B0A4C5A}"/>
          </ac:grpSpMkLst>
        </pc:grpChg>
        <pc:grpChg chg="add del mod">
          <ac:chgData name="Wade Wilson" userId="4c3e4e0cd094df8b" providerId="LiveId" clId="{2CE49339-1F26-4283-B3F0-09A3D6D19776}" dt="2021-08-17T03:09:20.045" v="399"/>
          <ac:grpSpMkLst>
            <pc:docMk/>
            <pc:sldMk cId="2734091528" sldId="258"/>
            <ac:grpSpMk id="60" creationId="{4ED03700-0160-4BE2-BF2E-9A6BCD4A39F6}"/>
          </ac:grpSpMkLst>
        </pc:grpChg>
        <pc:grpChg chg="add mod">
          <ac:chgData name="Wade Wilson" userId="4c3e4e0cd094df8b" providerId="LiveId" clId="{2CE49339-1F26-4283-B3F0-09A3D6D19776}" dt="2021-08-17T03:10:08.330" v="440" actId="164"/>
          <ac:grpSpMkLst>
            <pc:docMk/>
            <pc:sldMk cId="2734091528" sldId="258"/>
            <ac:grpSpMk id="77" creationId="{B9B59827-B13E-4BB8-9D79-70243C1A8294}"/>
          </ac:grpSpMkLst>
        </pc:grpChg>
        <pc:grpChg chg="add del mod">
          <ac:chgData name="Wade Wilson" userId="4c3e4e0cd094df8b" providerId="LiveId" clId="{2CE49339-1F26-4283-B3F0-09A3D6D19776}" dt="2021-08-17T03:09:56.144" v="435"/>
          <ac:grpSpMkLst>
            <pc:docMk/>
            <pc:sldMk cId="2734091528" sldId="258"/>
            <ac:grpSpMk id="78" creationId="{10FB2F51-740C-479D-A4E3-FEF17E2DB7A9}"/>
          </ac:grpSpMkLst>
        </pc:grpChg>
        <pc:grpChg chg="add del mod">
          <ac:chgData name="Wade Wilson" userId="4c3e4e0cd094df8b" providerId="LiveId" clId="{2CE49339-1F26-4283-B3F0-09A3D6D19776}" dt="2021-08-17T03:10:12.997" v="444"/>
          <ac:grpSpMkLst>
            <pc:docMk/>
            <pc:sldMk cId="2734091528" sldId="258"/>
            <ac:grpSpMk id="95" creationId="{256D080C-94F3-40A3-BADD-FC06ED16BB94}"/>
          </ac:grpSpMkLst>
        </pc:grpChg>
        <pc:grpChg chg="add del mod">
          <ac:chgData name="Wade Wilson" userId="4c3e4e0cd094df8b" providerId="LiveId" clId="{2CE49339-1F26-4283-B3F0-09A3D6D19776}" dt="2021-08-17T03:15:56.519" v="504"/>
          <ac:grpSpMkLst>
            <pc:docMk/>
            <pc:sldMk cId="2734091528" sldId="258"/>
            <ac:grpSpMk id="112" creationId="{0EA75F67-C63D-4C73-92E7-92D5E450B048}"/>
          </ac:grpSpMkLst>
        </pc:grpChg>
        <pc:grpChg chg="add mod">
          <ac:chgData name="Wade Wilson" userId="4c3e4e0cd094df8b" providerId="LiveId" clId="{2CE49339-1F26-4283-B3F0-09A3D6D19776}" dt="2021-08-17T03:24:53.418" v="631" actId="164"/>
          <ac:grpSpMkLst>
            <pc:docMk/>
            <pc:sldMk cId="2734091528" sldId="258"/>
            <ac:grpSpMk id="148" creationId="{5CDAFE39-C8E2-4800-81ED-DB8874759F59}"/>
          </ac:grpSpMkLst>
        </pc:grpChg>
        <pc:grpChg chg="add del mod">
          <ac:chgData name="Wade Wilson" userId="4c3e4e0cd094df8b" providerId="LiveId" clId="{2CE49339-1F26-4283-B3F0-09A3D6D19776}" dt="2021-08-17T03:25:02.495" v="633"/>
          <ac:grpSpMkLst>
            <pc:docMk/>
            <pc:sldMk cId="2734091528" sldId="258"/>
            <ac:grpSpMk id="149" creationId="{DD1B6E82-A158-40B0-B98D-5763EF2AE433}"/>
          </ac:grpSpMkLst>
        </pc:grpChg>
        <pc:picChg chg="add del">
          <ac:chgData name="Wade Wilson" userId="4c3e4e0cd094df8b" providerId="LiveId" clId="{2CE49339-1F26-4283-B3F0-09A3D6D19776}" dt="2021-08-17T03:09:20.603" v="401" actId="21"/>
          <ac:picMkLst>
            <pc:docMk/>
            <pc:sldMk cId="2734091528" sldId="258"/>
            <ac:picMk id="76" creationId="{E179F09E-8715-4929-BA8A-EC758F47C1F1}"/>
          </ac:picMkLst>
        </pc:picChg>
        <pc:picChg chg="add del">
          <ac:chgData name="Wade Wilson" userId="4c3e4e0cd094df8b" providerId="LiveId" clId="{2CE49339-1F26-4283-B3F0-09A3D6D19776}" dt="2021-08-17T03:10:07.936" v="439"/>
          <ac:picMkLst>
            <pc:docMk/>
            <pc:sldMk cId="2734091528" sldId="258"/>
            <ac:picMk id="94" creationId="{63D82C5B-3134-4070-8DE5-81D0B74BA4AF}"/>
          </ac:picMkLst>
        </pc:picChg>
        <pc:picChg chg="add del">
          <ac:chgData name="Wade Wilson" userId="4c3e4e0cd094df8b" providerId="LiveId" clId="{2CE49339-1F26-4283-B3F0-09A3D6D19776}" dt="2021-08-17T03:10:13.610" v="446" actId="21"/>
          <ac:picMkLst>
            <pc:docMk/>
            <pc:sldMk cId="2734091528" sldId="258"/>
            <ac:picMk id="111" creationId="{F89565CF-BCA3-4D22-9078-0E609550AA61}"/>
          </ac:picMkLst>
        </pc:picChg>
        <pc:picChg chg="add del">
          <ac:chgData name="Wade Wilson" userId="4c3e4e0cd094df8b" providerId="LiveId" clId="{2CE49339-1F26-4283-B3F0-09A3D6D19776}" dt="2021-08-17T03:15:57.210" v="506" actId="21"/>
          <ac:picMkLst>
            <pc:docMk/>
            <pc:sldMk cId="2734091528" sldId="258"/>
            <ac:picMk id="128" creationId="{68D99CE8-C134-4C1D-B08C-3234FDDAEF8A}"/>
          </ac:picMkLst>
        </pc:picChg>
        <pc:picChg chg="add del">
          <ac:chgData name="Wade Wilson" userId="4c3e4e0cd094df8b" providerId="LiveId" clId="{2CE49339-1F26-4283-B3F0-09A3D6D19776}" dt="2021-08-17T03:25:02.988" v="635" actId="21"/>
          <ac:picMkLst>
            <pc:docMk/>
            <pc:sldMk cId="2734091528" sldId="258"/>
            <ac:picMk id="180" creationId="{5D8545AB-FEAE-4075-8D81-8CC8A787D7DA}"/>
          </ac:picMkLst>
        </pc:picChg>
        <pc:cxnChg chg="mod">
          <ac:chgData name="Wade Wilson" userId="4c3e4e0cd094df8b" providerId="LiveId" clId="{2CE49339-1F26-4283-B3F0-09A3D6D19776}" dt="2021-08-17T03:05:13.101" v="249" actId="478"/>
          <ac:cxnSpMkLst>
            <pc:docMk/>
            <pc:sldMk cId="2734091528" sldId="258"/>
            <ac:cxnSpMk id="19" creationId="{95A626E3-29E6-4D3F-A8E9-63E3E26289C6}"/>
          </ac:cxnSpMkLst>
        </pc:cxnChg>
        <pc:cxnChg chg="mod">
          <ac:chgData name="Wade Wilson" userId="4c3e4e0cd094df8b" providerId="LiveId" clId="{2CE49339-1F26-4283-B3F0-09A3D6D19776}" dt="2021-08-17T03:05:13.101" v="249" actId="478"/>
          <ac:cxnSpMkLst>
            <pc:docMk/>
            <pc:sldMk cId="2734091528" sldId="258"/>
            <ac:cxnSpMk id="20" creationId="{A5F826EA-E98D-4BCB-9712-CA00173DAD1E}"/>
          </ac:cxnSpMkLst>
        </pc:cxnChg>
        <pc:cxnChg chg="add mod topLvl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22" creationId="{5639824D-21D2-4BAA-A9D2-241540E55F58}"/>
          </ac:cxnSpMkLst>
        </pc:cxnChg>
        <pc:cxnChg chg="mod">
          <ac:chgData name="Wade Wilson" userId="4c3e4e0cd094df8b" providerId="LiveId" clId="{2CE49339-1F26-4283-B3F0-09A3D6D19776}" dt="2021-08-17T03:05:13.101" v="249" actId="478"/>
          <ac:cxnSpMkLst>
            <pc:docMk/>
            <pc:sldMk cId="2734091528" sldId="258"/>
            <ac:cxnSpMk id="24" creationId="{A27D02BB-4F80-4176-9D01-CDB829395FA3}"/>
          </ac:cxnSpMkLst>
        </pc:cxnChg>
        <pc:cxnChg chg="mod">
          <ac:chgData name="Wade Wilson" userId="4c3e4e0cd094df8b" providerId="LiveId" clId="{2CE49339-1F26-4283-B3F0-09A3D6D19776}" dt="2021-08-17T03:05:13.101" v="249" actId="478"/>
          <ac:cxnSpMkLst>
            <pc:docMk/>
            <pc:sldMk cId="2734091528" sldId="258"/>
            <ac:cxnSpMk id="41" creationId="{240AFA51-DF5C-44F8-8D24-71834EF1B023}"/>
          </ac:cxnSpMkLst>
        </pc:cxnChg>
        <pc:cxnChg chg="add mod topLvl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47" creationId="{C0382EAE-F46E-4893-81AF-9A51E72C36B5}"/>
          </ac:cxnSpMkLst>
        </pc:cxnChg>
        <pc:cxnChg chg="add mod topLvl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48" creationId="{F20AE8F6-14E3-4487-A450-7058DAAA0C78}"/>
          </ac:cxnSpMkLst>
        </pc:cxnChg>
        <pc:cxnChg chg="add mod topLvl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53" creationId="{31B392E6-FF95-4C9E-B057-DDB0475C53AB}"/>
          </ac:cxnSpMkLst>
        </pc:cxnChg>
        <pc:cxnChg chg="add mod topLvl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56" creationId="{47A1CE79-5937-4849-8A14-A0EAE60192CD}"/>
          </ac:cxnSpMkLst>
        </pc:cxnChg>
        <pc:cxnChg chg="mod">
          <ac:chgData name="Wade Wilson" userId="4c3e4e0cd094df8b" providerId="LiveId" clId="{2CE49339-1F26-4283-B3F0-09A3D6D19776}" dt="2021-08-17T03:09:19.045" v="398"/>
          <ac:cxnSpMkLst>
            <pc:docMk/>
            <pc:sldMk cId="2734091528" sldId="258"/>
            <ac:cxnSpMk id="67" creationId="{188097AC-664C-4133-A78C-70205BE2A255}"/>
          </ac:cxnSpMkLst>
        </pc:cxnChg>
        <pc:cxnChg chg="mod">
          <ac:chgData name="Wade Wilson" userId="4c3e4e0cd094df8b" providerId="LiveId" clId="{2CE49339-1F26-4283-B3F0-09A3D6D19776}" dt="2021-08-17T03:09:19.045" v="398"/>
          <ac:cxnSpMkLst>
            <pc:docMk/>
            <pc:sldMk cId="2734091528" sldId="258"/>
            <ac:cxnSpMk id="68" creationId="{576745A2-C258-4275-B3A6-1F42E3D0288E}"/>
          </ac:cxnSpMkLst>
        </pc:cxnChg>
        <pc:cxnChg chg="mod">
          <ac:chgData name="Wade Wilson" userId="4c3e4e0cd094df8b" providerId="LiveId" clId="{2CE49339-1F26-4283-B3F0-09A3D6D19776}" dt="2021-08-17T03:09:19.045" v="398"/>
          <ac:cxnSpMkLst>
            <pc:docMk/>
            <pc:sldMk cId="2734091528" sldId="258"/>
            <ac:cxnSpMk id="69" creationId="{58D180F8-DA44-4F06-9304-56F09334703E}"/>
          </ac:cxnSpMkLst>
        </pc:cxnChg>
        <pc:cxnChg chg="mod">
          <ac:chgData name="Wade Wilson" userId="4c3e4e0cd094df8b" providerId="LiveId" clId="{2CE49339-1F26-4283-B3F0-09A3D6D19776}" dt="2021-08-17T03:09:19.045" v="398"/>
          <ac:cxnSpMkLst>
            <pc:docMk/>
            <pc:sldMk cId="2734091528" sldId="258"/>
            <ac:cxnSpMk id="74" creationId="{92623F6D-073D-44FC-B8A4-01DF9734099A}"/>
          </ac:cxnSpMkLst>
        </pc:cxnChg>
        <pc:cxnChg chg="mod">
          <ac:chgData name="Wade Wilson" userId="4c3e4e0cd094df8b" providerId="LiveId" clId="{2CE49339-1F26-4283-B3F0-09A3D6D19776}" dt="2021-08-17T03:09:19.045" v="398"/>
          <ac:cxnSpMkLst>
            <pc:docMk/>
            <pc:sldMk cId="2734091528" sldId="258"/>
            <ac:cxnSpMk id="75" creationId="{2542527F-0DBA-4596-B126-76CB0C7E7742}"/>
          </ac:cxnSpMkLst>
        </pc:cxnChg>
        <pc:cxnChg chg="mod">
          <ac:chgData name="Wade Wilson" userId="4c3e4e0cd094df8b" providerId="LiveId" clId="{2CE49339-1F26-4283-B3F0-09A3D6D19776}" dt="2021-08-17T03:09:55.319" v="434"/>
          <ac:cxnSpMkLst>
            <pc:docMk/>
            <pc:sldMk cId="2734091528" sldId="258"/>
            <ac:cxnSpMk id="85" creationId="{D3EC7926-C0B2-4898-9E76-466FD4688F42}"/>
          </ac:cxnSpMkLst>
        </pc:cxnChg>
        <pc:cxnChg chg="mod">
          <ac:chgData name="Wade Wilson" userId="4c3e4e0cd094df8b" providerId="LiveId" clId="{2CE49339-1F26-4283-B3F0-09A3D6D19776}" dt="2021-08-17T03:09:55.319" v="434"/>
          <ac:cxnSpMkLst>
            <pc:docMk/>
            <pc:sldMk cId="2734091528" sldId="258"/>
            <ac:cxnSpMk id="86" creationId="{3812D5DD-E54B-411A-B275-AEFABA39D791}"/>
          </ac:cxnSpMkLst>
        </pc:cxnChg>
        <pc:cxnChg chg="mod">
          <ac:chgData name="Wade Wilson" userId="4c3e4e0cd094df8b" providerId="LiveId" clId="{2CE49339-1F26-4283-B3F0-09A3D6D19776}" dt="2021-08-17T03:09:55.319" v="434"/>
          <ac:cxnSpMkLst>
            <pc:docMk/>
            <pc:sldMk cId="2734091528" sldId="258"/>
            <ac:cxnSpMk id="87" creationId="{36188689-27CB-49E0-99D6-0586D3BF1934}"/>
          </ac:cxnSpMkLst>
        </pc:cxnChg>
        <pc:cxnChg chg="mod">
          <ac:chgData name="Wade Wilson" userId="4c3e4e0cd094df8b" providerId="LiveId" clId="{2CE49339-1F26-4283-B3F0-09A3D6D19776}" dt="2021-08-17T03:09:55.319" v="434"/>
          <ac:cxnSpMkLst>
            <pc:docMk/>
            <pc:sldMk cId="2734091528" sldId="258"/>
            <ac:cxnSpMk id="92" creationId="{B159F82B-ECA0-4697-815E-F3D19EFBD0D3}"/>
          </ac:cxnSpMkLst>
        </pc:cxnChg>
        <pc:cxnChg chg="mod">
          <ac:chgData name="Wade Wilson" userId="4c3e4e0cd094df8b" providerId="LiveId" clId="{2CE49339-1F26-4283-B3F0-09A3D6D19776}" dt="2021-08-17T03:09:55.319" v="434"/>
          <ac:cxnSpMkLst>
            <pc:docMk/>
            <pc:sldMk cId="2734091528" sldId="258"/>
            <ac:cxnSpMk id="93" creationId="{BBF0A328-4284-4E52-862B-1354DD716B53}"/>
          </ac:cxnSpMkLst>
        </pc:cxnChg>
        <pc:cxnChg chg="mod">
          <ac:chgData name="Wade Wilson" userId="4c3e4e0cd094df8b" providerId="LiveId" clId="{2CE49339-1F26-4283-B3F0-09A3D6D19776}" dt="2021-08-17T03:10:12.206" v="443"/>
          <ac:cxnSpMkLst>
            <pc:docMk/>
            <pc:sldMk cId="2734091528" sldId="258"/>
            <ac:cxnSpMk id="102" creationId="{E366206F-ADA8-46E7-B4E9-9FE403D16E31}"/>
          </ac:cxnSpMkLst>
        </pc:cxnChg>
        <pc:cxnChg chg="mod">
          <ac:chgData name="Wade Wilson" userId="4c3e4e0cd094df8b" providerId="LiveId" clId="{2CE49339-1F26-4283-B3F0-09A3D6D19776}" dt="2021-08-17T03:10:12.206" v="443"/>
          <ac:cxnSpMkLst>
            <pc:docMk/>
            <pc:sldMk cId="2734091528" sldId="258"/>
            <ac:cxnSpMk id="103" creationId="{0261F0B8-6E08-4970-888F-0C678D31621A}"/>
          </ac:cxnSpMkLst>
        </pc:cxnChg>
        <pc:cxnChg chg="mod">
          <ac:chgData name="Wade Wilson" userId="4c3e4e0cd094df8b" providerId="LiveId" clId="{2CE49339-1F26-4283-B3F0-09A3D6D19776}" dt="2021-08-17T03:10:12.206" v="443"/>
          <ac:cxnSpMkLst>
            <pc:docMk/>
            <pc:sldMk cId="2734091528" sldId="258"/>
            <ac:cxnSpMk id="104" creationId="{F91C6AA1-7307-4C48-B0BF-CFBFCEADA53F}"/>
          </ac:cxnSpMkLst>
        </pc:cxnChg>
        <pc:cxnChg chg="mod">
          <ac:chgData name="Wade Wilson" userId="4c3e4e0cd094df8b" providerId="LiveId" clId="{2CE49339-1F26-4283-B3F0-09A3D6D19776}" dt="2021-08-17T03:10:12.206" v="443"/>
          <ac:cxnSpMkLst>
            <pc:docMk/>
            <pc:sldMk cId="2734091528" sldId="258"/>
            <ac:cxnSpMk id="109" creationId="{87237B63-C95A-48B9-951A-C09B3294C413}"/>
          </ac:cxnSpMkLst>
        </pc:cxnChg>
        <pc:cxnChg chg="mod">
          <ac:chgData name="Wade Wilson" userId="4c3e4e0cd094df8b" providerId="LiveId" clId="{2CE49339-1F26-4283-B3F0-09A3D6D19776}" dt="2021-08-17T03:10:12.206" v="443"/>
          <ac:cxnSpMkLst>
            <pc:docMk/>
            <pc:sldMk cId="2734091528" sldId="258"/>
            <ac:cxnSpMk id="110" creationId="{D9800D53-8486-4F57-A1A5-B52545AFFFE6}"/>
          </ac:cxnSpMkLst>
        </pc:cxnChg>
        <pc:cxnChg chg="mod">
          <ac:chgData name="Wade Wilson" userId="4c3e4e0cd094df8b" providerId="LiveId" clId="{2CE49339-1F26-4283-B3F0-09A3D6D19776}" dt="2021-08-17T03:15:55.292" v="503"/>
          <ac:cxnSpMkLst>
            <pc:docMk/>
            <pc:sldMk cId="2734091528" sldId="258"/>
            <ac:cxnSpMk id="119" creationId="{750EDE95-17F2-49CF-9FA7-519E6D3015C8}"/>
          </ac:cxnSpMkLst>
        </pc:cxnChg>
        <pc:cxnChg chg="mod">
          <ac:chgData name="Wade Wilson" userId="4c3e4e0cd094df8b" providerId="LiveId" clId="{2CE49339-1F26-4283-B3F0-09A3D6D19776}" dt="2021-08-17T03:15:55.292" v="503"/>
          <ac:cxnSpMkLst>
            <pc:docMk/>
            <pc:sldMk cId="2734091528" sldId="258"/>
            <ac:cxnSpMk id="120" creationId="{A5ECB059-84D6-4ABE-BC51-397636DA862E}"/>
          </ac:cxnSpMkLst>
        </pc:cxnChg>
        <pc:cxnChg chg="mod">
          <ac:chgData name="Wade Wilson" userId="4c3e4e0cd094df8b" providerId="LiveId" clId="{2CE49339-1F26-4283-B3F0-09A3D6D19776}" dt="2021-08-17T03:15:55.292" v="503"/>
          <ac:cxnSpMkLst>
            <pc:docMk/>
            <pc:sldMk cId="2734091528" sldId="258"/>
            <ac:cxnSpMk id="121" creationId="{E38FD210-9E67-441D-A4FD-2BB5FC6B03A2}"/>
          </ac:cxnSpMkLst>
        </pc:cxnChg>
        <pc:cxnChg chg="mod">
          <ac:chgData name="Wade Wilson" userId="4c3e4e0cd094df8b" providerId="LiveId" clId="{2CE49339-1F26-4283-B3F0-09A3D6D19776}" dt="2021-08-17T03:15:55.292" v="503"/>
          <ac:cxnSpMkLst>
            <pc:docMk/>
            <pc:sldMk cId="2734091528" sldId="258"/>
            <ac:cxnSpMk id="126" creationId="{9BDF1E98-C133-42F3-9DA9-D837EFFDC26B}"/>
          </ac:cxnSpMkLst>
        </pc:cxnChg>
        <pc:cxnChg chg="mod">
          <ac:chgData name="Wade Wilson" userId="4c3e4e0cd094df8b" providerId="LiveId" clId="{2CE49339-1F26-4283-B3F0-09A3D6D19776}" dt="2021-08-17T03:15:55.292" v="503"/>
          <ac:cxnSpMkLst>
            <pc:docMk/>
            <pc:sldMk cId="2734091528" sldId="258"/>
            <ac:cxnSpMk id="127" creationId="{DB99B185-C45C-4D59-87A8-ABB38E074054}"/>
          </ac:cxnSpMkLst>
        </pc:cxnChg>
        <pc:cxnChg chg="add mod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133" creationId="{FA1DE040-8915-4080-A4B9-9BB8DB01DD0F}"/>
          </ac:cxnSpMkLst>
        </pc:cxnChg>
        <pc:cxnChg chg="add mod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134" creationId="{24ABC54A-79B0-4DED-A765-C2CBA31DB825}"/>
          </ac:cxnSpMkLst>
        </pc:cxnChg>
        <pc:cxnChg chg="add mod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139" creationId="{4DD552CF-8A32-49F5-BA65-15B279DAF7AB}"/>
          </ac:cxnSpMkLst>
        </pc:cxnChg>
        <pc:cxnChg chg="add mod">
          <ac:chgData name="Wade Wilson" userId="4c3e4e0cd094df8b" providerId="LiveId" clId="{2CE49339-1F26-4283-B3F0-09A3D6D19776}" dt="2021-08-17T03:24:53.418" v="631" actId="164"/>
          <ac:cxnSpMkLst>
            <pc:docMk/>
            <pc:sldMk cId="2734091528" sldId="258"/>
            <ac:cxnSpMk id="140" creationId="{82C6BECD-0971-4B5E-A4A9-79D66AB1C898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56" creationId="{092E481E-5B11-48D0-9615-29791D22EE00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57" creationId="{25CEC2AB-58CA-48BB-B768-86BE42FF73CB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58" creationId="{089DC476-7A9B-42AB-8815-3D8B21DE0BEB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63" creationId="{7CF4C0B0-B373-40DF-9DF5-A4BF3ECF9682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64" creationId="{8EFF35A7-9213-44A2-BF1D-A4BD03FD75E6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69" creationId="{37DEF1EE-0BD2-4119-A7FD-52395379C53A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70" creationId="{93821D0C-7D47-4A8C-89A8-D532D4B8EECC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74" creationId="{74EC3C0E-25A0-4B06-90B6-618B834FDC14}"/>
          </ac:cxnSpMkLst>
        </pc:cxnChg>
        <pc:cxnChg chg="mod">
          <ac:chgData name="Wade Wilson" userId="4c3e4e0cd094df8b" providerId="LiveId" clId="{2CE49339-1F26-4283-B3F0-09A3D6D19776}" dt="2021-08-17T03:25:01.554" v="632"/>
          <ac:cxnSpMkLst>
            <pc:docMk/>
            <pc:sldMk cId="2734091528" sldId="258"/>
            <ac:cxnSpMk id="175" creationId="{52611382-BC9D-42CF-B154-9C037FC0DE93}"/>
          </ac:cxnSpMkLst>
        </pc:cxnChg>
      </pc:sldChg>
      <pc:sldChg chg="addSp delSp modSp new mod">
        <pc:chgData name="Wade Wilson" userId="4c3e4e0cd094df8b" providerId="LiveId" clId="{2CE49339-1F26-4283-B3F0-09A3D6D19776}" dt="2021-08-17T03:52:50.322" v="1004" actId="21"/>
        <pc:sldMkLst>
          <pc:docMk/>
          <pc:sldMk cId="283397477" sldId="259"/>
        </pc:sldMkLst>
        <pc:spChg chg="del">
          <ac:chgData name="Wade Wilson" userId="4c3e4e0cd094df8b" providerId="LiveId" clId="{2CE49339-1F26-4283-B3F0-09A3D6D19776}" dt="2021-08-17T03:39:10.971" v="637" actId="478"/>
          <ac:spMkLst>
            <pc:docMk/>
            <pc:sldMk cId="283397477" sldId="259"/>
            <ac:spMk id="2" creationId="{883A7ED3-EE4C-48A5-ADDC-46700B973FAE}"/>
          </ac:spMkLst>
        </pc:spChg>
        <pc:spChg chg="del">
          <ac:chgData name="Wade Wilson" userId="4c3e4e0cd094df8b" providerId="LiveId" clId="{2CE49339-1F26-4283-B3F0-09A3D6D19776}" dt="2021-08-17T03:39:10.971" v="637" actId="478"/>
          <ac:spMkLst>
            <pc:docMk/>
            <pc:sldMk cId="283397477" sldId="259"/>
            <ac:spMk id="3" creationId="{5266C71A-497D-4CB0-9336-4AE3DCB3A71B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4" creationId="{41A17CEA-3658-4400-B2B4-58642ECC2FFD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5" creationId="{351AED23-E87C-41FC-B8AA-57E359E61DC0}"/>
          </ac:spMkLst>
        </pc:spChg>
        <pc:spChg chg="add del mod">
          <ac:chgData name="Wade Wilson" userId="4c3e4e0cd094df8b" providerId="LiveId" clId="{2CE49339-1F26-4283-B3F0-09A3D6D19776}" dt="2021-08-17T03:39:47.504" v="652"/>
          <ac:spMkLst>
            <pc:docMk/>
            <pc:sldMk cId="283397477" sldId="259"/>
            <ac:spMk id="6" creationId="{1E461CE7-24AA-4F4A-AAC9-B206AC438A75}"/>
          </ac:spMkLst>
        </pc:spChg>
        <pc:spChg chg="add del mod">
          <ac:chgData name="Wade Wilson" userId="4c3e4e0cd094df8b" providerId="LiveId" clId="{2CE49339-1F26-4283-B3F0-09A3D6D19776}" dt="2021-08-17T03:39:47.504" v="652"/>
          <ac:spMkLst>
            <pc:docMk/>
            <pc:sldMk cId="283397477" sldId="259"/>
            <ac:spMk id="7" creationId="{EF634C76-5C8C-4849-9217-751A48818B87}"/>
          </ac:spMkLst>
        </pc:spChg>
        <pc:spChg chg="add del mod">
          <ac:chgData name="Wade Wilson" userId="4c3e4e0cd094df8b" providerId="LiveId" clId="{2CE49339-1F26-4283-B3F0-09A3D6D19776}" dt="2021-08-17T03:41:17.116" v="688" actId="21"/>
          <ac:spMkLst>
            <pc:docMk/>
            <pc:sldMk cId="283397477" sldId="259"/>
            <ac:spMk id="8" creationId="{4B3386F8-D67D-4F28-BF7D-948F327ADA74}"/>
          </ac:spMkLst>
        </pc:spChg>
        <pc:spChg chg="add del mod">
          <ac:chgData name="Wade Wilson" userId="4c3e4e0cd094df8b" providerId="LiveId" clId="{2CE49339-1F26-4283-B3F0-09A3D6D19776}" dt="2021-08-17T03:40:09.081" v="663"/>
          <ac:spMkLst>
            <pc:docMk/>
            <pc:sldMk cId="283397477" sldId="259"/>
            <ac:spMk id="9" creationId="{46F77EEC-7570-4DB0-AEEC-1E4092018651}"/>
          </ac:spMkLst>
        </pc:spChg>
        <pc:spChg chg="add del mod">
          <ac:chgData name="Wade Wilson" userId="4c3e4e0cd094df8b" providerId="LiveId" clId="{2CE49339-1F26-4283-B3F0-09A3D6D19776}" dt="2021-08-17T03:40:38.972" v="672" actId="21"/>
          <ac:spMkLst>
            <pc:docMk/>
            <pc:sldMk cId="283397477" sldId="259"/>
            <ac:spMk id="15" creationId="{71EC44E7-1D99-4A5F-A310-E0E3221E3A72}"/>
          </ac:spMkLst>
        </pc:spChg>
        <pc:spChg chg="add mod">
          <ac:chgData name="Wade Wilson" userId="4c3e4e0cd094df8b" providerId="LiveId" clId="{2CE49339-1F26-4283-B3F0-09A3D6D19776}" dt="2021-08-17T03:40:45.056" v="675"/>
          <ac:spMkLst>
            <pc:docMk/>
            <pc:sldMk cId="283397477" sldId="259"/>
            <ac:spMk id="16" creationId="{8D8066D1-FAFE-4CEB-96BD-1058D2560BA7}"/>
          </ac:spMkLst>
        </pc:spChg>
        <pc:spChg chg="add del mod">
          <ac:chgData name="Wade Wilson" userId="4c3e4e0cd094df8b" providerId="LiveId" clId="{2CE49339-1F26-4283-B3F0-09A3D6D19776}" dt="2021-08-17T03:41:17.116" v="688" actId="21"/>
          <ac:spMkLst>
            <pc:docMk/>
            <pc:sldMk cId="283397477" sldId="259"/>
            <ac:spMk id="17" creationId="{22984D38-8873-4FF3-A3BC-6253FB6E517F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18" creationId="{6A8E51E3-32D3-40AA-B1FC-990FC8965321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19" creationId="{E4FE6955-427B-4B81-A37B-9348E58CB1F0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0" creationId="{0D223E3E-9B00-4011-8A36-6E52180CFD4F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1" creationId="{FA323969-07E9-4D55-A224-4B23E367B107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2" creationId="{59366B2F-F7C8-419E-8E86-E6C969F67632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3" creationId="{64CDA0A8-F234-4978-85D3-B88882822D33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4" creationId="{1A1835BC-C114-4CF1-A916-52DA21BDB5C8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5" creationId="{40E3054C-FCD1-4279-A6AB-FCF2946E6578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6" creationId="{A3B4801A-E433-4229-8488-101CFDCF99BA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7" creationId="{B815DF59-786E-43CF-BE14-28FF06FDD86B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8" creationId="{F49FDDE2-A78E-45E9-874C-B02783DBADBB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29" creationId="{9CF7DB3F-28BA-4F46-8254-FA0D741E349B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30" creationId="{FB601E4B-C6A1-4A24-93EE-9AF2A9E55222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31" creationId="{CE486BA9-4E12-4FFF-8AE5-E12AAA94A754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1" creationId="{41FA3804-BCDD-4E95-B83E-ACCC974C9996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2" creationId="{87BCB7C6-2C73-4D9B-BE3F-723A5E1CDC3A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3" creationId="{5A553D69-8836-4BEF-9692-8DB03E4E8891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4" creationId="{3C05D5BC-2304-4D18-A5E9-90BF224B86D3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5" creationId="{9BAEA77E-0AB2-4C60-AA43-1B7788B908FE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6" creationId="{9EC27E8E-3A1D-4BEA-94B0-9182FCAC8434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7" creationId="{F58E3F2A-3DE2-440F-97CC-83D618FE89F1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8" creationId="{261D6671-F490-4A7C-B5BA-AFD57C59A168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49" creationId="{B9932DBD-88CB-425E-94A9-2E2A91DC8BD4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0" creationId="{70EDDC1D-3615-4C78-A6BE-3EB69E5EF449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1" creationId="{CF47BAAE-994A-4960-B946-8878050C6652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2" creationId="{4258C04F-40A4-47FD-BAFA-EB1802E22E65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3" creationId="{D299BF63-E921-4F1F-A9C1-5447F90DDB14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4" creationId="{E2E15D00-6065-408F-99C5-EDE8CA8D22F4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5" creationId="{FA15B4EE-5210-44D9-B2D9-792711348EAA}"/>
          </ac:spMkLst>
        </pc:spChg>
        <pc:spChg chg="mod">
          <ac:chgData name="Wade Wilson" userId="4c3e4e0cd094df8b" providerId="LiveId" clId="{2CE49339-1F26-4283-B3F0-09A3D6D19776}" dt="2021-08-17T03:47:38.181" v="851"/>
          <ac:spMkLst>
            <pc:docMk/>
            <pc:sldMk cId="283397477" sldId="259"/>
            <ac:spMk id="56" creationId="{B1AAB7C1-D628-44B2-A795-70417698ABA9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68" creationId="{403B7A6B-044B-4C70-A9F1-6666499BB2A0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69" creationId="{A1461E05-47AA-4B14-985B-3324370B562B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0" creationId="{BB7090D7-88B5-4EA7-8A1C-4EA5B4423FC1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1" creationId="{D8C742DA-9D5C-4A33-84FB-8C297FD13C12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2" creationId="{EAA0F2B6-406C-4831-84ED-5D67B6C35EC4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3" creationId="{9A6314B5-2CED-49B3-A651-24A2F11771AE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4" creationId="{0B76FA2C-3860-4743-AF48-3A504AB8675E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5" creationId="{6D3120D6-2846-458A-823D-E2DC578AC1CE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6" creationId="{0789FE35-1E5B-42A2-B665-0891433A9961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7" creationId="{CBFF54A6-D9BE-48DD-97BB-E7547560AC2D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8" creationId="{577175CD-0320-4582-867F-EB8D02BD49C4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79" creationId="{D611F012-C9F7-4598-B5D9-D0ADC2D27A49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80" creationId="{2689CEB3-88C9-4869-8541-9E6929C65A61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81" creationId="{B731B5CB-07E8-47AC-9D25-09B8C43C53D9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82" creationId="{CBDC1B8D-73BC-4BBD-A8BF-A55900FF6BA0}"/>
          </ac:spMkLst>
        </pc:spChg>
        <pc:spChg chg="mod">
          <ac:chgData name="Wade Wilson" userId="4c3e4e0cd094df8b" providerId="LiveId" clId="{2CE49339-1F26-4283-B3F0-09A3D6D19776}" dt="2021-08-17T03:50:59.293" v="943"/>
          <ac:spMkLst>
            <pc:docMk/>
            <pc:sldMk cId="283397477" sldId="259"/>
            <ac:spMk id="83" creationId="{80D1356D-6BE2-46CA-9F96-6CA627F8CEA1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85" creationId="{5F0842E7-DDA4-47BC-B59F-28BC961A8E19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89" creationId="{9883E7F2-CF99-4318-B38D-62B106EA0C4E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3" creationId="{E2796522-9969-47AB-9D0C-4F82880DE8D0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4" creationId="{C413A231-5E0D-40CA-92A4-FC940E5F0E18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5" creationId="{7486FDC2-48DE-47E3-80A4-28F0B2855A42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6" creationId="{92C648C1-C66E-4381-BA80-8D940AC7D0AB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7" creationId="{0A95BE96-2FB0-4EB5-A46F-E04907B30940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8" creationId="{7EF68210-8369-462A-BAF1-38AABCF2A39F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99" creationId="{61C315EB-8443-4652-B65A-5627DA9D1D65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0" creationId="{75997B42-96BF-487F-BE4C-B747C7F57E48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1" creationId="{E85FC7B5-8406-461E-9846-87C7D5A93537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2" creationId="{2BC7E1BB-7E2F-45F2-AD50-BEF77D02C335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3" creationId="{F424155D-B354-4F32-9C2A-75A91155164D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4" creationId="{7ACD056D-384C-4F5D-8068-8B2F2760C0AE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5" creationId="{77F1C304-0998-4AE8-AA68-4B6BDC751547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6" creationId="{2003A03C-CC99-42A3-94D0-ECC8296DFE9A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7" creationId="{A1C73074-4AEC-45FA-AA4E-B66E8F554439}"/>
          </ac:spMkLst>
        </pc:spChg>
        <pc:spChg chg="mod">
          <ac:chgData name="Wade Wilson" userId="4c3e4e0cd094df8b" providerId="LiveId" clId="{2CE49339-1F26-4283-B3F0-09A3D6D19776}" dt="2021-08-17T03:51:43.395" v="961"/>
          <ac:spMkLst>
            <pc:docMk/>
            <pc:sldMk cId="283397477" sldId="259"/>
            <ac:spMk id="108" creationId="{335ED4C3-2CE7-4C46-A34D-8DDD0DB3A8D9}"/>
          </ac:spMkLst>
        </pc:spChg>
        <pc:spChg chg="add mod">
          <ac:chgData name="Wade Wilson" userId="4c3e4e0cd094df8b" providerId="LiveId" clId="{2CE49339-1F26-4283-B3F0-09A3D6D19776}" dt="2021-08-17T03:52:38.420" v="996" actId="2711"/>
          <ac:spMkLst>
            <pc:docMk/>
            <pc:sldMk cId="283397477" sldId="259"/>
            <ac:spMk id="110" creationId="{26682944-7FBB-4FED-A509-3C331E37B166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14" creationId="{B7E5D56A-BC7F-4BB3-B5AD-78DB7EB1A8DD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16" creationId="{D90CC3D8-94C0-42D9-95BF-766FCA0CF421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0" creationId="{A7260035-CD5A-4110-AEFD-3CF5327975B1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1" creationId="{21B3D109-B41D-482E-8692-2011CA05744B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2" creationId="{6E79D336-473B-48FB-AD11-B6CF671DE3A1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3" creationId="{1CD1300B-D012-4F79-A5F9-F40DE1434015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4" creationId="{91309A50-2B58-4C91-8F2F-CC932C342008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5" creationId="{E2DF4444-5044-4C0F-846E-D86047FAE834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6" creationId="{F4626E32-0AA7-4ECD-92EE-44AA08694294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7" creationId="{3B1A68C5-7BE9-45C0-A286-FA0E4B5A2359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8" creationId="{24AFDD9A-3ABC-4F62-96D1-ECA5F8D25F57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29" creationId="{39CCCA9B-5DB0-42C1-B1E4-BAF1732C52FC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0" creationId="{BEB91245-81FD-420C-BE3C-E853457B25C6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1" creationId="{46F9E5D2-484A-49FB-A56A-AC28F7779859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2" creationId="{330A593D-745E-4AA0-A212-60C434B088EC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3" creationId="{F978F742-4E4F-4F20-974C-D875FAC8D7B6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4" creationId="{6EA9D687-4413-4321-8873-906C63DB85B0}"/>
          </ac:spMkLst>
        </pc:spChg>
        <pc:spChg chg="mod">
          <ac:chgData name="Wade Wilson" userId="4c3e4e0cd094df8b" providerId="LiveId" clId="{2CE49339-1F26-4283-B3F0-09A3D6D19776}" dt="2021-08-17T03:52:42.078" v="997"/>
          <ac:spMkLst>
            <pc:docMk/>
            <pc:sldMk cId="283397477" sldId="259"/>
            <ac:spMk id="135" creationId="{6A5CCD32-A72D-4C46-9654-C4EA3F3AB000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38" creationId="{0696A052-AC6D-449A-B4F4-99DF1650802E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0" creationId="{F113C97A-5B36-42CF-8CA2-E864D562EA5C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4" creationId="{BDCF1AA2-E803-4C31-B36A-0D9254DA93DE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5" creationId="{1BF7A915-72FE-41D9-AE6C-F08924EF4AD7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6" creationId="{735CF70A-7C85-44BA-8B7A-2C17DF7ECBB5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7" creationId="{53545671-33E3-4E1F-AE1A-AB70854F453A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8" creationId="{55280C72-6AC8-4E63-986B-5B1C3276E83F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49" creationId="{84718EC4-EDF7-4C67-A93E-A5957404B38B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0" creationId="{52FC4A92-EC95-4C4F-884C-48ACB9718713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1" creationId="{A105F5D5-CA1D-47E3-BC2E-1B1282DA5C17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2" creationId="{FE3228C0-9514-4277-A4D1-7E979395C1E4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3" creationId="{25644C65-98FD-4DF3-B444-BA48F4DCD3E7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4" creationId="{03BAC0F0-46CE-455C-83FD-CF143E20C05F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5" creationId="{AC82026F-F0B1-4144-BC24-F746A9945902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6" creationId="{AE913E5C-50D8-48C8-A0B1-FF807EAA5900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7" creationId="{E6111D2E-137D-415D-8DCA-2EF3F26ED1BE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8" creationId="{D8EE965C-B21B-4FFE-93D0-DE4CAEAAEE41}"/>
          </ac:spMkLst>
        </pc:spChg>
        <pc:spChg chg="mod">
          <ac:chgData name="Wade Wilson" userId="4c3e4e0cd094df8b" providerId="LiveId" clId="{2CE49339-1F26-4283-B3F0-09A3D6D19776}" dt="2021-08-17T03:52:48.780" v="1001"/>
          <ac:spMkLst>
            <pc:docMk/>
            <pc:sldMk cId="283397477" sldId="259"/>
            <ac:spMk id="159" creationId="{75560DE4-7D25-4355-8594-FD7AAA6C38FA}"/>
          </ac:spMkLst>
        </pc:spChg>
        <pc:grpChg chg="add del mod">
          <ac:chgData name="Wade Wilson" userId="4c3e4e0cd094df8b" providerId="LiveId" clId="{2CE49339-1F26-4283-B3F0-09A3D6D19776}" dt="2021-08-17T03:46:42.636" v="825" actId="165"/>
          <ac:grpSpMkLst>
            <pc:docMk/>
            <pc:sldMk cId="283397477" sldId="259"/>
            <ac:grpSpMk id="10" creationId="{D8887CC0-A329-4B21-8F12-CC9940C93C44}"/>
          </ac:grpSpMkLst>
        </pc:grpChg>
        <pc:grpChg chg="add mod">
          <ac:chgData name="Wade Wilson" userId="4c3e4e0cd094df8b" providerId="LiveId" clId="{2CE49339-1F26-4283-B3F0-09A3D6D19776}" dt="2021-08-17T03:47:37.050" v="850" actId="164"/>
          <ac:grpSpMkLst>
            <pc:docMk/>
            <pc:sldMk cId="283397477" sldId="259"/>
            <ac:grpSpMk id="14" creationId="{6D587B3E-73B1-40F1-914A-AFC9EF39D76F}"/>
          </ac:grpSpMkLst>
        </pc:grpChg>
        <pc:grpChg chg="add mod">
          <ac:chgData name="Wade Wilson" userId="4c3e4e0cd094df8b" providerId="LiveId" clId="{2CE49339-1F26-4283-B3F0-09A3D6D19776}" dt="2021-08-17T03:51:37.959" v="959" actId="164"/>
          <ac:grpSpMkLst>
            <pc:docMk/>
            <pc:sldMk cId="283397477" sldId="259"/>
            <ac:grpSpMk id="36" creationId="{6609D03E-73D7-4D1E-A113-B48ACC48044D}"/>
          </ac:grpSpMkLst>
        </pc:grpChg>
        <pc:grpChg chg="add del mod">
          <ac:chgData name="Wade Wilson" userId="4c3e4e0cd094df8b" providerId="LiveId" clId="{2CE49339-1F26-4283-B3F0-09A3D6D19776}" dt="2021-08-17T03:47:39.168" v="852"/>
          <ac:grpSpMkLst>
            <pc:docMk/>
            <pc:sldMk cId="283397477" sldId="259"/>
            <ac:grpSpMk id="37" creationId="{DA3679E3-6541-45EF-915B-0CAF45705DD8}"/>
          </ac:grpSpMkLst>
        </pc:grpChg>
        <pc:grpChg chg="mod">
          <ac:chgData name="Wade Wilson" userId="4c3e4e0cd094df8b" providerId="LiveId" clId="{2CE49339-1F26-4283-B3F0-09A3D6D19776}" dt="2021-08-17T03:47:38.181" v="851"/>
          <ac:grpSpMkLst>
            <pc:docMk/>
            <pc:sldMk cId="283397477" sldId="259"/>
            <ac:grpSpMk id="38" creationId="{148125FF-2905-4E98-B4B6-603022CD609F}"/>
          </ac:grpSpMkLst>
        </pc:grpChg>
        <pc:grpChg chg="add del mod">
          <ac:chgData name="Wade Wilson" userId="4c3e4e0cd094df8b" providerId="LiveId" clId="{2CE49339-1F26-4283-B3F0-09A3D6D19776}" dt="2021-08-17T03:51:00.592" v="944"/>
          <ac:grpSpMkLst>
            <pc:docMk/>
            <pc:sldMk cId="283397477" sldId="259"/>
            <ac:grpSpMk id="64" creationId="{838860A0-484F-4E51-9DC3-073577829FC6}"/>
          </ac:grpSpMkLst>
        </pc:grpChg>
        <pc:grpChg chg="mod">
          <ac:chgData name="Wade Wilson" userId="4c3e4e0cd094df8b" providerId="LiveId" clId="{2CE49339-1F26-4283-B3F0-09A3D6D19776}" dt="2021-08-17T03:50:59.293" v="943"/>
          <ac:grpSpMkLst>
            <pc:docMk/>
            <pc:sldMk cId="283397477" sldId="259"/>
            <ac:grpSpMk id="65" creationId="{8FBA1E5B-44A5-4452-8809-4223F4333FC5}"/>
          </ac:grpSpMkLst>
        </pc:grpChg>
        <pc:grpChg chg="add mod">
          <ac:chgData name="Wade Wilson" userId="4c3e4e0cd094df8b" providerId="LiveId" clId="{2CE49339-1F26-4283-B3F0-09A3D6D19776}" dt="2021-08-17T03:52:34.585" v="995" actId="164"/>
          <ac:grpSpMkLst>
            <pc:docMk/>
            <pc:sldMk cId="283397477" sldId="259"/>
            <ac:grpSpMk id="86" creationId="{1ABB6F9E-4C6D-438D-A10D-20109D3B157F}"/>
          </ac:grpSpMkLst>
        </pc:grpChg>
        <pc:grpChg chg="add del mod">
          <ac:chgData name="Wade Wilson" userId="4c3e4e0cd094df8b" providerId="LiveId" clId="{2CE49339-1F26-4283-B3F0-09A3D6D19776}" dt="2021-08-17T03:51:44.342" v="962"/>
          <ac:grpSpMkLst>
            <pc:docMk/>
            <pc:sldMk cId="283397477" sldId="259"/>
            <ac:grpSpMk id="87" creationId="{D518D324-D632-4AEF-ACB6-F180982D3573}"/>
          </ac:grpSpMkLst>
        </pc:grpChg>
        <pc:grpChg chg="mod">
          <ac:chgData name="Wade Wilson" userId="4c3e4e0cd094df8b" providerId="LiveId" clId="{2CE49339-1F26-4283-B3F0-09A3D6D19776}" dt="2021-08-17T03:51:43.395" v="961"/>
          <ac:grpSpMkLst>
            <pc:docMk/>
            <pc:sldMk cId="283397477" sldId="259"/>
            <ac:grpSpMk id="88" creationId="{35FB6C1B-E03B-47FA-8E60-9CD80A5945A5}"/>
          </ac:grpSpMkLst>
        </pc:grpChg>
        <pc:grpChg chg="mod">
          <ac:chgData name="Wade Wilson" userId="4c3e4e0cd094df8b" providerId="LiveId" clId="{2CE49339-1F26-4283-B3F0-09A3D6D19776}" dt="2021-08-17T03:51:43.395" v="961"/>
          <ac:grpSpMkLst>
            <pc:docMk/>
            <pc:sldMk cId="283397477" sldId="259"/>
            <ac:grpSpMk id="90" creationId="{69ACB41C-6F5A-4557-BB90-083C92B87387}"/>
          </ac:grpSpMkLst>
        </pc:grpChg>
        <pc:grpChg chg="add mod">
          <ac:chgData name="Wade Wilson" userId="4c3e4e0cd094df8b" providerId="LiveId" clId="{2CE49339-1F26-4283-B3F0-09A3D6D19776}" dt="2021-08-17T03:52:34.585" v="995" actId="164"/>
          <ac:grpSpMkLst>
            <pc:docMk/>
            <pc:sldMk cId="283397477" sldId="259"/>
            <ac:grpSpMk id="111" creationId="{2B4C26BA-BC96-44E7-ABF0-216B1AEA0D12}"/>
          </ac:grpSpMkLst>
        </pc:grpChg>
        <pc:grpChg chg="add del mod">
          <ac:chgData name="Wade Wilson" userId="4c3e4e0cd094df8b" providerId="LiveId" clId="{2CE49339-1F26-4283-B3F0-09A3D6D19776}" dt="2021-08-17T03:52:42.873" v="998"/>
          <ac:grpSpMkLst>
            <pc:docMk/>
            <pc:sldMk cId="283397477" sldId="259"/>
            <ac:grpSpMk id="112" creationId="{18328816-778E-41CD-B1ED-3AAE499DD873}"/>
          </ac:grpSpMkLst>
        </pc:grpChg>
        <pc:grpChg chg="mod">
          <ac:chgData name="Wade Wilson" userId="4c3e4e0cd094df8b" providerId="LiveId" clId="{2CE49339-1F26-4283-B3F0-09A3D6D19776}" dt="2021-08-17T03:52:42.078" v="997"/>
          <ac:grpSpMkLst>
            <pc:docMk/>
            <pc:sldMk cId="283397477" sldId="259"/>
            <ac:grpSpMk id="113" creationId="{EDBCD58F-8B37-41EB-A389-1301E7656EA8}"/>
          </ac:grpSpMkLst>
        </pc:grpChg>
        <pc:grpChg chg="mod">
          <ac:chgData name="Wade Wilson" userId="4c3e4e0cd094df8b" providerId="LiveId" clId="{2CE49339-1F26-4283-B3F0-09A3D6D19776}" dt="2021-08-17T03:52:42.078" v="997"/>
          <ac:grpSpMkLst>
            <pc:docMk/>
            <pc:sldMk cId="283397477" sldId="259"/>
            <ac:grpSpMk id="115" creationId="{E76B3B57-3B38-4EBC-8323-768D5AA46C74}"/>
          </ac:grpSpMkLst>
        </pc:grpChg>
        <pc:grpChg chg="mod">
          <ac:chgData name="Wade Wilson" userId="4c3e4e0cd094df8b" providerId="LiveId" clId="{2CE49339-1F26-4283-B3F0-09A3D6D19776}" dt="2021-08-17T03:52:42.078" v="997"/>
          <ac:grpSpMkLst>
            <pc:docMk/>
            <pc:sldMk cId="283397477" sldId="259"/>
            <ac:grpSpMk id="117" creationId="{9F348645-C2AD-409D-A313-3D05611A1CA0}"/>
          </ac:grpSpMkLst>
        </pc:grpChg>
        <pc:grpChg chg="add del mod">
          <ac:chgData name="Wade Wilson" userId="4c3e4e0cd094df8b" providerId="LiveId" clId="{2CE49339-1F26-4283-B3F0-09A3D6D19776}" dt="2021-08-17T03:52:49.897" v="1002"/>
          <ac:grpSpMkLst>
            <pc:docMk/>
            <pc:sldMk cId="283397477" sldId="259"/>
            <ac:grpSpMk id="136" creationId="{BCF4A0C4-DC97-4DAC-A80D-12BBE093429F}"/>
          </ac:grpSpMkLst>
        </pc:grpChg>
        <pc:grpChg chg="mod">
          <ac:chgData name="Wade Wilson" userId="4c3e4e0cd094df8b" providerId="LiveId" clId="{2CE49339-1F26-4283-B3F0-09A3D6D19776}" dt="2021-08-17T03:52:48.780" v="1001"/>
          <ac:grpSpMkLst>
            <pc:docMk/>
            <pc:sldMk cId="283397477" sldId="259"/>
            <ac:grpSpMk id="137" creationId="{59A0C616-3222-4B15-839A-D4FCBE7E2C8C}"/>
          </ac:grpSpMkLst>
        </pc:grpChg>
        <pc:grpChg chg="mod">
          <ac:chgData name="Wade Wilson" userId="4c3e4e0cd094df8b" providerId="LiveId" clId="{2CE49339-1F26-4283-B3F0-09A3D6D19776}" dt="2021-08-17T03:52:48.780" v="1001"/>
          <ac:grpSpMkLst>
            <pc:docMk/>
            <pc:sldMk cId="283397477" sldId="259"/>
            <ac:grpSpMk id="139" creationId="{0E9FA4C2-F6F6-4F33-8C0B-89FAFF81C254}"/>
          </ac:grpSpMkLst>
        </pc:grpChg>
        <pc:grpChg chg="mod">
          <ac:chgData name="Wade Wilson" userId="4c3e4e0cd094df8b" providerId="LiveId" clId="{2CE49339-1F26-4283-B3F0-09A3D6D19776}" dt="2021-08-17T03:52:48.780" v="1001"/>
          <ac:grpSpMkLst>
            <pc:docMk/>
            <pc:sldMk cId="283397477" sldId="259"/>
            <ac:grpSpMk id="141" creationId="{7EF86E3D-1389-4679-AF3B-8A666C5A90E3}"/>
          </ac:grpSpMkLst>
        </pc:grpChg>
        <pc:picChg chg="del mod topLvl">
          <ac:chgData name="Wade Wilson" userId="4c3e4e0cd094df8b" providerId="LiveId" clId="{2CE49339-1F26-4283-B3F0-09A3D6D19776}" dt="2021-08-17T03:46:54.524" v="828" actId="478"/>
          <ac:picMkLst>
            <pc:docMk/>
            <pc:sldMk cId="283397477" sldId="259"/>
            <ac:picMk id="11" creationId="{C3AFA418-952E-451A-B5B6-AD4469C4AE33}"/>
          </ac:picMkLst>
        </pc:picChg>
        <pc:picChg chg="add del">
          <ac:chgData name="Wade Wilson" userId="4c3e4e0cd094df8b" providerId="LiveId" clId="{2CE49339-1F26-4283-B3F0-09A3D6D19776}" dt="2021-08-17T03:47:40.453" v="854" actId="21"/>
          <ac:picMkLst>
            <pc:docMk/>
            <pc:sldMk cId="283397477" sldId="259"/>
            <ac:picMk id="57" creationId="{17EE68DD-01A6-498B-9157-AB0F965567A0}"/>
          </ac:picMkLst>
        </pc:picChg>
        <pc:picChg chg="add del">
          <ac:chgData name="Wade Wilson" userId="4c3e4e0cd094df8b" providerId="LiveId" clId="{2CE49339-1F26-4283-B3F0-09A3D6D19776}" dt="2021-08-17T03:51:01.479" v="946" actId="21"/>
          <ac:picMkLst>
            <pc:docMk/>
            <pc:sldMk cId="283397477" sldId="259"/>
            <ac:picMk id="84" creationId="{B6F238F6-C7AA-49A9-AFB9-F1C8262B760F}"/>
          </ac:picMkLst>
        </pc:picChg>
        <pc:picChg chg="add del">
          <ac:chgData name="Wade Wilson" userId="4c3e4e0cd094df8b" providerId="LiveId" clId="{2CE49339-1F26-4283-B3F0-09A3D6D19776}" dt="2021-08-17T03:51:44.802" v="964" actId="21"/>
          <ac:picMkLst>
            <pc:docMk/>
            <pc:sldMk cId="283397477" sldId="259"/>
            <ac:picMk id="109" creationId="{01B3EF57-E25C-4C46-8C9B-8945BDEF3A6C}"/>
          </ac:picMkLst>
        </pc:picChg>
        <pc:picChg chg="add del">
          <ac:chgData name="Wade Wilson" userId="4c3e4e0cd094df8b" providerId="LiveId" clId="{2CE49339-1F26-4283-B3F0-09A3D6D19776}" dt="2021-08-17T03:52:50.322" v="1004" actId="21"/>
          <ac:picMkLst>
            <pc:docMk/>
            <pc:sldMk cId="283397477" sldId="259"/>
            <ac:picMk id="160" creationId="{D2642C3F-A4F7-452D-AAA6-DEE4872CE792}"/>
          </ac:picMkLst>
        </pc:picChg>
        <pc:cxnChg chg="mod topLvl">
          <ac:chgData name="Wade Wilson" userId="4c3e4e0cd094df8b" providerId="LiveId" clId="{2CE49339-1F26-4283-B3F0-09A3D6D19776}" dt="2021-08-17T03:52:46.591" v="1000" actId="1076"/>
          <ac:cxnSpMkLst>
            <pc:docMk/>
            <pc:sldMk cId="283397477" sldId="259"/>
            <ac:cxnSpMk id="12" creationId="{BF767A64-E4C8-411F-AE31-199E7BA16307}"/>
          </ac:cxnSpMkLst>
        </pc:cxnChg>
        <pc:cxnChg chg="mod topLvl">
          <ac:chgData name="Wade Wilson" userId="4c3e4e0cd094df8b" providerId="LiveId" clId="{2CE49339-1F26-4283-B3F0-09A3D6D19776}" dt="2021-08-17T03:50:19.897" v="933" actId="14100"/>
          <ac:cxnSpMkLst>
            <pc:docMk/>
            <pc:sldMk cId="283397477" sldId="259"/>
            <ac:cxnSpMk id="13" creationId="{562B4FE4-7DAD-44B5-9F77-7D54B8BCC54E}"/>
          </ac:cxnSpMkLst>
        </pc:cxnChg>
        <pc:cxnChg chg="mod">
          <ac:chgData name="Wade Wilson" userId="4c3e4e0cd094df8b" providerId="LiveId" clId="{2CE49339-1F26-4283-B3F0-09A3D6D19776}" dt="2021-08-17T03:47:38.181" v="851"/>
          <ac:cxnSpMkLst>
            <pc:docMk/>
            <pc:sldMk cId="283397477" sldId="259"/>
            <ac:cxnSpMk id="39" creationId="{628E69E4-F089-40B1-955B-5A47E29FF601}"/>
          </ac:cxnSpMkLst>
        </pc:cxnChg>
        <pc:cxnChg chg="mod">
          <ac:chgData name="Wade Wilson" userId="4c3e4e0cd094df8b" providerId="LiveId" clId="{2CE49339-1F26-4283-B3F0-09A3D6D19776}" dt="2021-08-17T03:47:38.181" v="851"/>
          <ac:cxnSpMkLst>
            <pc:docMk/>
            <pc:sldMk cId="283397477" sldId="259"/>
            <ac:cxnSpMk id="40" creationId="{1E156C24-6308-4484-870F-7A1652CE90D2}"/>
          </ac:cxnSpMkLst>
        </pc:cxnChg>
        <pc:cxnChg chg="mod">
          <ac:chgData name="Wade Wilson" userId="4c3e4e0cd094df8b" providerId="LiveId" clId="{2CE49339-1F26-4283-B3F0-09A3D6D19776}" dt="2021-08-17T03:50:59.293" v="943"/>
          <ac:cxnSpMkLst>
            <pc:docMk/>
            <pc:sldMk cId="283397477" sldId="259"/>
            <ac:cxnSpMk id="66" creationId="{D3397821-34FC-4E96-9AF6-50E53EFC2984}"/>
          </ac:cxnSpMkLst>
        </pc:cxnChg>
        <pc:cxnChg chg="mod">
          <ac:chgData name="Wade Wilson" userId="4c3e4e0cd094df8b" providerId="LiveId" clId="{2CE49339-1F26-4283-B3F0-09A3D6D19776}" dt="2021-08-17T03:50:59.293" v="943"/>
          <ac:cxnSpMkLst>
            <pc:docMk/>
            <pc:sldMk cId="283397477" sldId="259"/>
            <ac:cxnSpMk id="67" creationId="{8D6415D8-13F2-4122-BCA1-A17FD516828C}"/>
          </ac:cxnSpMkLst>
        </pc:cxnChg>
        <pc:cxnChg chg="mod">
          <ac:chgData name="Wade Wilson" userId="4c3e4e0cd094df8b" providerId="LiveId" clId="{2CE49339-1F26-4283-B3F0-09A3D6D19776}" dt="2021-08-17T03:51:43.395" v="961"/>
          <ac:cxnSpMkLst>
            <pc:docMk/>
            <pc:sldMk cId="283397477" sldId="259"/>
            <ac:cxnSpMk id="91" creationId="{93D4A19E-422B-4423-A110-1E9B24D380FF}"/>
          </ac:cxnSpMkLst>
        </pc:cxnChg>
        <pc:cxnChg chg="mod">
          <ac:chgData name="Wade Wilson" userId="4c3e4e0cd094df8b" providerId="LiveId" clId="{2CE49339-1F26-4283-B3F0-09A3D6D19776}" dt="2021-08-17T03:51:43.395" v="961"/>
          <ac:cxnSpMkLst>
            <pc:docMk/>
            <pc:sldMk cId="283397477" sldId="259"/>
            <ac:cxnSpMk id="92" creationId="{D0D5640A-88CD-4AE8-B857-3BBE048464B9}"/>
          </ac:cxnSpMkLst>
        </pc:cxnChg>
        <pc:cxnChg chg="mod">
          <ac:chgData name="Wade Wilson" userId="4c3e4e0cd094df8b" providerId="LiveId" clId="{2CE49339-1F26-4283-B3F0-09A3D6D19776}" dt="2021-08-17T03:52:42.078" v="997"/>
          <ac:cxnSpMkLst>
            <pc:docMk/>
            <pc:sldMk cId="283397477" sldId="259"/>
            <ac:cxnSpMk id="118" creationId="{D02F1F97-60BC-48FD-98B5-370530FBEC04}"/>
          </ac:cxnSpMkLst>
        </pc:cxnChg>
        <pc:cxnChg chg="mod">
          <ac:chgData name="Wade Wilson" userId="4c3e4e0cd094df8b" providerId="LiveId" clId="{2CE49339-1F26-4283-B3F0-09A3D6D19776}" dt="2021-08-17T03:52:42.078" v="997"/>
          <ac:cxnSpMkLst>
            <pc:docMk/>
            <pc:sldMk cId="283397477" sldId="259"/>
            <ac:cxnSpMk id="119" creationId="{B3334435-2C4C-41E1-97EF-67420A18134F}"/>
          </ac:cxnSpMkLst>
        </pc:cxnChg>
        <pc:cxnChg chg="mod">
          <ac:chgData name="Wade Wilson" userId="4c3e4e0cd094df8b" providerId="LiveId" clId="{2CE49339-1F26-4283-B3F0-09A3D6D19776}" dt="2021-08-17T03:52:48.780" v="1001"/>
          <ac:cxnSpMkLst>
            <pc:docMk/>
            <pc:sldMk cId="283397477" sldId="259"/>
            <ac:cxnSpMk id="142" creationId="{E5622A1B-94E5-49CF-AC77-BB8CB5B30491}"/>
          </ac:cxnSpMkLst>
        </pc:cxnChg>
        <pc:cxnChg chg="mod">
          <ac:chgData name="Wade Wilson" userId="4c3e4e0cd094df8b" providerId="LiveId" clId="{2CE49339-1F26-4283-B3F0-09A3D6D19776}" dt="2021-08-17T03:52:48.780" v="1001"/>
          <ac:cxnSpMkLst>
            <pc:docMk/>
            <pc:sldMk cId="283397477" sldId="259"/>
            <ac:cxnSpMk id="143" creationId="{98E54552-0145-46BB-9BF4-D030D06CA03F}"/>
          </ac:cxnSpMkLst>
        </pc:cxnChg>
      </pc:sldChg>
      <pc:sldChg chg="addSp delSp modSp add mod">
        <pc:chgData name="Wade Wilson" userId="4c3e4e0cd094df8b" providerId="LiveId" clId="{2CE49339-1F26-4283-B3F0-09A3D6D19776}" dt="2021-08-17T13:32:26.766" v="1117" actId="21"/>
        <pc:sldMkLst>
          <pc:docMk/>
          <pc:sldMk cId="3932884064" sldId="260"/>
        </pc:sldMkLst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42" creationId="{FC03C7B1-6933-4D72-93D1-6EDEB01A768D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45" creationId="{CCBF3DE7-15FA-4061-A62E-ADFDCEB7E9B1}"/>
          </ac:spMkLst>
        </pc:spChg>
        <pc:spChg chg="add 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46" creationId="{439D7DFE-5099-417B-B140-B7720B46B0FE}"/>
          </ac:spMkLst>
        </pc:spChg>
        <pc:spChg chg="add 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47" creationId="{38ECE302-6B39-4D37-93C7-2A1B2657E1E5}"/>
          </ac:spMkLst>
        </pc:spChg>
        <pc:spChg chg="add 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48" creationId="{B1B617F9-D83D-44B8-A8FE-EA64E67D0DD1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48" creationId="{D70A9FB8-DA26-4DF7-B461-43C25F6CB249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49" creationId="{028181B7-7BCF-4F01-8E98-5C89F4A9BB5C}"/>
          </ac:spMkLst>
        </pc:spChg>
        <pc:spChg chg="add 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49" creationId="{9439830C-281D-4CB7-9C74-E2699D6BC442}"/>
          </ac:spMkLst>
        </pc:spChg>
        <pc:spChg chg="add 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50" creationId="{E950829C-EF7F-4ABB-A66A-C732DAC51C74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1" creationId="{67C9A354-6259-42BD-8082-0C0D177E6C46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1" creationId="{8A31DC00-7F33-4AC6-B138-E7CDC7B6BEA4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2" creationId="{400B50AD-8B0D-452B-9242-B100545B4794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2" creationId="{88AB622B-8B59-4BEE-B889-7A5AFF64E7D6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3" creationId="{8B98EB8A-FE5A-4A68-ABDF-55C3C3F82758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3" creationId="{F972DD74-C184-44A4-BBFA-EF637E635AEE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4" creationId="{1B08F4ED-36B1-4F65-B21A-79CE553A59F6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4" creationId="{4E312D7A-739F-4E36-9C5A-AC239DF2060C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5" creationId="{164E8A1C-4E17-472B-95F1-77C2340A7428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5" creationId="{46629B89-56C8-4521-B9A9-9649BBCBF655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6" creationId="{6C29A9E2-A296-478A-A06A-16CFC2670432}"/>
          </ac:spMkLst>
        </pc:spChg>
        <pc:spChg chg="add del mod">
          <ac:chgData name="Wade Wilson" userId="4c3e4e0cd094df8b" providerId="LiveId" clId="{2CE49339-1F26-4283-B3F0-09A3D6D19776}" dt="2021-08-17T12:33:56.709" v="1040" actId="478"/>
          <ac:spMkLst>
            <pc:docMk/>
            <pc:sldMk cId="3932884064" sldId="260"/>
            <ac:spMk id="56" creationId="{D8A6EA89-5D55-4737-95D8-9905354C07CF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7" creationId="{BFB12B76-2644-4699-99A0-F830A80EA809}"/>
          </ac:spMkLst>
        </pc:spChg>
        <pc:spChg chg="add mod">
          <ac:chgData name="Wade Wilson" userId="4c3e4e0cd094df8b" providerId="LiveId" clId="{2CE49339-1F26-4283-B3F0-09A3D6D19776}" dt="2021-08-17T12:28:38.528" v="1030"/>
          <ac:spMkLst>
            <pc:docMk/>
            <pc:sldMk cId="3932884064" sldId="260"/>
            <ac:spMk id="57" creationId="{F361640E-0B41-4A19-B947-DE1E32FB00F9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8" creationId="{45C96BCD-F7F3-418A-AA55-75B367940138}"/>
          </ac:spMkLst>
        </pc:spChg>
        <pc:spChg chg="add mod">
          <ac:chgData name="Wade Wilson" userId="4c3e4e0cd094df8b" providerId="LiveId" clId="{2CE49339-1F26-4283-B3F0-09A3D6D19776}" dt="2021-08-17T12:28:39.857" v="1032"/>
          <ac:spMkLst>
            <pc:docMk/>
            <pc:sldMk cId="3932884064" sldId="260"/>
            <ac:spMk id="58" creationId="{4D607B3F-EBCE-472E-A939-D0D3C8830881}"/>
          </ac:spMkLst>
        </pc:spChg>
        <pc:spChg chg="add del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59" creationId="{2E7F1049-9056-4AAF-970C-6B7A5415EBB6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59" creationId="{E97BD960-E382-4A99-8A05-14C505F1C771}"/>
          </ac:spMkLst>
        </pc:spChg>
        <pc:spChg chg="add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60" creationId="{6050185B-97AF-45D5-810B-D45BB4A94E8F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0" creationId="{8A829243-198D-4836-AF6F-A3B6A8F77AFF}"/>
          </ac:spMkLst>
        </pc:spChg>
        <pc:spChg chg="add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61" creationId="{5A8A7119-B985-4AEA-9E14-77E50369C13C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1" creationId="{6B019469-AAB2-4FA7-926C-8379E9DFE547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2" creationId="{BDEA7236-E072-4625-848C-441120BE84FF}"/>
          </ac:spMkLst>
        </pc:spChg>
        <pc:spChg chg="add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62" creationId="{E0B86175-EC2E-490B-80C1-DD4F2E6E9C34}"/>
          </ac:spMkLst>
        </pc:spChg>
        <pc:spChg chg="add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63" creationId="{1B71C863-5BDE-47FA-93A2-B082FE4A02C7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3" creationId="{2A616F8B-5695-49CC-97B0-DDE44F9452CA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4" creationId="{675E8D91-CDD8-4C39-9AB7-C7E6ED6986D2}"/>
          </ac:spMkLst>
        </pc:spChg>
        <pc:spChg chg="add mod">
          <ac:chgData name="Wade Wilson" userId="4c3e4e0cd094df8b" providerId="LiveId" clId="{2CE49339-1F26-4283-B3F0-09A3D6D19776}" dt="2021-08-17T12:39:23.664" v="1078" actId="164"/>
          <ac:spMkLst>
            <pc:docMk/>
            <pc:sldMk cId="3932884064" sldId="260"/>
            <ac:spMk id="64" creationId="{947B468F-D8F9-4037-9982-FA74B43F041F}"/>
          </ac:spMkLst>
        </pc:spChg>
        <pc:spChg chg="add mod">
          <ac:chgData name="Wade Wilson" userId="4c3e4e0cd094df8b" providerId="LiveId" clId="{2CE49339-1F26-4283-B3F0-09A3D6D19776}" dt="2021-08-17T12:39:28.289" v="1080" actId="164"/>
          <ac:spMkLst>
            <pc:docMk/>
            <pc:sldMk cId="3932884064" sldId="260"/>
            <ac:spMk id="65" creationId="{8158256B-54BB-4E05-8241-41712139B4BD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5" creationId="{DFA61ED5-96AE-4F26-AD97-DD556675D435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66" creationId="{449CB6F5-F67D-4921-AD2E-1CD3F93962AE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6" creationId="{87863960-1AED-4C5D-B1C6-EFC1F23C8E17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7" creationId="{3E18068D-C937-4D26-85DC-2A66B2735D52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67" creationId="{B04E663D-2353-4FE2-9A47-0569164A1A0F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8" creationId="{05E77464-4AA0-4599-BCA1-CED01E5C4A0C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68" creationId="{1D7680E4-031B-4DA1-A13A-37D544849551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69" creationId="{4AA0C5AD-7AD1-4B4D-AB98-0CB23654E24D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69" creationId="{BCEBD623-B088-406B-A8FD-9E85E0D2FBC2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70" creationId="{46A6C3E6-1717-483E-A3A0-60BFC540F1F1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70" creationId="{77F101D7-7D82-428C-A3EB-79AD1C442927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71" creationId="{39642E07-1828-4A26-9828-F679CD436301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71" creationId="{61F3954B-F9D9-4C5E-BBB2-40B4823500C8}"/>
          </ac:spMkLst>
        </pc:spChg>
        <pc:spChg chg="add del mod">
          <ac:chgData name="Wade Wilson" userId="4c3e4e0cd094df8b" providerId="LiveId" clId="{2CE49339-1F26-4283-B3F0-09A3D6D19776}" dt="2021-08-17T12:34:15.946" v="1050"/>
          <ac:spMkLst>
            <pc:docMk/>
            <pc:sldMk cId="3932884064" sldId="260"/>
            <ac:spMk id="72" creationId="{5179C792-3165-4CCE-A655-01E0413AC2C9}"/>
          </ac:spMkLst>
        </pc:spChg>
        <pc:spChg chg="mod">
          <ac:chgData name="Wade Wilson" userId="4c3e4e0cd094df8b" providerId="LiveId" clId="{2CE49339-1F26-4283-B3F0-09A3D6D19776}" dt="2021-08-17T09:52:42.953" v="1007"/>
          <ac:spMkLst>
            <pc:docMk/>
            <pc:sldMk cId="3932884064" sldId="260"/>
            <ac:spMk id="72" creationId="{6842435C-F4DD-4621-947C-C981183DDA20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4" creationId="{3829BD05-BD97-4CCB-A108-40B76FE88B32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5" creationId="{1AC21E94-B78E-424D-99D7-17FB8277D2BE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6" creationId="{7DB196C1-695C-4A14-8972-CB8D54A1FEF6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7" creationId="{B9285D5F-DB1F-45C1-90FE-4A35735B0ACC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8" creationId="{98DF8F77-E02B-4189-90D1-DD5BB07A5DE6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79" creationId="{BF163650-53D3-4A70-AFAC-5151FE8E7AB9}"/>
          </ac:spMkLst>
        </pc:spChg>
        <pc:spChg chg="add del mod">
          <ac:chgData name="Wade Wilson" userId="4c3e4e0cd094df8b" providerId="LiveId" clId="{2CE49339-1F26-4283-B3F0-09A3D6D19776}" dt="2021-08-17T12:36:33.594" v="1055"/>
          <ac:spMkLst>
            <pc:docMk/>
            <pc:sldMk cId="3932884064" sldId="260"/>
            <ac:spMk id="80" creationId="{C30409F1-E45A-4E86-8250-8F440C80820D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84" creationId="{C9B58714-490F-4A61-91AE-6A4EB37788A7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86" creationId="{88523ABE-6B28-4D91-AD9A-F6A5C5B1D878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87" creationId="{DD55BFD7-5486-4561-A2D1-36F1DE6C25B1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88" creationId="{4958896E-D355-4923-97A9-5F3048FD6512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89" creationId="{0283753B-CFDD-44A3-B2AC-0F2DEB500CD6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89" creationId="{035C4395-BF03-40A9-BE60-1B9A12047AA6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90" creationId="{7AA967AD-4C40-4690-AD91-3AD1B8A5E07E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91" creationId="{A68EED4F-D951-4BE7-BAB7-B4BA7547A4F8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2" creationId="{8CE5D792-8C99-4DD4-B2E3-729911CB24A1}"/>
          </ac:spMkLst>
        </pc:spChg>
        <pc:spChg chg="mod">
          <ac:chgData name="Wade Wilson" userId="4c3e4e0cd094df8b" providerId="LiveId" clId="{2CE49339-1F26-4283-B3F0-09A3D6D19776}" dt="2021-08-17T12:39:29.102" v="1081"/>
          <ac:spMkLst>
            <pc:docMk/>
            <pc:sldMk cId="3932884064" sldId="260"/>
            <ac:spMk id="92" creationId="{B98CB5A7-C353-4597-AC8C-59220D83196C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3" creationId="{BE0E30AC-A57B-4E73-B8F8-426B48D2D182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4" creationId="{4F5B9CAC-C335-4918-A58B-7AFEE4C09F2A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5" creationId="{477AD3E0-875F-45C9-9383-F0A57660E3D3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5" creationId="{7DDE8B81-42A0-4A6F-8C08-49B9AE6B3614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6" creationId="{7A08CFC0-1BDC-4B43-864D-D66B5CCE0326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6" creationId="{FE75ACF6-9DE0-48BD-9689-DC7387803FB5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7" creationId="{04B93B32-6A64-4770-84F7-C53DC6983FD1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7" creationId="{5BDF007F-E06E-4B48-BCBB-64D117F554C1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8" creationId="{678283EB-C5CD-4BEB-96AC-23D9F933DE6C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8" creationId="{759B0DEF-865A-46FB-9B9C-85CD615EA452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99" creationId="{BDC9130D-23D1-4746-B76F-42ABF2EF06F6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99" creationId="{DCD92029-F7C3-45A4-A857-15A9A4DDFDB6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0" creationId="{42956FDC-F329-4E1D-92EA-2A6C2A6E3699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100" creationId="{C1E28494-55B6-4E3D-B141-FB8E8DC01013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101" creationId="{85CBC99D-806F-4C14-9667-60970C0EE11B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1" creationId="{E0081261-4BD6-461A-84E8-B4C5BEE8261E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2" creationId="{084E9D1D-4A08-4791-9EFE-E26A04FB78B2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102" creationId="{18ECC716-BC1E-4BF7-B6A3-6ADCD503FBC6}"/>
          </ac:spMkLst>
        </pc:spChg>
        <pc:spChg chg="add mod">
          <ac:chgData name="Wade Wilson" userId="4c3e4e0cd094df8b" providerId="LiveId" clId="{2CE49339-1F26-4283-B3F0-09A3D6D19776}" dt="2021-08-17T13:32:12.062" v="1110" actId="164"/>
          <ac:spMkLst>
            <pc:docMk/>
            <pc:sldMk cId="3932884064" sldId="260"/>
            <ac:spMk id="103" creationId="{16C5E354-1A24-41A1-9B4F-FF3C06307A09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3" creationId="{484A885B-31FC-4D04-8537-D42EC7F8E86A}"/>
          </ac:spMkLst>
        </pc:spChg>
        <pc:spChg chg="add mod">
          <ac:chgData name="Wade Wilson" userId="4c3e4e0cd094df8b" providerId="LiveId" clId="{2CE49339-1F26-4283-B3F0-09A3D6D19776}" dt="2021-08-17T13:32:20.083" v="1113" actId="1076"/>
          <ac:spMkLst>
            <pc:docMk/>
            <pc:sldMk cId="3932884064" sldId="260"/>
            <ac:spMk id="104" creationId="{3DA5E6B1-2702-4F4C-AAD0-A6768FA38C02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4" creationId="{EBD5BC60-E89A-44E0-AE12-88C4C16467C4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5" creationId="{5E4CA18B-E665-48B3-BF88-E69C961A381C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6" creationId="{FACD6F1D-A5F0-4332-A0AD-65D5F0E2C64B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7" creationId="{4027559F-CD0C-4DDD-9603-03C32B576AC2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07" creationId="{686B6508-A3B2-40F8-8732-32CC8412E038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8" creationId="{39147A80-317D-44E3-8D04-94040F883534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08" creationId="{486F2237-93E8-44EE-8534-5DF61FA9F9EE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09" creationId="{58AB315D-DAEC-4AF8-A5A3-3D7E726F569E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09" creationId="{90BDAC3F-17E2-46F2-9C3C-EA25DBE80638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0" creationId="{D355B4A4-BC73-43FF-96EB-B4A6F9B5F052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1" creationId="{885B020D-AD3B-4F15-B429-E3F0C12A14AF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2" creationId="{A78658A7-9252-4903-8B25-4C9E5D8773B6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2" creationId="{DB2D335C-D82E-4884-A3EB-10F7E9E22B52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3" creationId="{84B7CEC1-6AFC-401F-9544-2320CF263E9F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3" creationId="{9FF810C8-B817-4A8F-A344-DC1495539635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4" creationId="{1DBDD52B-9B34-48AC-BFDF-756BFC3EBB45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4" creationId="{86BE9A0E-CB00-4B91-9CD7-3750A946DAAD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5" creationId="{8AF9025B-FFD4-48D0-A1F4-DCA232ED4EA7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5" creationId="{B4E47E92-06F6-438B-BEAF-F9845551D5F7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6" creationId="{5EFCCA07-5BBD-4012-ABFA-92D4E59A95D7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6" creationId="{FC196251-0A23-46A1-9E2E-C0A8F5D97A56}"/>
          </ac:spMkLst>
        </pc:spChg>
        <pc:spChg chg="mod">
          <ac:chgData name="Wade Wilson" userId="4c3e4e0cd094df8b" providerId="LiveId" clId="{2CE49339-1F26-4283-B3F0-09A3D6D19776}" dt="2021-08-17T13:32:25.163" v="1114"/>
          <ac:spMkLst>
            <pc:docMk/>
            <pc:sldMk cId="3932884064" sldId="260"/>
            <ac:spMk id="117" creationId="{58B5EB80-A1F8-4183-AD0F-BD23DA51FAFC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7" creationId="{EEFFDAA7-D7D2-4A15-9E49-E452AA309D49}"/>
          </ac:spMkLst>
        </pc:spChg>
        <pc:spChg chg="mod">
          <ac:chgData name="Wade Wilson" userId="4c3e4e0cd094df8b" providerId="LiveId" clId="{2CE49339-1F26-4283-B3F0-09A3D6D19776}" dt="2021-08-17T09:55:11.272" v="1012"/>
          <ac:spMkLst>
            <pc:docMk/>
            <pc:sldMk cId="3932884064" sldId="260"/>
            <ac:spMk id="118" creationId="{936EDD81-3DF4-4CAC-BBBC-400983897F55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30" creationId="{642F7218-B6F0-436B-BF41-C667892232FE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33" creationId="{25AF1CE6-B57F-42AD-ABD4-2B2852E8269E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36" creationId="{7F677412-DA83-4C94-B448-086F4C5DC444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37" creationId="{3ED373DA-5849-4EF4-BE09-196463CBCB1B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39" creationId="{150455F5-3359-46AD-A72E-96E4EF011C17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0" creationId="{E312CB8D-3483-492F-9527-953F06195D7D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1" creationId="{4F7F8652-B56C-4401-8C48-077D0AA744B3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2" creationId="{A091FDD5-11C6-4AE6-B248-90D336CFB13C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3" creationId="{7284FF11-CA4F-4EB6-9DC6-53D90E289861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4" creationId="{A558D427-6760-47BC-937C-ACA1F8C048DA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5" creationId="{5FFF621F-6ACA-48F9-8F02-E424B8C0FF27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6" creationId="{4397FE17-B6F2-4F9F-B89B-C1D57CC2CBFD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7" creationId="{285BA8CA-E732-4988-88CA-CCC3F2CCBC6C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8" creationId="{026A1E9D-DB70-45A3-AD4E-99A22C0B79E8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49" creationId="{A84D1CA9-79E2-458C-A7C2-1B67CC046588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0" creationId="{3E7129CB-EF55-455B-81BC-D25887FB21D1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1" creationId="{CF125A21-63B0-47C6-938D-CC274152B09C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2" creationId="{6F5BF1CD-FEBA-42D1-9AA1-06792BBCD6CB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3" creationId="{4FD70387-B2E9-4FC3-816A-F1475C549CCE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4" creationId="{5C8FC240-AA6D-4A6B-8A64-8F57D54C631F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5" creationId="{9AAEFF7E-E0CE-40C8-90FF-F57B44518886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6" creationId="{91A2D72C-72E1-42B7-ABE6-C5705653C639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7" creationId="{0020CA74-79CE-4F1D-BFBB-EDAAD2E9A49E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8" creationId="{F658B2B1-23D7-4B77-B08F-8E83022F077C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59" creationId="{25C4782A-5DDC-4F3B-A94C-D103EA5305E7}"/>
          </ac:spMkLst>
        </pc:spChg>
        <pc:spChg chg="mod">
          <ac:chgData name="Wade Wilson" userId="4c3e4e0cd094df8b" providerId="LiveId" clId="{2CE49339-1F26-4283-B3F0-09A3D6D19776}" dt="2021-08-17T12:28:16.007" v="1024" actId="571"/>
          <ac:spMkLst>
            <pc:docMk/>
            <pc:sldMk cId="3932884064" sldId="260"/>
            <ac:spMk id="160" creationId="{259F71D3-F076-4B8C-B946-11AA253D48F9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72" creationId="{418BFF81-1F69-4BC6-83A6-C84BFBE7A273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75" creationId="{7031790D-1617-4D3D-96C4-F4E2C1CF2282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78" creationId="{F6A460A8-C450-4062-8F2F-9F6F55292FC2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79" creationId="{D7BF0899-B8CC-4927-AA93-71BB683458B6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1" creationId="{EF480A4B-1746-4F8A-AA35-84A76A1B5F37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2" creationId="{34034E56-4365-4EF2-A624-B4F71E5CDC8D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3" creationId="{FBFEC2B8-73E6-4D04-8C2E-F0FA23350B40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4" creationId="{C09102EE-3736-488D-B66F-002B160E108F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5" creationId="{60337BFB-7A14-4282-AD72-4B28B2E4B48F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6" creationId="{D496191A-6929-40A4-9798-442A2535AADB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7" creationId="{C94BC77B-70A6-4D81-B4E0-C34D08D88679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8" creationId="{67AA8397-13E4-4BDB-B52B-2DE7248C4075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89" creationId="{88A2445D-5C89-458E-A1AE-AF70235125B2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0" creationId="{0F017891-DF1C-4069-8190-1A243AA42F56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1" creationId="{CBA435F2-7ACB-4EFE-825F-BBFB7B36AED2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2" creationId="{E201E109-F15F-4321-B029-81D5BF1DAF3D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3" creationId="{C73F1D14-C72C-456F-9271-0A81D52562A3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4" creationId="{F981D278-DAE0-426D-BEB6-D44CF64158E6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5" creationId="{87EA7592-752A-4169-B980-71DEFF2F8729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6" creationId="{1E52358D-8F70-42B6-879E-E961E1F23993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7" creationId="{17882400-18A0-47C0-862D-D2AFAB4D80E1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8" creationId="{C183DCD7-763B-4163-A09D-876F54F5C35F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199" creationId="{C1347505-48E0-40D8-A65D-D362BE881799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200" creationId="{EF83B580-F415-4DCE-BA92-F993B100E90D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201" creationId="{9B0981FD-5D53-46E5-9751-AFCE410117B2}"/>
          </ac:spMkLst>
        </pc:spChg>
        <pc:spChg chg="mod">
          <ac:chgData name="Wade Wilson" userId="4c3e4e0cd094df8b" providerId="LiveId" clId="{2CE49339-1F26-4283-B3F0-09A3D6D19776}" dt="2021-08-17T09:55:15.219" v="1017"/>
          <ac:spMkLst>
            <pc:docMk/>
            <pc:sldMk cId="3932884064" sldId="260"/>
            <ac:spMk id="202" creationId="{0A613FD5-6D59-4E9F-BA99-941E09C08E92}"/>
          </ac:spMkLst>
        </pc:spChg>
        <pc:grpChg chg="add mod">
          <ac:chgData name="Wade Wilson" userId="4c3e4e0cd094df8b" providerId="LiveId" clId="{2CE49339-1F26-4283-B3F0-09A3D6D19776}" dt="2021-08-17T12:39:28.289" v="1080" actId="164"/>
          <ac:grpSpMkLst>
            <pc:docMk/>
            <pc:sldMk cId="3932884064" sldId="260"/>
            <ac:grpSpMk id="6" creationId="{74E5B19F-6297-40ED-A310-6DDEFB4EDBCD}"/>
          </ac:grpSpMkLst>
        </pc:grpChg>
        <pc:grpChg chg="add mod">
          <ac:chgData name="Wade Wilson" userId="4c3e4e0cd094df8b" providerId="LiveId" clId="{2CE49339-1F26-4283-B3F0-09A3D6D19776}" dt="2021-08-17T12:39:28.289" v="1080" actId="164"/>
          <ac:grpSpMkLst>
            <pc:docMk/>
            <pc:sldMk cId="3932884064" sldId="260"/>
            <ac:grpSpMk id="7" creationId="{761873B5-BAFB-47DD-9BB4-7249FD0F4CEA}"/>
          </ac:grpSpMkLst>
        </pc:grpChg>
        <pc:grpChg chg="add mod">
          <ac:chgData name="Wade Wilson" userId="4c3e4e0cd094df8b" providerId="LiveId" clId="{2CE49339-1F26-4283-B3F0-09A3D6D19776}" dt="2021-08-17T13:32:18.170" v="1112" actId="1076"/>
          <ac:grpSpMkLst>
            <pc:docMk/>
            <pc:sldMk cId="3932884064" sldId="260"/>
            <ac:grpSpMk id="9" creationId="{F2CF80B9-92C8-4D08-87B2-9E967E48D72E}"/>
          </ac:grpSpMkLst>
        </pc:grpChg>
        <pc:grpChg chg="add del mod">
          <ac:chgData name="Wade Wilson" userId="4c3e4e0cd094df8b" providerId="LiveId" clId="{2CE49339-1F26-4283-B3F0-09A3D6D19776}" dt="2021-08-17T09:52:44.527" v="1008"/>
          <ac:grpSpMkLst>
            <pc:docMk/>
            <pc:sldMk cId="3932884064" sldId="260"/>
            <ac:grpSpMk id="32" creationId="{15A9A364-2EFA-42C9-8330-98D092F936CE}"/>
          </ac:grpSpMkLst>
        </pc:grpChg>
        <pc:grpChg chg="mod">
          <ac:chgData name="Wade Wilson" userId="4c3e4e0cd094df8b" providerId="LiveId" clId="{2CE49339-1F26-4283-B3F0-09A3D6D19776}" dt="2021-08-17T09:52:42.953" v="1007"/>
          <ac:grpSpMkLst>
            <pc:docMk/>
            <pc:sldMk cId="3932884064" sldId="260"/>
            <ac:grpSpMk id="33" creationId="{C67EEBC6-4802-4940-9D8D-41424FE13426}"/>
          </ac:grpSpMkLst>
        </pc:grpChg>
        <pc:grpChg chg="mod">
          <ac:chgData name="Wade Wilson" userId="4c3e4e0cd094df8b" providerId="LiveId" clId="{2CE49339-1F26-4283-B3F0-09A3D6D19776}" dt="2021-08-17T09:52:42.953" v="1007"/>
          <ac:grpSpMkLst>
            <pc:docMk/>
            <pc:sldMk cId="3932884064" sldId="260"/>
            <ac:grpSpMk id="34" creationId="{BBFD532C-7207-4BA1-BB48-6B1FA987EA51}"/>
          </ac:grpSpMkLst>
        </pc:grpChg>
        <pc:grpChg chg="mod">
          <ac:chgData name="Wade Wilson" userId="4c3e4e0cd094df8b" providerId="LiveId" clId="{2CE49339-1F26-4283-B3F0-09A3D6D19776}" dt="2021-08-17T09:52:42.953" v="1007"/>
          <ac:grpSpMkLst>
            <pc:docMk/>
            <pc:sldMk cId="3932884064" sldId="260"/>
            <ac:grpSpMk id="35" creationId="{88E6F254-FFD7-435A-833B-03C0C73B5D9C}"/>
          </ac:grpSpMkLst>
        </pc:grpChg>
        <pc:grpChg chg="mod">
          <ac:chgData name="Wade Wilson" userId="4c3e4e0cd094df8b" providerId="LiveId" clId="{2CE49339-1F26-4283-B3F0-09A3D6D19776}" dt="2021-08-17T09:52:42.953" v="1007"/>
          <ac:grpSpMkLst>
            <pc:docMk/>
            <pc:sldMk cId="3932884064" sldId="260"/>
            <ac:grpSpMk id="41" creationId="{36762B31-1E42-4875-B67F-5052A62A863C}"/>
          </ac:grpSpMkLst>
        </pc:grpChg>
        <pc:grpChg chg="add del mod">
          <ac:chgData name="Wade Wilson" userId="4c3e4e0cd094df8b" providerId="LiveId" clId="{2CE49339-1F26-4283-B3F0-09A3D6D19776}" dt="2021-08-17T09:55:13.105" v="1013"/>
          <ac:grpSpMkLst>
            <pc:docMk/>
            <pc:sldMk cId="3932884064" sldId="260"/>
            <ac:grpSpMk id="73" creationId="{45BD5CB8-4937-4EDE-85BE-5A3EEE259693}"/>
          </ac:grpSpMkLst>
        </pc:grpChg>
        <pc:grpChg chg="mod">
          <ac:chgData name="Wade Wilson" userId="4c3e4e0cd094df8b" providerId="LiveId" clId="{2CE49339-1F26-4283-B3F0-09A3D6D19776}" dt="2021-08-17T09:55:11.272" v="1012"/>
          <ac:grpSpMkLst>
            <pc:docMk/>
            <pc:sldMk cId="3932884064" sldId="260"/>
            <ac:grpSpMk id="74" creationId="{9373C594-53EF-482B-84BC-8B4E36A8A1A7}"/>
          </ac:grpSpMkLst>
        </pc:grpChg>
        <pc:grpChg chg="mod">
          <ac:chgData name="Wade Wilson" userId="4c3e4e0cd094df8b" providerId="LiveId" clId="{2CE49339-1F26-4283-B3F0-09A3D6D19776}" dt="2021-08-17T09:55:11.272" v="1012"/>
          <ac:grpSpMkLst>
            <pc:docMk/>
            <pc:sldMk cId="3932884064" sldId="260"/>
            <ac:grpSpMk id="76" creationId="{34FCB44E-02C7-4B1D-9D1D-7F902C0B2E02}"/>
          </ac:grpSpMkLst>
        </pc:grpChg>
        <pc:grpChg chg="mod">
          <ac:chgData name="Wade Wilson" userId="4c3e4e0cd094df8b" providerId="LiveId" clId="{2CE49339-1F26-4283-B3F0-09A3D6D19776}" dt="2021-08-17T09:55:11.272" v="1012"/>
          <ac:grpSpMkLst>
            <pc:docMk/>
            <pc:sldMk cId="3932884064" sldId="260"/>
            <ac:grpSpMk id="77" creationId="{534B0534-8217-491A-95B2-A77FFFE0337F}"/>
          </ac:grpSpMkLst>
        </pc:grpChg>
        <pc:grpChg chg="mod">
          <ac:chgData name="Wade Wilson" userId="4c3e4e0cd094df8b" providerId="LiveId" clId="{2CE49339-1F26-4283-B3F0-09A3D6D19776}" dt="2021-08-17T09:55:11.272" v="1012"/>
          <ac:grpSpMkLst>
            <pc:docMk/>
            <pc:sldMk cId="3932884064" sldId="260"/>
            <ac:grpSpMk id="78" creationId="{55178295-2036-47AE-A4F6-2A7C72059AEE}"/>
          </ac:grpSpMkLst>
        </pc:grpChg>
        <pc:grpChg chg="mod">
          <ac:chgData name="Wade Wilson" userId="4c3e4e0cd094df8b" providerId="LiveId" clId="{2CE49339-1F26-4283-B3F0-09A3D6D19776}" dt="2021-08-17T09:55:11.272" v="1012"/>
          <ac:grpSpMkLst>
            <pc:docMk/>
            <pc:sldMk cId="3932884064" sldId="260"/>
            <ac:grpSpMk id="83" creationId="{A6F82027-C6C8-4DBF-ABBE-3EF2A7B06B2C}"/>
          </ac:grpSpMkLst>
        </pc:grpChg>
        <pc:grpChg chg="add del mod">
          <ac:chgData name="Wade Wilson" userId="4c3e4e0cd094df8b" providerId="LiveId" clId="{2CE49339-1F26-4283-B3F0-09A3D6D19776}" dt="2021-08-17T12:39:29.914" v="1082"/>
          <ac:grpSpMkLst>
            <pc:docMk/>
            <pc:sldMk cId="3932884064" sldId="260"/>
            <ac:grpSpMk id="84" creationId="{D0BB7C2E-9549-47BA-AF5D-0EC73EDC545F}"/>
          </ac:grpSpMkLst>
        </pc:grpChg>
        <pc:grpChg chg="mod">
          <ac:chgData name="Wade Wilson" userId="4c3e4e0cd094df8b" providerId="LiveId" clId="{2CE49339-1F26-4283-B3F0-09A3D6D19776}" dt="2021-08-17T12:39:29.102" v="1081"/>
          <ac:grpSpMkLst>
            <pc:docMk/>
            <pc:sldMk cId="3932884064" sldId="260"/>
            <ac:grpSpMk id="85" creationId="{BECE19CF-EB6E-45B2-9532-39A29AF6B886}"/>
          </ac:grpSpMkLst>
        </pc:grpChg>
        <pc:grpChg chg="add del mod">
          <ac:chgData name="Wade Wilson" userId="4c3e4e0cd094df8b" providerId="LiveId" clId="{2CE49339-1F26-4283-B3F0-09A3D6D19776}" dt="2021-08-17T13:32:26.151" v="1115"/>
          <ac:grpSpMkLst>
            <pc:docMk/>
            <pc:sldMk cId="3932884064" sldId="260"/>
            <ac:grpSpMk id="106" creationId="{986BFE51-81AF-4A33-B9ED-C04360663126}"/>
          </ac:grpSpMkLst>
        </pc:grpChg>
        <pc:grpChg chg="del">
          <ac:chgData name="Wade Wilson" userId="4c3e4e0cd094df8b" providerId="LiveId" clId="{2CE49339-1F26-4283-B3F0-09A3D6D19776}" dt="2021-08-17T09:52:42.698" v="1006" actId="478"/>
          <ac:grpSpMkLst>
            <pc:docMk/>
            <pc:sldMk cId="3932884064" sldId="260"/>
            <ac:grpSpMk id="111" creationId="{2B4C26BA-BC96-44E7-ABF0-216B1AEA0D12}"/>
          </ac:grpSpMkLst>
        </pc:grpChg>
        <pc:grpChg chg="add 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19" creationId="{FA58DB3F-16BA-4D81-9707-D2C5AE7527D9}"/>
          </ac:grpSpMkLst>
        </pc:grpChg>
        <pc:grpChg chg="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20" creationId="{D3E0CA1C-8DCC-47D7-A2E0-C2DF3BF04A5F}"/>
          </ac:grpSpMkLst>
        </pc:grpChg>
        <pc:grpChg chg="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22" creationId="{729BB0BF-5240-4E85-88AF-9853164C752B}"/>
          </ac:grpSpMkLst>
        </pc:grpChg>
        <pc:grpChg chg="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23" creationId="{FA236403-D361-44EF-B6D9-EF871C000820}"/>
          </ac:grpSpMkLst>
        </pc:grpChg>
        <pc:grpChg chg="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24" creationId="{AECDDFF8-7AD8-4FFC-B48D-B2063AD48428}"/>
          </ac:grpSpMkLst>
        </pc:grpChg>
        <pc:grpChg chg="mod">
          <ac:chgData name="Wade Wilson" userId="4c3e4e0cd094df8b" providerId="LiveId" clId="{2CE49339-1F26-4283-B3F0-09A3D6D19776}" dt="2021-08-17T12:28:16.007" v="1024" actId="571"/>
          <ac:grpSpMkLst>
            <pc:docMk/>
            <pc:sldMk cId="3932884064" sldId="260"/>
            <ac:grpSpMk id="129" creationId="{37E35BEF-C0CC-4866-8495-DD0F5E0F8745}"/>
          </ac:grpSpMkLst>
        </pc:grpChg>
        <pc:grpChg chg="add del mod">
          <ac:chgData name="Wade Wilson" userId="4c3e4e0cd094df8b" providerId="LiveId" clId="{2CE49339-1F26-4283-B3F0-09A3D6D19776}" dt="2021-08-17T09:55:16.350" v="1018"/>
          <ac:grpSpMkLst>
            <pc:docMk/>
            <pc:sldMk cId="3932884064" sldId="260"/>
            <ac:grpSpMk id="161" creationId="{3C3B6896-94B6-4564-96C6-147F4B8AA43F}"/>
          </ac:grpSpMkLst>
        </pc:grpChg>
        <pc:grpChg chg="mod">
          <ac:chgData name="Wade Wilson" userId="4c3e4e0cd094df8b" providerId="LiveId" clId="{2CE49339-1F26-4283-B3F0-09A3D6D19776}" dt="2021-08-17T09:55:15.219" v="1017"/>
          <ac:grpSpMkLst>
            <pc:docMk/>
            <pc:sldMk cId="3932884064" sldId="260"/>
            <ac:grpSpMk id="162" creationId="{6DCB9D57-4D7E-4BC1-9694-4A0CE0812BF5}"/>
          </ac:grpSpMkLst>
        </pc:grpChg>
        <pc:grpChg chg="mod">
          <ac:chgData name="Wade Wilson" userId="4c3e4e0cd094df8b" providerId="LiveId" clId="{2CE49339-1F26-4283-B3F0-09A3D6D19776}" dt="2021-08-17T09:55:15.219" v="1017"/>
          <ac:grpSpMkLst>
            <pc:docMk/>
            <pc:sldMk cId="3932884064" sldId="260"/>
            <ac:grpSpMk id="164" creationId="{79F9090A-E0A9-4F17-86DD-4A2E0FF476FA}"/>
          </ac:grpSpMkLst>
        </pc:grpChg>
        <pc:grpChg chg="mod">
          <ac:chgData name="Wade Wilson" userId="4c3e4e0cd094df8b" providerId="LiveId" clId="{2CE49339-1F26-4283-B3F0-09A3D6D19776}" dt="2021-08-17T09:55:15.219" v="1017"/>
          <ac:grpSpMkLst>
            <pc:docMk/>
            <pc:sldMk cId="3932884064" sldId="260"/>
            <ac:grpSpMk id="165" creationId="{058D1128-300E-401E-AFBF-BF13FE6C0F6E}"/>
          </ac:grpSpMkLst>
        </pc:grpChg>
        <pc:grpChg chg="mod">
          <ac:chgData name="Wade Wilson" userId="4c3e4e0cd094df8b" providerId="LiveId" clId="{2CE49339-1F26-4283-B3F0-09A3D6D19776}" dt="2021-08-17T09:55:15.219" v="1017"/>
          <ac:grpSpMkLst>
            <pc:docMk/>
            <pc:sldMk cId="3932884064" sldId="260"/>
            <ac:grpSpMk id="166" creationId="{528E460A-167A-4ECB-A269-DD190103E81E}"/>
          </ac:grpSpMkLst>
        </pc:grpChg>
        <pc:grpChg chg="mod">
          <ac:chgData name="Wade Wilson" userId="4c3e4e0cd094df8b" providerId="LiveId" clId="{2CE49339-1F26-4283-B3F0-09A3D6D19776}" dt="2021-08-17T09:55:15.219" v="1017"/>
          <ac:grpSpMkLst>
            <pc:docMk/>
            <pc:sldMk cId="3932884064" sldId="260"/>
            <ac:grpSpMk id="171" creationId="{67B1A935-98E0-4446-A259-90ABDFD2C27B}"/>
          </ac:grpSpMkLst>
        </pc:grpChg>
        <pc:picChg chg="add del mod">
          <ac:chgData name="Wade Wilson" userId="4c3e4e0cd094df8b" providerId="LiveId" clId="{2CE49339-1F26-4283-B3F0-09A3D6D19776}" dt="2021-08-17T09:52:48.074" v="1011" actId="21"/>
          <ac:picMkLst>
            <pc:docMk/>
            <pc:sldMk cId="3932884064" sldId="260"/>
            <ac:picMk id="2" creationId="{E06B88A0-8F28-4D1D-96C3-1D3AD599B9F7}"/>
          </ac:picMkLst>
        </pc:picChg>
        <pc:picChg chg="add del">
          <ac:chgData name="Wade Wilson" userId="4c3e4e0cd094df8b" providerId="LiveId" clId="{2CE49339-1F26-4283-B3F0-09A3D6D19776}" dt="2021-08-17T09:55:13.686" v="1015"/>
          <ac:picMkLst>
            <pc:docMk/>
            <pc:sldMk cId="3932884064" sldId="260"/>
            <ac:picMk id="3" creationId="{63FF88BF-ED7C-4992-B604-839E053C9E25}"/>
          </ac:picMkLst>
        </pc:picChg>
        <pc:picChg chg="add del">
          <ac:chgData name="Wade Wilson" userId="4c3e4e0cd094df8b" providerId="LiveId" clId="{2CE49339-1F26-4283-B3F0-09A3D6D19776}" dt="2021-08-17T12:34:18.014" v="1052"/>
          <ac:picMkLst>
            <pc:docMk/>
            <pc:sldMk cId="3932884064" sldId="260"/>
            <ac:picMk id="4" creationId="{968C0FB3-27FA-4EB1-B7BF-226973DC30E7}"/>
          </ac:picMkLst>
        </pc:picChg>
        <pc:picChg chg="add del">
          <ac:chgData name="Wade Wilson" userId="4c3e4e0cd094df8b" providerId="LiveId" clId="{2CE49339-1F26-4283-B3F0-09A3D6D19776}" dt="2021-08-17T12:38:43.762" v="1061" actId="21"/>
          <ac:picMkLst>
            <pc:docMk/>
            <pc:sldMk cId="3932884064" sldId="260"/>
            <ac:picMk id="5" creationId="{886A1C0D-FC00-4097-AF91-AEFF7ECD0AFB}"/>
          </ac:picMkLst>
        </pc:picChg>
        <pc:picChg chg="add del">
          <ac:chgData name="Wade Wilson" userId="4c3e4e0cd094df8b" providerId="LiveId" clId="{2CE49339-1F26-4283-B3F0-09A3D6D19776}" dt="2021-08-17T09:55:17.269" v="1020" actId="21"/>
          <ac:picMkLst>
            <pc:docMk/>
            <pc:sldMk cId="3932884064" sldId="260"/>
            <ac:picMk id="6" creationId="{83DAA2AA-B0E5-45D5-82AF-94FCC793B869}"/>
          </ac:picMkLst>
        </pc:picChg>
        <pc:picChg chg="add del">
          <ac:chgData name="Wade Wilson" userId="4c3e4e0cd094df8b" providerId="LiveId" clId="{2CE49339-1F26-4283-B3F0-09A3D6D19776}" dt="2021-08-17T12:39:30.690" v="1084" actId="21"/>
          <ac:picMkLst>
            <pc:docMk/>
            <pc:sldMk cId="3932884064" sldId="260"/>
            <ac:picMk id="8" creationId="{4AE6E704-7CC7-49D7-BF78-3100297DDC72}"/>
          </ac:picMkLst>
        </pc:picChg>
        <pc:picChg chg="add del">
          <ac:chgData name="Wade Wilson" userId="4c3e4e0cd094df8b" providerId="LiveId" clId="{2CE49339-1F26-4283-B3F0-09A3D6D19776}" dt="2021-08-17T13:32:26.766" v="1117" actId="21"/>
          <ac:picMkLst>
            <pc:docMk/>
            <pc:sldMk cId="3932884064" sldId="260"/>
            <ac:picMk id="10" creationId="{54AF477C-870A-484D-AE08-04BD1F20C2EB}"/>
          </ac:picMkLst>
        </pc:picChg>
        <pc:cxnChg chg="mod">
          <ac:chgData name="Wade Wilson" userId="4c3e4e0cd094df8b" providerId="LiveId" clId="{2CE49339-1F26-4283-B3F0-09A3D6D19776}" dt="2021-08-17T09:52:42.698" v="1006" actId="478"/>
          <ac:cxnSpMkLst>
            <pc:docMk/>
            <pc:sldMk cId="3932884064" sldId="260"/>
            <ac:cxnSpMk id="12" creationId="{BF767A64-E4C8-411F-AE31-199E7BA16307}"/>
          </ac:cxnSpMkLst>
        </pc:cxnChg>
        <pc:cxnChg chg="mod">
          <ac:chgData name="Wade Wilson" userId="4c3e4e0cd094df8b" providerId="LiveId" clId="{2CE49339-1F26-4283-B3F0-09A3D6D19776}" dt="2021-08-17T09:52:42.698" v="1006" actId="478"/>
          <ac:cxnSpMkLst>
            <pc:docMk/>
            <pc:sldMk cId="3932884064" sldId="260"/>
            <ac:cxnSpMk id="13" creationId="{562B4FE4-7DAD-44B5-9F77-7D54B8BCC54E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37" creationId="{76F273F4-D146-4A1B-BD3D-D26770666405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38" creationId="{C68D5524-3393-4ED5-8A84-6C15629A5B91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39" creationId="{B1CDA85E-B3BC-4DB2-80D8-8D8A3E799211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40" creationId="{0038271F-671C-4CEE-B89A-AC292F5F4DEC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43" creationId="{2253990D-AA79-42C4-AD02-E61BBE98487D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44" creationId="{9F60692E-DA41-4E72-8224-71D000159B0F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46" creationId="{C15F0408-19E5-4216-8CEB-7EB78C0780C9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47" creationId="{D61F7B01-36E2-4AAA-9F6E-4B947B6C8D44}"/>
          </ac:cxnSpMkLst>
        </pc:cxnChg>
        <pc:cxnChg chg="mod">
          <ac:chgData name="Wade Wilson" userId="4c3e4e0cd094df8b" providerId="LiveId" clId="{2CE49339-1F26-4283-B3F0-09A3D6D19776}" dt="2021-08-17T09:52:42.953" v="1007"/>
          <ac:cxnSpMkLst>
            <pc:docMk/>
            <pc:sldMk cId="3932884064" sldId="260"/>
            <ac:cxnSpMk id="50" creationId="{D8A6FCB0-479D-4EDD-B455-F6CC683B1CD2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75" creationId="{FFD33BF3-6B46-4912-9567-A4E2DF1166FC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79" creationId="{49A4555E-E910-4FD5-9C93-8C8D73A17175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80" creationId="{9729A0BE-E665-4696-A981-A3E3565E6C0B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81" creationId="{2478D44B-5EBA-4C7F-A167-D76C59FBEAB6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82" creationId="{C03CB65A-C958-4C73-B008-88CA05CACDC3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87" creationId="{92182DB6-CE99-4449-AB02-89C3E8D570CA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88" creationId="{31BDB5F1-0565-4981-9A6C-5E1EDE34DEBB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90" creationId="{4F8CE179-D2D1-48CD-8357-401C39B0CEE9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91" creationId="{7E196015-D9C4-40E1-95CF-D4380B4699BD}"/>
          </ac:cxnSpMkLst>
        </pc:cxnChg>
        <pc:cxnChg chg="mod">
          <ac:chgData name="Wade Wilson" userId="4c3e4e0cd094df8b" providerId="LiveId" clId="{2CE49339-1F26-4283-B3F0-09A3D6D19776}" dt="2021-08-17T09:55:11.272" v="1012"/>
          <ac:cxnSpMkLst>
            <pc:docMk/>
            <pc:sldMk cId="3932884064" sldId="260"/>
            <ac:cxnSpMk id="94" creationId="{F72DC806-D98A-4910-9BFC-C5AB53AEF72D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21" creationId="{11A499E2-CE3E-43D3-A5AD-54C69FFE8095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25" creationId="{39C71342-2143-4944-867B-3751E9321348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26" creationId="{734EA828-554B-47F2-9760-6515BFF4E452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27" creationId="{C7FE6042-E711-4D07-B14C-34FD8AD38FB4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28" creationId="{9F94B280-4E08-4C79-B402-CD9FBB41F1CF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31" creationId="{506FDBE3-2395-4BC9-B282-221C4947CE60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32" creationId="{FA4CBA0D-921E-48D2-A654-8AE9A1738A6C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34" creationId="{75E39326-4FC7-42D6-BBD9-14B0380F2394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35" creationId="{136951EF-9B71-4CB4-B4E3-E0F1246E82D8}"/>
          </ac:cxnSpMkLst>
        </pc:cxnChg>
        <pc:cxnChg chg="mod">
          <ac:chgData name="Wade Wilson" userId="4c3e4e0cd094df8b" providerId="LiveId" clId="{2CE49339-1F26-4283-B3F0-09A3D6D19776}" dt="2021-08-17T12:28:16.007" v="1024" actId="571"/>
          <ac:cxnSpMkLst>
            <pc:docMk/>
            <pc:sldMk cId="3932884064" sldId="260"/>
            <ac:cxnSpMk id="138" creationId="{179CADBF-C817-4B9A-9C38-BC9A0080F4E7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63" creationId="{28F4365E-20E1-4B40-8C99-4CA7BD34B801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67" creationId="{A9913EC8-5AE5-4546-9094-E5C072CA1744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68" creationId="{5F2D579E-9975-491A-AB29-DC48D31B59B2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69" creationId="{EB0BB53F-FC96-41D3-A132-E5793B0E77D1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70" creationId="{52FE2962-001A-4D64-A01F-63B3F59E9984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73" creationId="{4CED5F01-C425-4AC9-AF86-7099755D99B0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74" creationId="{DA250798-AA4F-4AF5-91C6-AA63C35950A0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76" creationId="{13EC5F5D-231F-4C17-955B-61AE2A7B5D10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77" creationId="{7E73AFA6-E607-4EC5-A30F-8B893E1A1995}"/>
          </ac:cxnSpMkLst>
        </pc:cxnChg>
        <pc:cxnChg chg="mod">
          <ac:chgData name="Wade Wilson" userId="4c3e4e0cd094df8b" providerId="LiveId" clId="{2CE49339-1F26-4283-B3F0-09A3D6D19776}" dt="2021-08-17T09:55:15.219" v="1017"/>
          <ac:cxnSpMkLst>
            <pc:docMk/>
            <pc:sldMk cId="3932884064" sldId="260"/>
            <ac:cxnSpMk id="180" creationId="{C74ED452-7B48-4D9F-B891-3ACCC60FF8AB}"/>
          </ac:cxnSpMkLst>
        </pc:cxnChg>
      </pc:sldChg>
      <pc:sldChg chg="add del">
        <pc:chgData name="Wade Wilson" userId="4c3e4e0cd094df8b" providerId="LiveId" clId="{2CE49339-1F26-4283-B3F0-09A3D6D19776}" dt="2021-08-17T12:27:18.699" v="1022" actId="2890"/>
        <pc:sldMkLst>
          <pc:docMk/>
          <pc:sldMk cId="1233398341" sldId="261"/>
        </pc:sldMkLst>
      </pc:sldChg>
      <pc:sldChg chg="addSp delSp modSp add mod addAnim delAnim modAnim">
        <pc:chgData name="Wade Wilson" userId="4c3e4e0cd094df8b" providerId="LiveId" clId="{2CE49339-1F26-4283-B3F0-09A3D6D19776}" dt="2021-08-17T14:00:20.283" v="1133" actId="21"/>
        <pc:sldMkLst>
          <pc:docMk/>
          <pc:sldMk cId="4293839656" sldId="261"/>
        </pc:sldMkLst>
        <pc:spChg chg="add del mod">
          <ac:chgData name="Wade Wilson" userId="4c3e4e0cd094df8b" providerId="LiveId" clId="{2CE49339-1F26-4283-B3F0-09A3D6D19776}" dt="2021-08-17T13:28:53.159" v="1088"/>
          <ac:spMkLst>
            <pc:docMk/>
            <pc:sldMk cId="4293839656" sldId="261"/>
            <ac:spMk id="54" creationId="{5CC37BA6-9176-4834-A7FF-0F1F1E16E16E}"/>
          </ac:spMkLst>
        </pc:spChg>
        <pc:spChg chg="add del mod">
          <ac:chgData name="Wade Wilson" userId="4c3e4e0cd094df8b" providerId="LiveId" clId="{2CE49339-1F26-4283-B3F0-09A3D6D19776}" dt="2021-08-17T13:28:53.159" v="1088"/>
          <ac:spMkLst>
            <pc:docMk/>
            <pc:sldMk cId="4293839656" sldId="261"/>
            <ac:spMk id="55" creationId="{93E14294-1B68-4466-8B06-6C59A70D6E95}"/>
          </ac:spMkLst>
        </pc:spChg>
        <pc:spChg chg="add del mod">
          <ac:chgData name="Wade Wilson" userId="4c3e4e0cd094df8b" providerId="LiveId" clId="{2CE49339-1F26-4283-B3F0-09A3D6D19776}" dt="2021-08-17T13:28:53.159" v="1088"/>
          <ac:spMkLst>
            <pc:docMk/>
            <pc:sldMk cId="4293839656" sldId="261"/>
            <ac:spMk id="56" creationId="{548C529E-165D-425B-8E51-D76420A101BA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58" creationId="{74E52CA2-7F16-4F24-9FB2-9BC8A371F0E4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66" creationId="{50F3F774-62DF-45B3-B8FA-FBA6B7B78B36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68" creationId="{36D6B8BC-7F40-4856-86F3-A708E59CD64E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69" creationId="{F4B7A277-2E04-4873-AD15-DDB6D089BB6C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1" creationId="{755304ED-E7B5-4B9E-9B36-9B2C644A5A81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2" creationId="{5892EE53-3CC9-4697-9979-784801A98244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4" creationId="{8A9ED2F8-014D-4A3F-B465-15CBE120EB7A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5" creationId="{5ECC7DAE-6790-4E8A-84AE-95BF9E96B781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7" creationId="{5A02D0AA-EA58-4002-86EB-52E06BA21B78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78" creationId="{24C38CAB-5DDA-4FA3-A80D-108D72E25D39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80" creationId="{73BF3E80-FE41-4600-AF2F-B1ED982D80EF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81" creationId="{9FF15B54-E93F-4320-9F08-5080C227E3CC}"/>
          </ac:spMkLst>
        </pc:spChg>
        <pc:spChg chg="add del mod">
          <ac:chgData name="Wade Wilson" userId="4c3e4e0cd094df8b" providerId="LiveId" clId="{2CE49339-1F26-4283-B3F0-09A3D6D19776}" dt="2021-08-17T13:28:53.159" v="1088"/>
          <ac:spMkLst>
            <pc:docMk/>
            <pc:sldMk cId="4293839656" sldId="261"/>
            <ac:spMk id="82" creationId="{55F2A5A7-CEBE-4351-A804-2E3C1DF2FBAC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86" creationId="{4375F408-CB18-440A-8D5C-CC6A393DCB58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0" creationId="{E23099D5-D2E5-4E61-BB23-472F7ECED72B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1" creationId="{B1ACB548-E771-4836-BF0E-4CBBDC05E566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2" creationId="{F0E16C47-BD59-4334-8F70-C2CBA42165D2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3" creationId="{57BDB962-E622-4552-9479-8B92893A7975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4" creationId="{E367DC94-B7C1-4EFD-AB57-DD6C2C113394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5" creationId="{0CD20E6F-7A37-4653-8A60-38BF4C183AD3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6" creationId="{48E12FA9-B901-4535-974A-767D5184316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97" creationId="{CE72D61D-7028-47A7-A736-D91223669BDC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05" creationId="{F97EB941-71FF-407D-92B9-B28FF81A9F1B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06" creationId="{C378AE42-51D6-4F34-8862-B8EE7964429A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07" creationId="{43B26516-4A73-4AF1-9D1D-57A72E9DC565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17" creationId="{7FC0B165-FD7A-48C7-9663-8661B03FB26B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18" creationId="{3F18B611-3477-4E14-AAB1-5C51E0900F3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1" creationId="{589E5654-E865-4180-BD5C-3870C2D1FFE1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2" creationId="{E1269396-E01C-4405-94A0-6691AE31A5E4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3" creationId="{00A2476D-D134-438C-AB92-C0B49815321A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4" creationId="{0CFD300A-ED9F-4CF6-AF59-1AA35514605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5" creationId="{3FC342F0-2C7D-4C98-AB53-1A2677161E15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6" creationId="{BE85BE74-8F47-40CE-89E3-6D0DB072336F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67" creationId="{2F34731F-E3A0-437A-9518-0DB29A1EB2B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2" creationId="{0DDF2A89-D33B-4EA0-B193-54BD1A723F5F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3" creationId="{DABA60C8-6E4D-4186-B0CF-9B76B1E055D5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4" creationId="{2A0B3D81-1612-4E2A-8B12-52D6C76D9336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5" creationId="{40784F6D-EAE6-48BD-A94A-0BC0060E2081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6" creationId="{CEC1B422-9AAC-4667-92D9-00F30EA86D83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7" creationId="{0B2371AE-F4BF-4DE6-8017-F702DD83097D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8" creationId="{AF8C79E8-E23A-43EB-8754-AD4050F3A103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89" creationId="{6960178C-3D7B-439E-B4B2-E2E6ACC5079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90" creationId="{55051BCF-C6A7-4A5D-8C94-EC6E80AE4761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91" creationId="{99F8A4D3-3AB3-4EDA-9368-3953EE995B97}"/>
          </ac:spMkLst>
        </pc:spChg>
        <pc:spChg chg="mod">
          <ac:chgData name="Wade Wilson" userId="4c3e4e0cd094df8b" providerId="LiveId" clId="{2CE49339-1F26-4283-B3F0-09A3D6D19776}" dt="2021-08-17T13:28:46.963" v="1087"/>
          <ac:spMkLst>
            <pc:docMk/>
            <pc:sldMk cId="4293839656" sldId="261"/>
            <ac:spMk id="192" creationId="{7BF00834-5FEA-4A0B-A5BA-49E893498B16}"/>
          </ac:spMkLst>
        </pc:spChg>
        <pc:spChg chg="add 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194" creationId="{47595C44-E75E-4760-9325-52465C6D93E4}"/>
          </ac:spMkLst>
        </pc:spChg>
        <pc:spChg chg="add del mod">
          <ac:chgData name="Wade Wilson" userId="4c3e4e0cd094df8b" providerId="LiveId" clId="{2CE49339-1F26-4283-B3F0-09A3D6D19776}" dt="2021-08-17T13:29:05.412" v="1091" actId="478"/>
          <ac:spMkLst>
            <pc:docMk/>
            <pc:sldMk cId="4293839656" sldId="261"/>
            <ac:spMk id="195" creationId="{F3B56303-7DA0-4497-91A5-9B1779E4BBEE}"/>
          </ac:spMkLst>
        </pc:spChg>
        <pc:spChg chg="add 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196" creationId="{37FB186C-141B-43E0-A887-D3889FB0176E}"/>
          </ac:spMkLst>
        </pc:spChg>
        <pc:spChg chg="add 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197" creationId="{A62B6067-26C9-49D3-B94E-AFB56FD6CD3E}"/>
          </ac:spMkLst>
        </pc:spChg>
        <pc:spChg chg="mod">
          <ac:chgData name="Wade Wilson" userId="4c3e4e0cd094df8b" providerId="LiveId" clId="{2CE49339-1F26-4283-B3F0-09A3D6D19776}" dt="2021-08-17T14:00:11.814" v="1128" actId="1076"/>
          <ac:spMkLst>
            <pc:docMk/>
            <pc:sldMk cId="4293839656" sldId="261"/>
            <ac:spMk id="199" creationId="{6CB5F318-2A12-4F02-9700-ACB1A87EE7B4}"/>
          </ac:spMkLst>
        </pc:spChg>
        <pc:spChg chg="mod">
          <ac:chgData name="Wade Wilson" userId="4c3e4e0cd094df8b" providerId="LiveId" clId="{2CE49339-1F26-4283-B3F0-09A3D6D19776}" dt="2021-08-17T14:00:15.126" v="1129" actId="1076"/>
          <ac:spMkLst>
            <pc:docMk/>
            <pc:sldMk cId="4293839656" sldId="261"/>
            <ac:spMk id="200" creationId="{3BD0F60A-93DD-4470-9FFA-1E257B8B9EF9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2" creationId="{89079199-6423-46B6-BC59-ECDD93F7B7B6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3" creationId="{03E55D14-A040-418C-9A4C-9F49AFD5CC12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5" creationId="{ED00CE2F-59FC-4A5D-8011-4A7B8BAB0AD7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6" creationId="{DC85E1FD-9DFA-4B67-83F7-B304DAF09DD1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8" creationId="{37E422BE-5774-4EF9-ADD6-C05ADE56DB84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09" creationId="{169865FB-2585-48ED-B979-3DC87B30097B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11" creationId="{1E230F07-3FB7-4492-8243-2E6C92AF7E8B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12" creationId="{BA3F649F-DD04-4CCA-BB84-E776BB68C80B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14" creationId="{C746BA1E-FFD2-49E0-9E1D-C1659CF96F11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15" creationId="{B4897BDF-565F-407C-A1EE-E81F4509E564}"/>
          </ac:spMkLst>
        </pc:spChg>
        <pc:spChg chg="add mod">
          <ac:chgData name="Wade Wilson" userId="4c3e4e0cd094df8b" providerId="LiveId" clId="{2CE49339-1F26-4283-B3F0-09A3D6D19776}" dt="2021-08-17T14:00:06.173" v="1127" actId="14100"/>
          <ac:spMkLst>
            <pc:docMk/>
            <pc:sldMk cId="4293839656" sldId="261"/>
            <ac:spMk id="216" creationId="{D32817FA-FB60-40FB-AA38-B2CCFB0F2B5D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0" creationId="{5A633CC9-359E-4324-BD46-88624DF3DA20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4" creationId="{F2D7FA0B-26FA-4BE3-889B-0E29BA3F5727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5" creationId="{5D3695D6-C098-44B7-9635-A20F42CF6979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6" creationId="{2E852AB6-B279-47B3-82BD-03416FAF1178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7" creationId="{E2A08D80-D678-4143-B747-B368F06ECC13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8" creationId="{2EE21612-A7B1-4F29-B2F8-11245D1615F0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29" creationId="{340A1B0A-DF21-40BB-B77D-646156C1064F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30" creationId="{2F4E4BB9-A4CF-4DA9-B4C0-AD44DEB4175B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31" creationId="{FF1E1BA0-E564-474C-85E3-818AE246FDAB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39" creationId="{F2EB37D3-1B72-4D35-9F67-1A8EF99F5483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40" creationId="{A05100EC-A494-4A67-A79D-047EDE262CFA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41" creationId="{6FB57558-4DE5-4631-B200-00DFA4B07B1D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1" creationId="{D5268896-121E-4E3F-AA09-366221C206DC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2" creationId="{22339A28-CC2F-44AE-8D3B-C29660ECB94E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3" creationId="{24EB76DE-9FEC-42D9-BA31-EC8C2D1B0F9A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4" creationId="{FB14F9C4-F1D7-4AE2-97EE-9EEAB70C8B8E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5" creationId="{6BBA835E-A774-40F0-A666-88D7993CBBE3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6" creationId="{5F3051FF-F36A-4724-B157-01F2C6D0E2C7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7" creationId="{2555D55B-64BC-4807-A27B-3F2413036656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8" creationId="{B65DF47D-4835-4C60-8520-9F18BD241BB1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59" creationId="{5876ED56-6F13-4174-A678-8A03BCD5DCDA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4" creationId="{100D4543-E346-4464-81BA-11F30C375DDE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5" creationId="{651003B9-AD48-4AC8-B36B-8E5FDCDE06CD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6" creationId="{D97C5B0E-C479-46E6-9831-0B2E9FB27E1C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7" creationId="{F7F54B34-4B2C-456E-B615-0983471DBAC9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8" creationId="{6CB7B1B8-A578-418C-8CE1-9F0CD2D3D1BE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79" creationId="{24E823E4-AAC4-40B8-B357-E93A321BA75A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0" creationId="{3048C012-2856-421B-91E1-A95486A553E2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1" creationId="{0C5557D8-7B50-4757-8CF1-C911B577D843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2" creationId="{C89C96F2-90CE-467B-956B-F1F75D612636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3" creationId="{06813057-5642-4BA2-AB39-51AFCE4FECC6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4" creationId="{5E9F2964-C90E-4058-B740-92B930B2981D}"/>
          </ac:spMkLst>
        </pc:spChg>
        <pc:spChg chg="add del mod topLvl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87" creationId="{ABBC8305-180C-40BD-9A25-43828A2B6F12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90" creationId="{EC04CF33-0E09-4CF9-A280-797030FE4DAC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91" creationId="{D747A412-556B-45EA-8C0D-493D263787A4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92" creationId="{2AD5842B-0D8E-4503-8D41-B218A64A00F1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93" creationId="{5D0478C5-1BFD-4ECA-AA2A-CF7BFDD302A7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294" creationId="{327CCDDC-B60C-4B61-8189-5E427D89FF8E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2" creationId="{2FE0F589-FA5A-4B49-9AFF-DAE200F6E6CD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3" creationId="{293B5667-0B53-495B-8DEE-C26056AF4C2A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4" creationId="{4A81E923-E06F-418C-9242-C19B7807D150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5" creationId="{E9105C10-FA2B-4099-BDB1-8719E4E91D43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6" creationId="{B709E55C-3C30-42E8-B528-5BC9D132D4B0}"/>
          </ac:spMkLst>
        </pc:spChg>
        <pc:spChg chg="mod">
          <ac:chgData name="Wade Wilson" userId="4c3e4e0cd094df8b" providerId="LiveId" clId="{2CE49339-1F26-4283-B3F0-09A3D6D19776}" dt="2021-08-17T13:59:53.723" v="1120" actId="14100"/>
          <ac:spMkLst>
            <pc:docMk/>
            <pc:sldMk cId="4293839656" sldId="261"/>
            <ac:spMk id="307" creationId="{A11226F5-ABB2-4B87-B512-313086819A99}"/>
          </ac:spMkLst>
        </pc:spChg>
        <pc:spChg chg="add del mod">
          <ac:chgData name="Wade Wilson" userId="4c3e4e0cd094df8b" providerId="LiveId" clId="{2CE49339-1F26-4283-B3F0-09A3D6D19776}" dt="2021-08-17T13:29:01.690" v="1090" actId="478"/>
          <ac:spMkLst>
            <pc:docMk/>
            <pc:sldMk cId="4293839656" sldId="261"/>
            <ac:spMk id="308" creationId="{6532E10E-8B3C-4EBD-8D2A-E779A75109C2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11" creationId="{79F14680-0692-494D-B81A-FC86E02246E6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12" creationId="{DE8D1BC1-A108-4395-9D93-AF959A2EDD08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13" creationId="{EABE2E78-F87F-45C1-8985-DF2DFF2251F1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20" creationId="{E87DFAA5-441C-487D-813C-E88076BBAD1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26" creationId="{F34859D7-8067-4984-B912-03C0C6BC6CDC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29" creationId="{D3B5E947-D1A3-4035-813E-5880428C125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30" creationId="{130D16EF-BA9C-4AF8-A4CF-6FD70D309A71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31" creationId="{C9A388C0-EC79-4B1E-A67A-D1CA26699B27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32" creationId="{4C2C6D7C-FBC9-479F-81F1-BAFC74F8CCD5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33" creationId="{33C44F17-485B-4760-8D4D-7B72331F2F4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1" creationId="{11E19639-2E65-4F7A-B217-C0C84DACE3C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2" creationId="{BF9F0C82-20F7-4FBB-881F-2EA57C78517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3" creationId="{88BFB746-4228-4220-A9AB-2D2D9443D900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4" creationId="{0B0703DE-BD55-40F8-9012-3A25C9F36BFB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5" creationId="{2804F1E1-A1E5-4F7E-BC25-F50D8D2C844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6" creationId="{14EA7E69-F83E-4664-9610-B4CFCFA2B7C9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8" creationId="{D7EE0C1B-D2A2-4818-A33C-9095B0FE7FF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49" creationId="{911D72DF-3A7D-4378-B2D8-A2F4B7E79132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0" creationId="{3DFF1322-62EE-478A-A633-330050B053F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1" creationId="{1869D16C-02F7-4432-A87A-2B0A643445CD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2" creationId="{F3777E75-4282-43B7-9258-CD5A8BF1CAC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3" creationId="{F4549E1D-F1B6-4B70-94C1-CD88B0654F61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4" creationId="{C29D91E8-6C40-48B2-883D-9282B8CD149D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5" creationId="{5578BB32-EBBA-4644-A64C-5675F9F8FBE5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6" creationId="{5997F80B-B423-4E26-8E1E-8F1428792968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7" creationId="{8C44BF3C-5D07-43C4-9181-2B91F2C9DD6F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58" creationId="{323B899D-912A-4802-B699-1EA5094D30B1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0" creationId="{88B1466D-5CD4-496D-AFFE-09886858213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1" creationId="{744160AB-17AC-4A14-9FC9-8A424E1143C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2" creationId="{37D37CDA-1FE8-4A88-8F64-F3684B9DD936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3" creationId="{5ED6F8EE-3FFE-49AC-AE51-82EF09D85649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4" creationId="{CDE4CD68-2FCD-4917-AC92-63D04C58254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5" creationId="{710AA4F7-7BE3-42F3-A2AA-7D9A65B86E6F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6" creationId="{EC3664B4-4AA9-4465-A0F2-65B1BD673AC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7" creationId="{599C44FE-1413-4FC3-B67D-180ED4ACA55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68" creationId="{654E6FC4-ABFF-4772-8C59-3177DEC413B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83" creationId="{E496E78E-4DDA-4CC6-BFCF-60CCA3D72D0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87" creationId="{D0CAFA8F-F372-4926-80BE-0962B4B64E0C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88" creationId="{7A8CBA57-B09A-41D2-8C8E-2D965461F209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89" creationId="{02AFF085-C64A-4252-B413-079A0595B055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90" creationId="{257EB8F1-F9C1-4CA6-8BE9-B36D11B62A1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91" creationId="{E78AB56B-BE10-434B-BB30-AF98759DE91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92" creationId="{B1757592-7D9C-45AD-93E1-193F1A994AED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93" creationId="{56975671-5211-4E2A-98ED-04031476166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394" creationId="{986B0E49-0DE7-4FDB-8089-1C4F71A7341B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02" creationId="{C6410D85-67FC-4742-82F7-620D5E0B6F1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03" creationId="{7085BADE-A454-41D4-ABDB-F89DB22D2764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04" creationId="{6789CB59-53A5-4F71-8640-655B72A98F7C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2" creationId="{9F1704DC-8F19-4F04-BC06-E19F1CFF2812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3" creationId="{4BFB5FFA-8C05-48DB-8FF6-ABB62D2FCD4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4" creationId="{AD8C1DDA-2013-434F-A231-A7CFB116DF8A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5" creationId="{5C4DA62B-2B67-4945-B28B-A85863BDEDA3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6" creationId="{6BD9BAE8-5E77-40D1-B2D3-7A0C40EA199E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7" creationId="{3A56907C-6C6C-4BA4-AEA8-61845C82FDE5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8" creationId="{26D7D608-41F3-4093-BEFE-4C8EFE46D95B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19" creationId="{EA883DAC-9B19-4CB2-A266-CBBD9EB3BFE5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20" creationId="{A2D86B3C-A2BA-4E86-B908-C4647595208D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21" creationId="{1940E1BF-38EA-4AA6-B1F7-A16D1FAEFE61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22" creationId="{D4C2B295-A68C-4AB2-BA5C-D1A1FD3C04BC}"/>
          </ac:spMkLst>
        </pc:spChg>
        <pc:spChg chg="mod">
          <ac:chgData name="Wade Wilson" userId="4c3e4e0cd094df8b" providerId="LiveId" clId="{2CE49339-1F26-4283-B3F0-09A3D6D19776}" dt="2021-08-17T13:29:38.123" v="1100"/>
          <ac:spMkLst>
            <pc:docMk/>
            <pc:sldMk cId="4293839656" sldId="261"/>
            <ac:spMk id="423" creationId="{405B85EF-FE47-48F7-9502-E6337F73FA2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26" creationId="{4412721B-5678-4F88-817F-50AF4EF56FF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27" creationId="{D77F8F0F-04EE-4AC0-BD07-0DFE516618D5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28" creationId="{6DC61BDD-C8F3-4DD3-BC14-4CAB691DDA40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35" creationId="{6080E25D-89DB-4F3C-9C88-D7F933F4697C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1" creationId="{24EE6EF0-42DF-47B2-9F31-CACD0B7B05B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4" creationId="{4C0530C5-EB2D-4DC2-A3F6-185ED67BB0CF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5" creationId="{C6DE8AA8-D6E1-4D1C-B4CD-CA844051C98E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6" creationId="{0ABDDE38-9787-46CF-B4DC-618F097FD4A6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7" creationId="{CA6E6AC8-1DD1-4DC2-A683-147EC881F4B4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48" creationId="{6396C1D5-B281-4B49-94E8-591633949055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56" creationId="{EA531984-8B61-4EA6-9584-FEFD40CDC4DB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57" creationId="{1D6CCD9C-7A7C-4F65-B9B9-F225B5A397E9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58" creationId="{8087E6FF-1C61-414D-A047-939A697FB365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59" creationId="{01513600-ED5C-482B-8B96-29841BA319A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0" creationId="{AA045354-F07A-41FE-9D1C-63BE8A471B25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1" creationId="{ADC4E871-DE4A-4384-9CD5-630D2EE70644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3" creationId="{9B3AF2EE-07DC-4D70-A8DD-45B1DE513B50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4" creationId="{40C1314A-B843-478F-9288-F848762D7218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5" creationId="{2B58AD32-E728-4062-944C-3F3B7E993FB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6" creationId="{582F8DB6-D18D-4E26-BC5F-7C03EAB67619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7" creationId="{BC7C40A7-EBD1-4DB3-93BD-447AA1CBE67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8" creationId="{856F3EF5-3464-4C1A-B576-6FB11339999F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69" creationId="{964E374C-82C4-4FBB-98AD-0E6E1465E140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0" creationId="{C5AA3D27-AE55-4687-BAEF-7FC8E810C952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1" creationId="{F9E96537-1D5B-4F4F-ACDB-57BC1BDC1E26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2" creationId="{BA3A1302-B05F-47D5-A2C8-04CD8D4B79FD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3" creationId="{25AA909B-563D-438A-9D03-CA9E7804673B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5" creationId="{66C027E5-3D1B-4E16-845E-857CE68679EF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6" creationId="{941F2657-11BA-4C2C-962B-660825D0AA2C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7" creationId="{9C884A34-27C1-40C5-829D-07E95255844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8" creationId="{6E943BF4-E181-4CC5-8D80-DAEAD8FCE78F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79" creationId="{29B1330A-9E8F-4CAF-8E3A-079B105ED2C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80" creationId="{840A00A3-40B4-4832-8034-C155746C3AFD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81" creationId="{E7450769-C41D-4F22-BBEF-1642235E5506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82" creationId="{B14208E8-9E27-4437-ACBE-D6A2BB68405F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83" creationId="{0649AC11-F0AB-4282-A971-16BF06CA313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498" creationId="{1DC5ABDE-25D7-48E2-8DA7-FE108124E097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2" creationId="{20D47397-2228-410C-A4CF-B691FFD296E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3" creationId="{7F8756EF-E763-423D-A113-EDD99546232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4" creationId="{C804375C-6D10-48D9-8368-EDB56DF7D104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5" creationId="{B50B9FA5-88A5-4C27-BFA2-B75036A187EB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6" creationId="{16008F3F-CE2E-461A-B955-889DA18E3A31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7" creationId="{A231AC00-5732-4BD0-92B3-A81F9FA1F355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8" creationId="{A97980E2-C6B5-44C9-88D6-1AFEB35BE50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09" creationId="{00F2E3A3-CA76-4A60-AF26-FC93E9247AA7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17" creationId="{940D840F-DFAD-4CE8-9C96-DD399B90CD2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18" creationId="{021E7741-6973-4422-BAC1-D76079DC73A0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19" creationId="{4C0C787A-137C-4796-B770-959162049184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27" creationId="{9F7210A7-877F-457C-A599-62201820576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28" creationId="{3C701165-E2D0-4BC7-A23F-7B370ADDCAD8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29" creationId="{0312FB1D-BEAA-47F6-B0B4-66683AE3B5E9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0" creationId="{2EBF946A-809B-43E8-9AE3-1628D9C7119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1" creationId="{F0ACC722-02B1-4399-A14B-4749EC5B5D5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2" creationId="{CC376894-510B-4011-84E8-EC79122B6CDC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3" creationId="{97748774-786C-47B4-9EE0-D0DA823B8A3B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4" creationId="{B1B0BFF5-4BF0-46F4-B0E9-3EC3D843267A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5" creationId="{830ACF04-3BF2-4BE9-B4C6-14A13D39ACBE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6" creationId="{A3B07E33-1FD8-43D7-A559-2ACF374FE7EE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7" creationId="{21EACD7C-6464-4ED0-BD8E-AAB87A01F623}"/>
          </ac:spMkLst>
        </pc:spChg>
        <pc:spChg chg="mod">
          <ac:chgData name="Wade Wilson" userId="4c3e4e0cd094df8b" providerId="LiveId" clId="{2CE49339-1F26-4283-B3F0-09A3D6D19776}" dt="2021-08-17T14:00:18.915" v="1130"/>
          <ac:spMkLst>
            <pc:docMk/>
            <pc:sldMk cId="4293839656" sldId="261"/>
            <ac:spMk id="538" creationId="{7AF37985-1F7A-412F-92D1-ABAC8D82E779}"/>
          </ac:spMkLst>
        </pc:s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" creationId="{B924BFE6-6A3C-4B81-9C69-96F565D3B5F7}"/>
          </ac:grpSpMkLst>
        </pc:grpChg>
        <pc:grpChg chg="del">
          <ac:chgData name="Wade Wilson" userId="4c3e4e0cd094df8b" providerId="LiveId" clId="{2CE49339-1F26-4283-B3F0-09A3D6D19776}" dt="2021-08-17T13:28:46.634" v="1086" actId="478"/>
          <ac:grpSpMkLst>
            <pc:docMk/>
            <pc:sldMk cId="4293839656" sldId="261"/>
            <ac:grpSpMk id="7" creationId="{761873B5-BAFB-47DD-9BB4-7249FD0F4CEA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57" creationId="{32731247-9CBD-4F77-867C-EDEE137766FF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67" creationId="{1E1B256E-1538-4B88-B9A3-DA5F4381C17B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70" creationId="{E740D786-164C-45FA-B646-746DE02E2A55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73" creationId="{57B838FE-F6B6-40BA-9046-33154E6CD775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76" creationId="{84D7EC87-7EBC-4E2C-85B0-396E1762FAF0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79" creationId="{3C988CB7-BADA-427B-AE11-EFA8EF068E87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83" creationId="{BCC367BE-6BD2-42DE-BAC4-EB0D5B4307F3}"/>
          </ac:grpSpMkLst>
        </pc:grpChg>
        <pc:grpChg chg="mod">
          <ac:chgData name="Wade Wilson" userId="4c3e4e0cd094df8b" providerId="LiveId" clId="{2CE49339-1F26-4283-B3F0-09A3D6D19776}" dt="2021-08-17T13:28:46.963" v="1087"/>
          <ac:grpSpMkLst>
            <pc:docMk/>
            <pc:sldMk cId="4293839656" sldId="261"/>
            <ac:grpSpMk id="84" creationId="{DD4737AE-D31A-4CCA-AB25-42D6D5B43FE0}"/>
          </ac:grpSpMkLst>
        </pc:grpChg>
        <pc:grpChg chg="mod">
          <ac:chgData name="Wade Wilson" userId="4c3e4e0cd094df8b" providerId="LiveId" clId="{2CE49339-1F26-4283-B3F0-09A3D6D19776}" dt="2021-08-17T13:28:46.963" v="1087"/>
          <ac:grpSpMkLst>
            <pc:docMk/>
            <pc:sldMk cId="4293839656" sldId="261"/>
            <ac:grpSpMk id="89" creationId="{6D8C6D32-D75C-405A-9DA5-B02B99A8DECE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115" creationId="{C285D9A2-66D3-4BEA-AB8D-F6F60221D34C}"/>
          </ac:grpSpMkLst>
        </pc:grpChg>
        <pc:grpChg chg="mod">
          <ac:chgData name="Wade Wilson" userId="4c3e4e0cd094df8b" providerId="LiveId" clId="{2CE49339-1F26-4283-B3F0-09A3D6D19776}" dt="2021-08-17T13:28:46.963" v="1087"/>
          <ac:grpSpMkLst>
            <pc:docMk/>
            <pc:sldMk cId="4293839656" sldId="261"/>
            <ac:grpSpMk id="116" creationId="{1A2CBEF9-D3B6-4B2C-A30E-66453919CA1B}"/>
          </ac:grpSpMkLst>
        </pc:grpChg>
        <pc:grpChg chg="del">
          <ac:chgData name="Wade Wilson" userId="4c3e4e0cd094df8b" providerId="LiveId" clId="{2CE49339-1F26-4283-B3F0-09A3D6D19776}" dt="2021-08-17T13:28:46.634" v="1086" actId="478"/>
          <ac:grpSpMkLst>
            <pc:docMk/>
            <pc:sldMk cId="4293839656" sldId="261"/>
            <ac:grpSpMk id="119" creationId="{FA58DB3F-16BA-4D81-9707-D2C5AE7527D9}"/>
          </ac:grpSpMkLst>
        </pc:grpChg>
        <pc:grpChg chg="add del mod">
          <ac:chgData name="Wade Wilson" userId="4c3e4e0cd094df8b" providerId="LiveId" clId="{2CE49339-1F26-4283-B3F0-09A3D6D19776}" dt="2021-08-17T13:28:53.159" v="1088"/>
          <ac:grpSpMkLst>
            <pc:docMk/>
            <pc:sldMk cId="4293839656" sldId="261"/>
            <ac:grpSpMk id="180" creationId="{54F56961-BC8E-4B59-9CDF-63CCB5E96F28}"/>
          </ac:grpSpMkLst>
        </pc:grpChg>
        <pc:grpChg chg="mod">
          <ac:chgData name="Wade Wilson" userId="4c3e4e0cd094df8b" providerId="LiveId" clId="{2CE49339-1F26-4283-B3F0-09A3D6D19776}" dt="2021-08-17T13:28:46.963" v="1087"/>
          <ac:grpSpMkLst>
            <pc:docMk/>
            <pc:sldMk cId="4293839656" sldId="261"/>
            <ac:grpSpMk id="181" creationId="{DCAAB8B3-A3FF-4DAD-875B-C10BCBB53F8A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198" creationId="{01F84FDE-0A25-4ED7-86C8-D0D51F271E47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01" creationId="{9AA47C70-1284-4152-A808-6E04BB5B4CED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04" creationId="{656FB150-D9AD-4364-95E7-EDAAF53DF034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07" creationId="{484D0199-7812-4E99-8738-EECB06B14DDC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10" creationId="{1E875058-CFCD-40DE-A407-A50793EE5937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13" creationId="{05A7D895-0503-4F95-8E91-346DB8C72AD1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17" creationId="{6FF4DD8C-1185-4A40-8DB9-F3FCB63EB9FD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18" creationId="{2849E738-B0F8-4C9D-B968-DE65660C05A2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23" creationId="{4547ABA7-26B8-406C-8AFA-0CF83D27B4D0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49" creationId="{0BFBF0C0-1B9B-473E-9FE2-9930CDD52BD0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50" creationId="{2BCC9472-693A-499F-A6E3-A4C9F4E89DD4}"/>
          </ac:grpSpMkLst>
        </pc:grpChg>
        <pc:grpChg chg="add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72" creationId="{400EA031-C157-4E8C-82EE-BDCC41292233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73" creationId="{ABC79A56-6FBC-40D9-9D61-845F9FF21F5F}"/>
          </ac:grpSpMkLst>
        </pc:grpChg>
        <pc:grpChg chg="add del 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85" creationId="{2953470E-4C70-4AFE-9D24-A79803564392}"/>
          </ac:grpSpMkLst>
        </pc:grpChg>
        <pc:grpChg chg="mod topLvl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86" creationId="{7091F253-9013-4E7F-B9BD-8D4ED9AE0532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88" creationId="{BF5C5F67-408B-4A0B-9F64-2A4AA684946B}"/>
          </ac:grpSpMkLst>
        </pc:grpChg>
        <pc:grpChg chg="mod">
          <ac:chgData name="Wade Wilson" userId="4c3e4e0cd094df8b" providerId="LiveId" clId="{2CE49339-1F26-4283-B3F0-09A3D6D19776}" dt="2021-08-17T13:59:53.723" v="1120" actId="14100"/>
          <ac:grpSpMkLst>
            <pc:docMk/>
            <pc:sldMk cId="4293839656" sldId="261"/>
            <ac:grpSpMk id="295" creationId="{C07A7025-FE82-4F91-9D05-2C038C3F5B44}"/>
          </ac:grpSpMkLst>
        </pc:grpChg>
        <pc:grpChg chg="add del mod">
          <ac:chgData name="Wade Wilson" userId="4c3e4e0cd094df8b" providerId="LiveId" clId="{2CE49339-1F26-4283-B3F0-09A3D6D19776}" dt="2021-08-17T13:29:40.864" v="1103"/>
          <ac:grpSpMkLst>
            <pc:docMk/>
            <pc:sldMk cId="4293839656" sldId="261"/>
            <ac:grpSpMk id="309" creationId="{947AF445-C1D7-48CF-8688-9B8E616B5043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4" creationId="{B77BB068-0A51-4E92-B045-F1DD1B1C4AFE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5" creationId="{D5B97995-A175-4F9B-8FCC-C14794170D94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6" creationId="{C9B3E23B-7808-4945-BB29-40C36FC2424D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7" creationId="{B2CBB3F8-34FB-49DC-8CB0-1930680E4F0B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8" creationId="{A24F6B1B-5693-4B97-8FD3-39A72121910E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19" creationId="{8D2881C2-AA30-4AEB-9DAF-7DAF2692BFA2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1" creationId="{6D921608-247C-4003-80FC-EAF48721E337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2" creationId="{A73F8FEA-5B23-4F22-B376-773D0EAAFC8F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3" creationId="{1F19AAEC-B9CF-4AB8-9FCF-1705EC002A2D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4" creationId="{03B91EBA-E760-44D2-B33F-803CA1B02F0C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5" creationId="{25A1E7A0-066B-4511-9684-F2E55B01DE3B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27" creationId="{16DEB4C0-2329-4E63-9812-AAC7D20D58BB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34" creationId="{A10B3432-D4AD-4720-922A-96DED56B6EFC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47" creationId="{DF330D09-D8BD-48B2-BBD0-460460E04ECD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59" creationId="{903E9E42-92B9-4221-9D3D-6B20591D6679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81" creationId="{83B23673-F4CB-4AC2-B1DF-151165D4259A}"/>
          </ac:grpSpMkLst>
        </pc:grpChg>
        <pc:grpChg chg="mod">
          <ac:chgData name="Wade Wilson" userId="4c3e4e0cd094df8b" providerId="LiveId" clId="{2CE49339-1F26-4283-B3F0-09A3D6D19776}" dt="2021-08-17T13:29:38.123" v="1100"/>
          <ac:grpSpMkLst>
            <pc:docMk/>
            <pc:sldMk cId="4293839656" sldId="261"/>
            <ac:grpSpMk id="386" creationId="{B8954A5B-714D-476F-84ED-C4C3DB723EA7}"/>
          </ac:grpSpMkLst>
        </pc:grpChg>
        <pc:grpChg chg="add del mod">
          <ac:chgData name="Wade Wilson" userId="4c3e4e0cd094df8b" providerId="LiveId" clId="{2CE49339-1F26-4283-B3F0-09A3D6D19776}" dt="2021-08-17T14:00:19.801" v="1131"/>
          <ac:grpSpMkLst>
            <pc:docMk/>
            <pc:sldMk cId="4293839656" sldId="261"/>
            <ac:grpSpMk id="424" creationId="{0F1E5472-0B96-49F5-BF28-DF48E5F93A57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29" creationId="{495C60B9-CF4B-4A0B-A93C-ECE5B4D92200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0" creationId="{47BADA58-9D15-4489-9B68-9E3FD53557A1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1" creationId="{B254BBB0-6356-4A21-911A-6E4193E39756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2" creationId="{590EAC27-39A9-4F51-AB9C-437EAF88E94B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3" creationId="{90E9D70F-A199-4F19-A01D-18505546BEAB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4" creationId="{7EB88912-A996-4AC3-A377-82DE770BFDA9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6" creationId="{0CDD826E-EA5C-4B0D-9978-250B6A08DA43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7" creationId="{7D889D16-0C86-42D8-807C-83E1A6013002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8" creationId="{3DB07419-E02C-41FA-9B39-F53604E8D6F4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39" creationId="{19A875BC-13C6-4D0C-A1BC-C01C42BBC142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40" creationId="{00772AC8-212F-451E-8E1B-A59667730A37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42" creationId="{0EFC2EEA-0E68-438C-8DE3-F1B672A7B9E3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49" creationId="{166814EB-4B7B-4C22-A37E-D41372D08915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62" creationId="{1CF53228-8147-415B-A1C4-512DFE00D235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74" creationId="{D238B58A-2844-4900-8652-FF5B09FA6AC1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496" creationId="{54B17EF4-BA4D-4522-88A0-645757398334}"/>
          </ac:grpSpMkLst>
        </pc:grpChg>
        <pc:grpChg chg="mod">
          <ac:chgData name="Wade Wilson" userId="4c3e4e0cd094df8b" providerId="LiveId" clId="{2CE49339-1F26-4283-B3F0-09A3D6D19776}" dt="2021-08-17T14:00:18.915" v="1130"/>
          <ac:grpSpMkLst>
            <pc:docMk/>
            <pc:sldMk cId="4293839656" sldId="261"/>
            <ac:grpSpMk id="501" creationId="{59CB4946-8FAC-4031-AA18-6DC341F859C8}"/>
          </ac:grpSpMkLst>
        </pc:grpChg>
        <pc:picChg chg="add del">
          <ac:chgData name="Wade Wilson" userId="4c3e4e0cd094df8b" providerId="LiveId" clId="{2CE49339-1F26-4283-B3F0-09A3D6D19776}" dt="2021-08-17T13:29:41.652" v="1105" actId="21"/>
          <ac:picMkLst>
            <pc:docMk/>
            <pc:sldMk cId="4293839656" sldId="261"/>
            <ac:picMk id="3" creationId="{F55CC636-E80C-4741-958A-8CDF705D9E24}"/>
          </ac:picMkLst>
        </pc:picChg>
        <pc:picChg chg="add del">
          <ac:chgData name="Wade Wilson" userId="4c3e4e0cd094df8b" providerId="LiveId" clId="{2CE49339-1F26-4283-B3F0-09A3D6D19776}" dt="2021-08-17T14:00:20.283" v="1133" actId="21"/>
          <ac:picMkLst>
            <pc:docMk/>
            <pc:sldMk cId="4293839656" sldId="261"/>
            <ac:picMk id="4" creationId="{42AF12E8-299F-41B4-833A-A090818189B9}"/>
          </ac:picMkLst>
        </pc:picChg>
        <pc:picChg chg="add del mod">
          <ac:chgData name="Wade Wilson" userId="4c3e4e0cd094df8b" providerId="LiveId" clId="{2CE49339-1F26-4283-B3F0-09A3D6D19776}" dt="2021-08-17T13:28:53.159" v="1088"/>
          <ac:picMkLst>
            <pc:docMk/>
            <pc:sldMk cId="4293839656" sldId="261"/>
            <ac:picMk id="53" creationId="{AAE0DC73-33E2-48A2-BE97-DD556952A723}"/>
          </ac:picMkLst>
        </pc:picChg>
        <pc:picChg chg="add mod">
          <ac:chgData name="Wade Wilson" userId="4c3e4e0cd094df8b" providerId="LiveId" clId="{2CE49339-1F26-4283-B3F0-09A3D6D19776}" dt="2021-08-17T13:59:53.723" v="1120" actId="14100"/>
          <ac:picMkLst>
            <pc:docMk/>
            <pc:sldMk cId="4293839656" sldId="261"/>
            <ac:picMk id="193" creationId="{5B6B03B2-8FFA-4FA6-9495-0EB2270180C3}"/>
          </ac:picMkLst>
        </pc:picChg>
        <pc:picChg chg="mod">
          <ac:chgData name="Wade Wilson" userId="4c3e4e0cd094df8b" providerId="LiveId" clId="{2CE49339-1F26-4283-B3F0-09A3D6D19776}" dt="2021-08-17T13:29:38.123" v="1100"/>
          <ac:picMkLst>
            <pc:docMk/>
            <pc:sldMk cId="4293839656" sldId="261"/>
            <ac:picMk id="310" creationId="{F2218ABB-EC7C-4A3C-9023-2844EBD2B832}"/>
          </ac:picMkLst>
        </pc:picChg>
        <pc:picChg chg="mod">
          <ac:chgData name="Wade Wilson" userId="4c3e4e0cd094df8b" providerId="LiveId" clId="{2CE49339-1F26-4283-B3F0-09A3D6D19776}" dt="2021-08-17T14:00:18.915" v="1130"/>
          <ac:picMkLst>
            <pc:docMk/>
            <pc:sldMk cId="4293839656" sldId="261"/>
            <ac:picMk id="425" creationId="{75347A91-6089-4BD1-A8E9-436E5A388CDE}"/>
          </ac:picMkLst>
        </pc:pic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85" creationId="{E19B6517-6F31-4B8B-AFEF-533C8FC0B99D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87" creationId="{7BA48B50-EBBF-43A4-9BFC-F8BB25B29E10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88" creationId="{BC19D2C6-B5E2-4280-BB03-774DA1A9A16E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98" creationId="{F5124F89-77D0-4BBD-9C6F-0FD56AEC505D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99" creationId="{D3829D1D-93F9-489F-AA5B-D25838CEEA1C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0" creationId="{993C2DFD-C08D-4FE0-9A32-07863605C440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1" creationId="{6FCB6D46-834F-4D0F-B1A3-4DEDAD2EC881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2" creationId="{014AC63D-E451-4AB5-8051-9414BB5859ED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3" creationId="{54189B0E-9FCB-49A6-9695-1E1AD8E66DD2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4" creationId="{F807049A-BE95-4244-9573-CB49AF474402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8" creationId="{E05F44E2-302D-4CA7-86A2-41F4D20FA1FF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09" creationId="{56B052DB-CCD4-4486-9711-F30689A1EF6A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10" creationId="{8E681B5D-202A-494E-A991-952E05A2A42E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11" creationId="{9B674C28-5363-4790-B9E6-0A7C4318BFBC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12" creationId="{F3CF4FBB-5E78-4CE0-A163-3DF934860937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13" creationId="{35DFBC7A-A430-411E-9AC4-089F0B73CD69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14" creationId="{E54343AE-6F75-4BE6-9820-5BF01EACDF69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21" creationId="{11A499E2-CE3E-43D3-A5AD-54C69FFE8095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25" creationId="{39C71342-2143-4944-867B-3751E9321348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26" creationId="{734EA828-554B-47F2-9760-6515BFF4E452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27" creationId="{C7FE6042-E711-4D07-B14C-34FD8AD38FB4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28" creationId="{9F94B280-4E08-4C79-B402-CD9FBB41F1CF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31" creationId="{506FDBE3-2395-4BC9-B282-221C4947CE60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32" creationId="{FA4CBA0D-921E-48D2-A654-8AE9A1738A6C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34" creationId="{75E39326-4FC7-42D6-BBD9-14B0380F2394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35" creationId="{136951EF-9B71-4CB4-B4E3-E0F1246E82D8}"/>
          </ac:cxnSpMkLst>
        </pc:cxnChg>
        <pc:cxnChg chg="mod">
          <ac:chgData name="Wade Wilson" userId="4c3e4e0cd094df8b" providerId="LiveId" clId="{2CE49339-1F26-4283-B3F0-09A3D6D19776}" dt="2021-08-17T13:28:46.634" v="1086" actId="478"/>
          <ac:cxnSpMkLst>
            <pc:docMk/>
            <pc:sldMk cId="4293839656" sldId="261"/>
            <ac:cxnSpMk id="138" creationId="{179CADBF-C817-4B9A-9C38-BC9A0080F4E7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68" creationId="{056A3A67-8B43-42C1-AEAA-0F160E779A8A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69" creationId="{A05624B1-7E73-4D16-BEC2-D8882C8A2812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0" creationId="{935B39E9-3F02-428C-8F25-C9B66643B66C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1" creationId="{F43187BD-8FD5-4AB8-9CD0-61CAB6729221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2" creationId="{90E4E1E6-EDCC-41AD-9954-4F9739AABEF9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3" creationId="{36374923-FE2A-45B8-AC98-CABEDA1F517B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4" creationId="{F4F364DF-9DEE-45F4-A5DF-1074472D7924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5" creationId="{E52FCB4C-667C-46BD-BA22-F33B6B20F612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6" creationId="{26B13F3A-47E9-4847-ADC8-55E3D5C74B20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7" creationId="{88BE52D7-83CD-4FC8-A597-23C5658B4A6D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8" creationId="{EA214150-AC5D-4660-943B-9133308DCD97}"/>
          </ac:cxnSpMkLst>
        </pc:cxnChg>
        <pc:cxnChg chg="mod">
          <ac:chgData name="Wade Wilson" userId="4c3e4e0cd094df8b" providerId="LiveId" clId="{2CE49339-1F26-4283-B3F0-09A3D6D19776}" dt="2021-08-17T13:28:46.963" v="1087"/>
          <ac:cxnSpMkLst>
            <pc:docMk/>
            <pc:sldMk cId="4293839656" sldId="261"/>
            <ac:cxnSpMk id="179" creationId="{99D75B88-EF60-43DE-A8BF-B76F736082B9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19" creationId="{0A2474D0-333C-4927-B386-F65D6A2E52A7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21" creationId="{02089362-0285-4D43-B003-6D0A61B2F277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22" creationId="{D371B985-D50D-4DB9-AF70-C7BB418356ED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2" creationId="{1282FA60-220D-4EB7-9B92-FDEE4011EB35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3" creationId="{0766D366-EA1B-4172-AEB4-4D37AB3BA74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4" creationId="{059E9FCE-6C50-4588-9349-6B0A770986AE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5" creationId="{810266E2-6F95-4E89-AD34-6D00DC309F9D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6" creationId="{76BAA42B-6069-42FD-BA30-2B4A9CAE7B1E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7" creationId="{70F73885-1C56-4A1B-9995-1F9D360885D2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38" creationId="{2FCC5690-1086-4132-9925-1D57CD517D8D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2" creationId="{D80724AB-79B2-4E11-A153-FEB58F561629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3" creationId="{7335FB03-BDBA-471E-8377-305650C82E18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4" creationId="{CCC83517-A9E3-4CE6-A99D-AB47A2EAA6AB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5" creationId="{72DBCA79-D8E5-456A-8D33-ED86369B390A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6" creationId="{00ADB738-7D3A-499D-B12F-77D286F30129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7" creationId="{468C8A42-D6C2-4BEB-A414-4A4A597FBBD1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48" creationId="{0B9D8B77-8F50-4B41-909E-8488C7D24345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0" creationId="{10504DF2-E817-4E0A-B49B-6587E8A9A3A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1" creationId="{45A68A38-D12E-4BC1-AA90-39803C59D1B2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2" creationId="{C25A924B-FB5C-4611-A704-ABE3AE18C38E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3" creationId="{B486D3B9-4E15-4DE1-A7C8-ACFF04E16DF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4" creationId="{E51E1C38-9A22-4E2A-AB24-F4B3FCEA1A1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5" creationId="{C2858A84-3423-4C22-BB40-A4538DDD99D5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6" creationId="{1C74616E-C641-4CE1-96C6-5EC23AA0EFA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7" creationId="{53BB83CF-4F07-4F6F-BC76-CBEF1845F378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8" creationId="{01431B99-E79F-489C-A6FA-5D757EAC58A7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69" creationId="{D4CE1204-483D-4C85-9EA7-E0916E4ADCD7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70" creationId="{804B1502-77D3-46D1-9BAE-B904EFA717EC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71" creationId="{88B4BC91-C1FC-4D69-B12B-2822E8AB1A22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89" creationId="{4538C01D-5229-4A50-82E2-F474FBFFD232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96" creationId="{AE5AE1E7-0C33-41EC-AA37-85D324A311BC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97" creationId="{CAE3D635-C8D2-4277-BE87-4713551822B8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98" creationId="{C6ED3CB6-240D-4F83-BDF0-612053D44680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299" creationId="{62DDEFA5-FAC3-4D3E-84D0-FF34EF9ED64D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300" creationId="{0085C19A-E4C0-4AA8-9984-9FBF2A446193}"/>
          </ac:cxnSpMkLst>
        </pc:cxnChg>
        <pc:cxnChg chg="mod">
          <ac:chgData name="Wade Wilson" userId="4c3e4e0cd094df8b" providerId="LiveId" clId="{2CE49339-1F26-4283-B3F0-09A3D6D19776}" dt="2021-08-17T13:59:53.723" v="1120" actId="14100"/>
          <ac:cxnSpMkLst>
            <pc:docMk/>
            <pc:sldMk cId="4293839656" sldId="261"/>
            <ac:cxnSpMk id="301" creationId="{4E805D9E-AD14-4C2C-8190-D30934836550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28" creationId="{A7815085-3B21-4278-B5CE-DA3021CE7E0D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35" creationId="{19A87494-13FB-45C5-B38A-8049890037E9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36" creationId="{2650B31F-F081-4DF9-8622-AE5C013296F1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37" creationId="{DB7923DB-E651-497E-9F91-6DA6794411A5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38" creationId="{57F4DB19-285E-4293-B39D-D81DDD271D8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39" creationId="{F2EFC48C-8A75-4677-AF33-F9D3C9DF66D2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40" creationId="{040E96CC-1F60-404F-B9B7-67AC1106F479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69" creationId="{2CF2BDC1-ABBD-4CC5-BF06-8B213551A01F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0" creationId="{4148833E-507F-4CCD-8AFB-7B7CD6C9D1ED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1" creationId="{7DE3CF8C-BA24-4E11-9BA0-F03919A457E5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2" creationId="{4B02834B-BDA3-4890-A2A7-8ACDF6A8654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3" creationId="{A64846BB-3F30-4907-8D40-95E9B06EB239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4" creationId="{2D3F44FA-6F94-4291-B974-D15C888FA804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5" creationId="{E2F43F4E-1D9D-41CB-8269-4351F50611A8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6" creationId="{5BB638BA-AF6E-417F-80DD-73E7BB20DF1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7" creationId="{97325ADC-D281-4D63-87E5-F536F07E455F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8" creationId="{EEF20043-19B5-4D04-A647-6C61FEE8649E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79" creationId="{3772D587-F3B0-45BE-8379-3EBB26FD503A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80" creationId="{EA363182-6BDC-45B1-9FFF-54454BA248F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82" creationId="{B65678AB-CE81-4D88-B4CA-01E48E9567B2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84" creationId="{1F17433D-CCB0-4803-A3AD-63F9BDBCCBDE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85" creationId="{D2C2B326-C781-4A61-B209-A86264580C23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95" creationId="{401617FF-DCDC-4099-9715-4CC19CA8370F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96" creationId="{6FF68C4B-7DA5-46CA-AD03-916D4D647B7C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97" creationId="{B6E4778E-7353-4864-A69C-1B9CC816DA6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98" creationId="{746FD13C-EFBB-40B9-9AB8-48F2ABEB5022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399" creationId="{ADDFC5AD-290F-44E3-959C-3B0458579BCE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0" creationId="{68272C6C-6B79-4642-A84A-FFCF366B38BD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1" creationId="{1C454FD8-5709-4BCE-B2BB-BF3F8233C5D7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5" creationId="{C1470E62-8668-40BE-8376-558D88EB5756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6" creationId="{3A4450B4-59AD-4FB3-B56F-4516EF5C3313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7" creationId="{892701BF-313D-4F10-BB26-C52AABE7CBEE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8" creationId="{3BA53CB9-9FAC-4E1F-B079-03A1BFDCB03F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09" creationId="{F8CB0440-7CF0-4A37-B7F9-994CDB3C2770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10" creationId="{53E57AE6-6696-4FCB-82E5-150F8A1E6FF5}"/>
          </ac:cxnSpMkLst>
        </pc:cxnChg>
        <pc:cxnChg chg="mod">
          <ac:chgData name="Wade Wilson" userId="4c3e4e0cd094df8b" providerId="LiveId" clId="{2CE49339-1F26-4283-B3F0-09A3D6D19776}" dt="2021-08-17T13:29:38.123" v="1100"/>
          <ac:cxnSpMkLst>
            <pc:docMk/>
            <pc:sldMk cId="4293839656" sldId="261"/>
            <ac:cxnSpMk id="411" creationId="{85F39BCC-EF44-43AB-BCCC-2A5DC59AC9B6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43" creationId="{651584B2-61ED-4A97-9A2F-1B423CB0C27D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0" creationId="{04412729-F3E4-4E6C-A8B3-A4FAA18E1AA0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1" creationId="{F52FFFE8-6D5A-4824-8336-3E23C6774473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2" creationId="{57C484CA-8B68-4152-A2A2-7A6D1FC4ADB6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3" creationId="{56392219-6E8B-460D-A960-5604D3A3216B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4" creationId="{E6CC3C23-69E2-4FC9-86D5-A6A1E624DC31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55" creationId="{016EBFE6-FB4A-4D5B-ACB5-9BA15466E5CE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4" creationId="{45C06B0D-77E9-40E7-AAC6-3A6301652043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5" creationId="{A600055A-2165-4F55-918A-E44348B55B11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6" creationId="{9B887CD3-32EE-4FC4-8606-D6648A53CDE7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7" creationId="{8326084B-FD16-4F7D-A048-6B534896B22A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8" creationId="{52B42634-26A7-413C-8F60-9DA0BB757DE6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89" creationId="{AED8D6AE-E60F-4F4E-AE92-9E8FD0F1A804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0" creationId="{E2735AF8-E30F-405E-877A-21DC0A5909D0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1" creationId="{13372124-05A4-4C40-B651-AE2C6D82E9A6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2" creationId="{D0BA70C0-2803-44A6-88D3-907A2B7C09F7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3" creationId="{E20E22E9-31C7-40FA-BF08-42466ACF0092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4" creationId="{42DC94D0-DAD8-402E-BFA0-6D07C078FD60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5" creationId="{5F98DCC6-D028-4198-8E59-34C19591320B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7" creationId="{C64DE465-2CE8-4583-BDAB-335A432550F2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499" creationId="{1A8A6153-4058-4F65-ABC9-B80280D58101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00" creationId="{0344856F-9B0B-4E19-98BA-1FE124C5A41E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0" creationId="{378882ED-DFA9-4998-9356-D4407904A2A8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1" creationId="{06900400-8BB7-4846-B9CA-45521FA629C3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2" creationId="{C0EEE3E1-3DD3-4B8E-9EF6-0CD2E264DED9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3" creationId="{7E167A47-35FF-4795-89FB-39B483BA3D5F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4" creationId="{83873077-E5E1-4DBC-ACE2-B3DC67989305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5" creationId="{ABB3183E-6B38-4DE3-8966-58BA557CD285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16" creationId="{B5564FEB-A4E8-4876-942D-0984F6B1E37E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0" creationId="{3EACC133-F412-4CBF-9F4C-E14B5C0FF10F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1" creationId="{F2AB7CBB-7CD3-4EB2-943E-9C8DE237A380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2" creationId="{8137B0E4-6F8F-4CF6-B1A1-4A197A241271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3" creationId="{154FA173-EC7F-43CA-8BEF-DE1465E2A4F8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4" creationId="{C79AD27F-2518-4360-85E5-2D613E1D04F3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5" creationId="{6F8BC18D-32D7-4058-A8BF-E570A79896F0}"/>
          </ac:cxnSpMkLst>
        </pc:cxnChg>
        <pc:cxnChg chg="mod">
          <ac:chgData name="Wade Wilson" userId="4c3e4e0cd094df8b" providerId="LiveId" clId="{2CE49339-1F26-4283-B3F0-09A3D6D19776}" dt="2021-08-17T14:00:18.915" v="1130"/>
          <ac:cxnSpMkLst>
            <pc:docMk/>
            <pc:sldMk cId="4293839656" sldId="261"/>
            <ac:cxnSpMk id="526" creationId="{91ACFBB0-F35B-4661-AE9C-4D29514D2A93}"/>
          </ac:cxnSpMkLst>
        </pc:cxnChg>
      </pc:sldChg>
      <pc:sldChg chg="addSp delSp modSp new mod delAnim modAnim">
        <pc:chgData name="Wade Wilson" userId="4c3e4e0cd094df8b" providerId="LiveId" clId="{2CE49339-1F26-4283-B3F0-09A3D6D19776}" dt="2021-08-17T14:08:18.029" v="1275" actId="21"/>
        <pc:sldMkLst>
          <pc:docMk/>
          <pc:sldMk cId="967030477" sldId="262"/>
        </pc:sldMkLst>
        <pc:spChg chg="del">
          <ac:chgData name="Wade Wilson" userId="4c3e4e0cd094df8b" providerId="LiveId" clId="{2CE49339-1F26-4283-B3F0-09A3D6D19776}" dt="2021-08-17T14:01:05.010" v="1135" actId="478"/>
          <ac:spMkLst>
            <pc:docMk/>
            <pc:sldMk cId="967030477" sldId="262"/>
            <ac:spMk id="2" creationId="{2B791DF4-1BF8-470B-9F99-E94A8CC7A76C}"/>
          </ac:spMkLst>
        </pc:spChg>
        <pc:spChg chg="del">
          <ac:chgData name="Wade Wilson" userId="4c3e4e0cd094df8b" providerId="LiveId" clId="{2CE49339-1F26-4283-B3F0-09A3D6D19776}" dt="2021-08-17T14:01:05.010" v="1135" actId="478"/>
          <ac:spMkLst>
            <pc:docMk/>
            <pc:sldMk cId="967030477" sldId="262"/>
            <ac:spMk id="3" creationId="{D6F6D443-08EC-40DF-8CEF-5FB631BABA52}"/>
          </ac:spMkLst>
        </pc:spChg>
        <pc:spChg chg="add del mod">
          <ac:chgData name="Wade Wilson" userId="4c3e4e0cd094df8b" providerId="LiveId" clId="{2CE49339-1F26-4283-B3F0-09A3D6D19776}" dt="2021-08-17T14:01:41.436" v="1153" actId="478"/>
          <ac:spMkLst>
            <pc:docMk/>
            <pc:sldMk cId="967030477" sldId="262"/>
            <ac:spMk id="4" creationId="{DEAFCBA5-0A5E-4BC4-9B2F-60D8B08395F9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" creationId="{47EB8134-4B1A-40C7-82AC-F000A0F3EEC9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6" creationId="{EA9C7E89-B342-458E-8869-4A58D369BD4F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7" creationId="{1A69488E-DE69-4E49-A5BC-6642818B2ED5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15" creationId="{FF0C4682-156F-4641-861B-A9F37EB51A77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16" creationId="{940027BD-8E0B-490F-8AC4-94D33F6941E5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17" creationId="{8A1A79B1-774D-4B4B-A6A6-3D7D68B7A70E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18" creationId="{B6EA6A2C-CC79-48F1-ABA6-A8BB78E28498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19" creationId="{4FA801AE-6356-4636-80F0-6E019868E083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20" creationId="{8E93BAB5-B190-4B50-9FB9-7A1B23208BB9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22" creationId="{3EC02AC6-D18F-4EFA-867B-3E751AA7A9EE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23" creationId="{E0BE5025-B363-4488-8B37-24408E150121}"/>
          </ac:spMkLst>
        </pc:spChg>
        <pc:spChg chg="add del mod">
          <ac:chgData name="Wade Wilson" userId="4c3e4e0cd094df8b" providerId="LiveId" clId="{2CE49339-1F26-4283-B3F0-09A3D6D19776}" dt="2021-08-17T14:01:38.796" v="1152" actId="478"/>
          <ac:spMkLst>
            <pc:docMk/>
            <pc:sldMk cId="967030477" sldId="262"/>
            <ac:spMk id="24" creationId="{05ABC042-E935-4A88-8E86-6569D972C4FD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31" creationId="{C3A0FCD5-3450-49CD-8B2E-05C274DCA420}"/>
          </ac:spMkLst>
        </pc:spChg>
        <pc:spChg chg="add del mod">
          <ac:chgData name="Wade Wilson" userId="4c3e4e0cd094df8b" providerId="LiveId" clId="{2CE49339-1F26-4283-B3F0-09A3D6D19776}" dt="2021-08-17T14:04:51.908" v="1239" actId="478"/>
          <ac:spMkLst>
            <pc:docMk/>
            <pc:sldMk cId="967030477" sldId="262"/>
            <ac:spMk id="45" creationId="{948EBABD-DEC6-445D-A81D-B2D7F257296E}"/>
          </ac:spMkLst>
        </pc:spChg>
        <pc:spChg chg="add mod">
          <ac:chgData name="Wade Wilson" userId="4c3e4e0cd094df8b" providerId="LiveId" clId="{2CE49339-1F26-4283-B3F0-09A3D6D19776}" dt="2021-08-17T14:08:14.325" v="1271" actId="113"/>
          <ac:spMkLst>
            <pc:docMk/>
            <pc:sldMk cId="967030477" sldId="262"/>
            <ac:spMk id="48" creationId="{8367264A-A612-45C2-A4C6-781EDE429774}"/>
          </ac:spMkLst>
        </pc:spChg>
        <pc:spChg chg="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0" creationId="{B20669A9-6AA2-4177-969D-6DF4513CFD6C}"/>
          </ac:spMkLst>
        </pc:spChg>
        <pc:spChg chg="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1" creationId="{7FDC2987-5133-4785-B787-26426A7AAC0F}"/>
          </ac:spMkLst>
        </pc:spChg>
        <pc:spChg chg="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2" creationId="{338CAA71-3E11-4926-A6E4-53001843EA13}"/>
          </ac:spMkLst>
        </pc:spChg>
        <pc:spChg chg="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3" creationId="{38ADEDA4-A6F8-49F3-88BB-2416B1294084}"/>
          </ac:spMkLst>
        </pc:spChg>
        <pc:spChg chg="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4" creationId="{0B2972E9-604D-4715-BC93-27EE7ADE33BB}"/>
          </ac:spMkLst>
        </pc:spChg>
        <pc:spChg chg="add mod">
          <ac:chgData name="Wade Wilson" userId="4c3e4e0cd094df8b" providerId="LiveId" clId="{2CE49339-1F26-4283-B3F0-09A3D6D19776}" dt="2021-08-17T14:08:10.651" v="1270" actId="2711"/>
          <ac:spMkLst>
            <pc:docMk/>
            <pc:sldMk cId="967030477" sldId="262"/>
            <ac:spMk id="55" creationId="{E8360A60-6D60-4A98-8AFE-D66696739DBF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60" creationId="{4E1DF008-7B17-4613-8F10-6D42F3FB343F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61" creationId="{7B8AE7FC-4258-4673-85C0-9E7D9F28FC8A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69" creationId="{DD5D889D-2B8D-4E45-8CC2-543891FB900C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70" creationId="{D6BA04DB-9E0A-4B4C-900A-5A18F34EF6C2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71" creationId="{2B320EF8-B6E6-429A-B72C-5EC42C8BBAA2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72" creationId="{8B081CB6-A62B-47C4-A775-431CC067FA30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74" creationId="{4E8373BF-8B19-4892-B75B-DCF28AB19AE6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78" creationId="{3AE9D7D7-64DB-4FFF-8859-1A9F99317E45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0" creationId="{1DF45474-0DF2-49BD-A790-870DD917EAC6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2" creationId="{78EFFE30-C084-4CB6-A972-644CF5D846E8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3" creationId="{DEB1B06D-DE0C-4B43-9262-63710341DC35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4" creationId="{475B492F-2C6F-40C1-AE26-C303FA81DC52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5" creationId="{F627AD35-A589-413C-9DDE-F075D53FF437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6" creationId="{F85AD055-9480-4DD8-AE6F-53565299204C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7" creationId="{908BD537-CF9A-454F-91C7-720AE6C19125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8" creationId="{5AE6395F-0889-4503-8A51-B7AC44035464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89" creationId="{389AECAC-F158-4DC1-B561-FF8FC59CCA02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90" creationId="{8646FE31-1A53-47B3-AFC8-0E95EF305965}"/>
          </ac:spMkLst>
        </pc:spChg>
        <pc:spChg chg="mod">
          <ac:chgData name="Wade Wilson" userId="4c3e4e0cd094df8b" providerId="LiveId" clId="{2CE49339-1F26-4283-B3F0-09A3D6D19776}" dt="2021-08-17T14:08:16.491" v="1272"/>
          <ac:spMkLst>
            <pc:docMk/>
            <pc:sldMk cId="967030477" sldId="262"/>
            <ac:spMk id="91" creationId="{75918BA9-F475-46D9-B211-C61B54E52433}"/>
          </ac:spMkLst>
        </pc:spChg>
        <pc:grpChg chg="add mod">
          <ac:chgData name="Wade Wilson" userId="4c3e4e0cd094df8b" providerId="LiveId" clId="{2CE49339-1F26-4283-B3F0-09A3D6D19776}" dt="2021-08-17T14:07:17.982" v="1258" actId="164"/>
          <ac:grpSpMkLst>
            <pc:docMk/>
            <pc:sldMk cId="967030477" sldId="262"/>
            <ac:grpSpMk id="34" creationId="{6C15D44F-0C7C-4F70-8FB8-D5F7B5BA4D82}"/>
          </ac:grpSpMkLst>
        </pc:grpChg>
        <pc:grpChg chg="add mod">
          <ac:chgData name="Wade Wilson" userId="4c3e4e0cd094df8b" providerId="LiveId" clId="{2CE49339-1F26-4283-B3F0-09A3D6D19776}" dt="2021-08-17T14:07:17.982" v="1258" actId="164"/>
          <ac:grpSpMkLst>
            <pc:docMk/>
            <pc:sldMk cId="967030477" sldId="262"/>
            <ac:grpSpMk id="49" creationId="{87FE445B-C848-4B70-AD8E-C0509B8E5A56}"/>
          </ac:grpSpMkLst>
        </pc:grpChg>
        <pc:grpChg chg="add mod">
          <ac:chgData name="Wade Wilson" userId="4c3e4e0cd094df8b" providerId="LiveId" clId="{2CE49339-1F26-4283-B3F0-09A3D6D19776}" dt="2021-08-17T14:07:17.982" v="1258" actId="164"/>
          <ac:grpSpMkLst>
            <pc:docMk/>
            <pc:sldMk cId="967030477" sldId="262"/>
            <ac:grpSpMk id="58" creationId="{670411B0-D929-447A-9601-785C56F499E3}"/>
          </ac:grpSpMkLst>
        </pc:grpChg>
        <pc:grpChg chg="add del mod">
          <ac:chgData name="Wade Wilson" userId="4c3e4e0cd094df8b" providerId="LiveId" clId="{2CE49339-1F26-4283-B3F0-09A3D6D19776}" dt="2021-08-17T14:08:17.475" v="1273"/>
          <ac:grpSpMkLst>
            <pc:docMk/>
            <pc:sldMk cId="967030477" sldId="262"/>
            <ac:grpSpMk id="59" creationId="{3881FEE1-D554-4312-BC7B-FDC5B046B17E}"/>
          </ac:grpSpMkLst>
        </pc:grpChg>
        <pc:grpChg chg="mod">
          <ac:chgData name="Wade Wilson" userId="4c3e4e0cd094df8b" providerId="LiveId" clId="{2CE49339-1F26-4283-B3F0-09A3D6D19776}" dt="2021-08-17T14:08:16.491" v="1272"/>
          <ac:grpSpMkLst>
            <pc:docMk/>
            <pc:sldMk cId="967030477" sldId="262"/>
            <ac:grpSpMk id="73" creationId="{40F7D61F-5013-419D-9D0C-F79E7EC1ED57}"/>
          </ac:grpSpMkLst>
        </pc:grpChg>
        <pc:grpChg chg="mod">
          <ac:chgData name="Wade Wilson" userId="4c3e4e0cd094df8b" providerId="LiveId" clId="{2CE49339-1F26-4283-B3F0-09A3D6D19776}" dt="2021-08-17T14:08:16.491" v="1272"/>
          <ac:grpSpMkLst>
            <pc:docMk/>
            <pc:sldMk cId="967030477" sldId="262"/>
            <ac:grpSpMk id="79" creationId="{334B6F23-BF45-4B97-A4D7-AEB446627872}"/>
          </ac:grpSpMkLst>
        </pc:grpChg>
        <pc:picChg chg="add del mod">
          <ac:chgData name="Wade Wilson" userId="4c3e4e0cd094df8b" providerId="LiveId" clId="{2CE49339-1F26-4283-B3F0-09A3D6D19776}" dt="2021-08-17T14:01:35.882" v="1151" actId="478"/>
          <ac:picMkLst>
            <pc:docMk/>
            <pc:sldMk cId="967030477" sldId="262"/>
            <ac:picMk id="21" creationId="{F9010C13-3BB9-4F40-9A26-0C607F56F305}"/>
          </ac:picMkLst>
        </pc:picChg>
        <pc:picChg chg="add del">
          <ac:chgData name="Wade Wilson" userId="4c3e4e0cd094df8b" providerId="LiveId" clId="{2CE49339-1F26-4283-B3F0-09A3D6D19776}" dt="2021-08-17T14:08:18.029" v="1275" actId="21"/>
          <ac:picMkLst>
            <pc:docMk/>
            <pc:sldMk cId="967030477" sldId="262"/>
            <ac:picMk id="92" creationId="{BBFAAFF3-5149-4344-B854-03B34195B817}"/>
          </ac:picMkLst>
        </pc:pic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8" creationId="{767A1B37-3B83-4DBE-A301-3E06AF158A6F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9" creationId="{9932516D-2F41-45B1-A4B2-CF10073463DF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10" creationId="{8DACD14B-1DB5-4A55-9BCF-5044A7CF1278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11" creationId="{73BAE787-6B18-470D-96EE-47D39C8DF3EF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12" creationId="{A368CDE7-4F3C-4559-B63E-23BB756AD48D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13" creationId="{A947AE71-290E-48AB-8D73-5FCEDC9EEF94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14" creationId="{1CFD8604-CE07-42CA-99E1-91765BCA2532}"/>
          </ac:cxnSpMkLst>
        </pc:cxnChg>
        <pc:cxnChg chg="add del mod">
          <ac:chgData name="Wade Wilson" userId="4c3e4e0cd094df8b" providerId="LiveId" clId="{2CE49339-1F26-4283-B3F0-09A3D6D19776}" dt="2021-08-17T14:02:19.150" v="1169" actId="21"/>
          <ac:cxnSpMkLst>
            <pc:docMk/>
            <pc:sldMk cId="967030477" sldId="262"/>
            <ac:cxnSpMk id="26" creationId="{C01F2D4B-02E2-4473-9E64-32DB6A8F7EB4}"/>
          </ac:cxnSpMkLst>
        </pc:cxnChg>
        <pc:cxnChg chg="add del mod">
          <ac:chgData name="Wade Wilson" userId="4c3e4e0cd094df8b" providerId="LiveId" clId="{2CE49339-1F26-4283-B3F0-09A3D6D19776}" dt="2021-08-17T14:02:16.901" v="1166"/>
          <ac:cxnSpMkLst>
            <pc:docMk/>
            <pc:sldMk cId="967030477" sldId="262"/>
            <ac:cxnSpMk id="27" creationId="{9CF35F3C-391C-42EE-BF14-553146547898}"/>
          </ac:cxnSpMkLst>
        </pc:cxnChg>
        <pc:cxnChg chg="add mod">
          <ac:chgData name="Wade Wilson" userId="4c3e4e0cd094df8b" providerId="LiveId" clId="{2CE49339-1F26-4283-B3F0-09A3D6D19776}" dt="2021-08-17T14:02:15.748" v="1163"/>
          <ac:cxnSpMkLst>
            <pc:docMk/>
            <pc:sldMk cId="967030477" sldId="262"/>
            <ac:cxnSpMk id="30" creationId="{EE849518-0A60-4CBE-974F-ED80ACD6D1B2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42" creationId="{049EC971-499C-45EE-AA6D-46DCBF53B9F7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43" creationId="{455FEF16-E966-4A5A-9ED6-CEDC8DD23E76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47" creationId="{957B5C13-8529-4D0F-B19F-3A52376605C6}"/>
          </ac:cxnSpMkLst>
        </pc:cxnChg>
        <pc:cxnChg chg="add mod">
          <ac:chgData name="Wade Wilson" userId="4c3e4e0cd094df8b" providerId="LiveId" clId="{2CE49339-1F26-4283-B3F0-09A3D6D19776}" dt="2021-08-17T14:07:17.982" v="1258" actId="164"/>
          <ac:cxnSpMkLst>
            <pc:docMk/>
            <pc:sldMk cId="967030477" sldId="262"/>
            <ac:cxnSpMk id="56" creationId="{5ABB8329-72FB-4E32-99BB-F89A92D71BA4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2" creationId="{D3C957F7-CFFA-457F-9FE5-0C4372BED258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3" creationId="{7EAC0335-B8DF-4ED9-A006-7C37C44F015E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4" creationId="{545BEF4F-A490-435C-93BB-E7E6C5AE5535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5" creationId="{D3C4BB12-9E4E-49DE-ACB8-20B6382F5E10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6" creationId="{9A9FBA89-A6E0-4596-893B-ADAECD66DC04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7" creationId="{D85CDD49-00F9-4E9F-BD47-3D639661C9BE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68" creationId="{7157CB6B-D45A-42FB-A428-47D1E636CD3E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75" creationId="{7931A5E1-4AB9-41B8-8D0D-2D8DA24AFF0B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76" creationId="{13942DF0-5064-437E-9789-32678CF0708B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77" creationId="{D4C1344E-D80E-44F3-8D60-46550A8955B0}"/>
          </ac:cxnSpMkLst>
        </pc:cxnChg>
        <pc:cxnChg chg="mod">
          <ac:chgData name="Wade Wilson" userId="4c3e4e0cd094df8b" providerId="LiveId" clId="{2CE49339-1F26-4283-B3F0-09A3D6D19776}" dt="2021-08-17T14:08:16.491" v="1272"/>
          <ac:cxnSpMkLst>
            <pc:docMk/>
            <pc:sldMk cId="967030477" sldId="262"/>
            <ac:cxnSpMk id="81" creationId="{9DC01C25-33C0-4B72-BE84-CBAF78D01111}"/>
          </ac:cxnSpMkLst>
        </pc:cxnChg>
      </pc:sldChg>
      <pc:sldChg chg="addSp delSp modSp add mod">
        <pc:chgData name="Wade Wilson" userId="4c3e4e0cd094df8b" providerId="LiveId" clId="{2CE49339-1F26-4283-B3F0-09A3D6D19776}" dt="2021-08-17T15:25:33.010" v="1286" actId="21"/>
        <pc:sldMkLst>
          <pc:docMk/>
          <pc:sldMk cId="1684174730" sldId="263"/>
        </pc:sldMkLst>
        <pc:spChg chg="mod">
          <ac:chgData name="Wade Wilson" userId="4c3e4e0cd094df8b" providerId="LiveId" clId="{2CE49339-1F26-4283-B3F0-09A3D6D19776}" dt="2021-08-17T15:25:22.701" v="1280" actId="13822"/>
          <ac:spMkLst>
            <pc:docMk/>
            <pc:sldMk cId="1684174730" sldId="263"/>
            <ac:spMk id="36" creationId="{4FBF07F4-5F99-46F6-9EF0-8164D8027BC0}"/>
          </ac:spMkLst>
        </pc:spChg>
        <pc:spChg chg="mod">
          <ac:chgData name="Wade Wilson" userId="4c3e4e0cd094df8b" providerId="LiveId" clId="{2CE49339-1F26-4283-B3F0-09A3D6D19776}" dt="2021-08-17T15:25:28.144" v="1282" actId="13822"/>
          <ac:spMkLst>
            <pc:docMk/>
            <pc:sldMk cId="1684174730" sldId="263"/>
            <ac:spMk id="37" creationId="{F996C5A0-0BF2-4328-B8E9-9EE2B74BD0C7}"/>
          </ac:spMkLst>
        </pc:spChg>
        <pc:spChg chg="mod">
          <ac:chgData name="Wade Wilson" userId="4c3e4e0cd094df8b" providerId="LiveId" clId="{2CE49339-1F26-4283-B3F0-09A3D6D19776}" dt="2021-08-17T15:25:24.876" v="1281" actId="13822"/>
          <ac:spMkLst>
            <pc:docMk/>
            <pc:sldMk cId="1684174730" sldId="263"/>
            <ac:spMk id="38" creationId="{1C9CAFEF-681A-4266-95BD-9BDBCC08BEEE}"/>
          </ac:spMkLst>
        </pc:spChg>
        <pc:spChg chg="mod">
          <ac:chgData name="Wade Wilson" userId="4c3e4e0cd094df8b" providerId="LiveId" clId="{2CE49339-1F26-4283-B3F0-09A3D6D19776}" dt="2021-08-17T15:25:28.144" v="1282" actId="13822"/>
          <ac:spMkLst>
            <pc:docMk/>
            <pc:sldMk cId="1684174730" sldId="263"/>
            <ac:spMk id="39" creationId="{8D3AB024-F26B-497D-93C9-266FBEB8D945}"/>
          </ac:spMkLst>
        </pc:spChg>
        <pc:spChg chg="mod">
          <ac:chgData name="Wade Wilson" userId="4c3e4e0cd094df8b" providerId="LiveId" clId="{2CE49339-1F26-4283-B3F0-09A3D6D19776}" dt="2021-08-17T15:25:20.543" v="1279" actId="207"/>
          <ac:spMkLst>
            <pc:docMk/>
            <pc:sldMk cId="1684174730" sldId="263"/>
            <ac:spMk id="40" creationId="{1016FF21-8BCA-49BC-8D65-F08CDF681EFC}"/>
          </ac:spMkLst>
        </pc:spChg>
        <pc:spChg chg="mod">
          <ac:chgData name="Wade Wilson" userId="4c3e4e0cd094df8b" providerId="LiveId" clId="{2CE49339-1F26-4283-B3F0-09A3D6D19776}" dt="2021-08-17T15:25:20.543" v="1279" actId="207"/>
          <ac:spMkLst>
            <pc:docMk/>
            <pc:sldMk cId="1684174730" sldId="263"/>
            <ac:spMk id="41" creationId="{A6F4F6E0-9ED7-47F6-A528-13CBAFB6EEAF}"/>
          </ac:spMkLst>
        </pc:spChg>
        <pc:spChg chg="mod">
          <ac:chgData name="Wade Wilson" userId="4c3e4e0cd094df8b" providerId="LiveId" clId="{2CE49339-1F26-4283-B3F0-09A3D6D19776}" dt="2021-08-17T15:25:20.543" v="1279" actId="207"/>
          <ac:spMkLst>
            <pc:docMk/>
            <pc:sldMk cId="1684174730" sldId="263"/>
            <ac:spMk id="44" creationId="{49C95DCC-37C1-48F9-9C74-DECAEC75953A}"/>
          </ac:spMkLst>
        </pc:spChg>
        <pc:spChg chg="mod">
          <ac:chgData name="Wade Wilson" userId="4c3e4e0cd094df8b" providerId="LiveId" clId="{2CE49339-1F26-4283-B3F0-09A3D6D19776}" dt="2021-08-17T15:25:28.144" v="1282" actId="13822"/>
          <ac:spMkLst>
            <pc:docMk/>
            <pc:sldMk cId="1684174730" sldId="263"/>
            <ac:spMk id="59" creationId="{FC931CBD-AC6C-4FB1-B9FE-7CDB49063A2F}"/>
          </ac:spMkLst>
        </pc:spChg>
        <pc:spChg chg="mod">
          <ac:chgData name="Wade Wilson" userId="4c3e4e0cd094df8b" providerId="LiveId" clId="{2CE49339-1F26-4283-B3F0-09A3D6D19776}" dt="2021-08-17T15:25:20.543" v="1279" actId="207"/>
          <ac:spMkLst>
            <pc:docMk/>
            <pc:sldMk cId="1684174730" sldId="263"/>
            <ac:spMk id="60" creationId="{EB17D568-B1E2-42D2-A28A-0B2280E86FE1}"/>
          </ac:spMkLst>
        </pc:spChg>
        <pc:spChg chg="mod">
          <ac:chgData name="Wade Wilson" userId="4c3e4e0cd094df8b" providerId="LiveId" clId="{2CE49339-1F26-4283-B3F0-09A3D6D19776}" dt="2021-08-17T15:25:13.964" v="1278"/>
          <ac:spMkLst>
            <pc:docMk/>
            <pc:sldMk cId="1684174730" sldId="263"/>
            <ac:spMk id="62" creationId="{7D7493E1-2873-4F57-9D61-5948BF4BD341}"/>
          </ac:spMkLst>
        </pc:spChg>
        <pc:spChg chg="mod">
          <ac:chgData name="Wade Wilson" userId="4c3e4e0cd094df8b" providerId="LiveId" clId="{2CE49339-1F26-4283-B3F0-09A3D6D19776}" dt="2021-08-17T15:25:13.964" v="1278"/>
          <ac:spMkLst>
            <pc:docMk/>
            <pc:sldMk cId="1684174730" sldId="263"/>
            <ac:spMk id="63" creationId="{8CDAEA8E-C144-4220-A0DA-4E7D0F787005}"/>
          </ac:spMkLst>
        </pc:spChg>
        <pc:spChg chg="mod">
          <ac:chgData name="Wade Wilson" userId="4c3e4e0cd094df8b" providerId="LiveId" clId="{2CE49339-1F26-4283-B3F0-09A3D6D19776}" dt="2021-08-17T15:25:13.964" v="1278"/>
          <ac:spMkLst>
            <pc:docMk/>
            <pc:sldMk cId="1684174730" sldId="263"/>
            <ac:spMk id="64" creationId="{79B6C4B1-9774-4B65-B8A2-DB45C6A2D98B}"/>
          </ac:spMkLst>
        </pc:spChg>
        <pc:spChg chg="mod">
          <ac:chgData name="Wade Wilson" userId="4c3e4e0cd094df8b" providerId="LiveId" clId="{2CE49339-1F26-4283-B3F0-09A3D6D19776}" dt="2021-08-17T15:25:13.964" v="1278"/>
          <ac:spMkLst>
            <pc:docMk/>
            <pc:sldMk cId="1684174730" sldId="263"/>
            <ac:spMk id="65" creationId="{632E2DDE-B49C-4462-865A-02840B3F2780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67" creationId="{8A414B76-8147-4FB7-B4D5-368FDA29823D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68" creationId="{7513ECE6-5248-434B-844E-61B534C04F64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69" creationId="{0A5E62B6-1BF1-468F-BE57-8F8367E6712D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0" creationId="{8B824A51-DFE2-40DB-9A32-6721F019E3E9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1" creationId="{00C49E27-8834-4690-8183-75CE34D428C2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2" creationId="{8DF7C8CC-F831-4A0C-89B3-9DA995742CD3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3" creationId="{562A6A4C-9A3E-4E2A-8AF6-9FEA2B01F7D2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7" creationId="{A826C4F9-F25A-4E30-95F2-60AAFE51EFA7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78" creationId="{2823D67E-5D8E-435E-93E2-7D505FF1D321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80" creationId="{0FBB0442-5645-48EC-824B-DD399D197651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81" creationId="{2D716C3B-9409-47F2-ADC3-31A3A7144849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82" creationId="{8D24530D-B9EC-47D8-A462-CFFBEB045D66}"/>
          </ac:spMkLst>
        </pc:spChg>
        <pc:spChg chg="mod">
          <ac:chgData name="Wade Wilson" userId="4c3e4e0cd094df8b" providerId="LiveId" clId="{2CE49339-1F26-4283-B3F0-09A3D6D19776}" dt="2021-08-17T15:25:30.067" v="1283"/>
          <ac:spMkLst>
            <pc:docMk/>
            <pc:sldMk cId="1684174730" sldId="263"/>
            <ac:spMk id="83" creationId="{714053EA-54C8-4E9D-9913-77FD754A551F}"/>
          </ac:spMkLst>
        </pc:spChg>
        <pc:grpChg chg="add mod">
          <ac:chgData name="Wade Wilson" userId="4c3e4e0cd094df8b" providerId="LiveId" clId="{2CE49339-1F26-4283-B3F0-09A3D6D19776}" dt="2021-08-17T15:25:13.964" v="1278"/>
          <ac:grpSpMkLst>
            <pc:docMk/>
            <pc:sldMk cId="1684174730" sldId="263"/>
            <ac:grpSpMk id="35" creationId="{EE4ACBF3-BD2E-4085-873D-F447ECBDE965}"/>
          </ac:grpSpMkLst>
        </pc:grpChg>
        <pc:grpChg chg="del">
          <ac:chgData name="Wade Wilson" userId="4c3e4e0cd094df8b" providerId="LiveId" clId="{2CE49339-1F26-4283-B3F0-09A3D6D19776}" dt="2021-08-17T15:25:13.747" v="1277" actId="478"/>
          <ac:grpSpMkLst>
            <pc:docMk/>
            <pc:sldMk cId="1684174730" sldId="263"/>
            <ac:grpSpMk id="58" creationId="{670411B0-D929-447A-9601-785C56F499E3}"/>
          </ac:grpSpMkLst>
        </pc:grpChg>
        <pc:grpChg chg="add del mod">
          <ac:chgData name="Wade Wilson" userId="4c3e4e0cd094df8b" providerId="LiveId" clId="{2CE49339-1F26-4283-B3F0-09A3D6D19776}" dt="2021-08-17T15:25:32.285" v="1284"/>
          <ac:grpSpMkLst>
            <pc:docMk/>
            <pc:sldMk cId="1684174730" sldId="263"/>
            <ac:grpSpMk id="66" creationId="{95D1651F-7650-4517-B1E3-06AF66F8B360}"/>
          </ac:grpSpMkLst>
        </pc:grpChg>
        <pc:picChg chg="add del">
          <ac:chgData name="Wade Wilson" userId="4c3e4e0cd094df8b" providerId="LiveId" clId="{2CE49339-1F26-4283-B3F0-09A3D6D19776}" dt="2021-08-17T15:25:33.010" v="1286" actId="21"/>
          <ac:picMkLst>
            <pc:docMk/>
            <pc:sldMk cId="1684174730" sldId="263"/>
            <ac:picMk id="2" creationId="{8A1F9271-CD5A-412B-8F74-79C886762793}"/>
          </ac:picMkLst>
        </pc:picChg>
        <pc:cxnChg chg="mod">
          <ac:chgData name="Wade Wilson" userId="4c3e4e0cd094df8b" providerId="LiveId" clId="{2CE49339-1F26-4283-B3F0-09A3D6D19776}" dt="2021-08-17T15:25:13.747" v="1277" actId="478"/>
          <ac:cxnSpMkLst>
            <pc:docMk/>
            <pc:sldMk cId="1684174730" sldId="263"/>
            <ac:cxnSpMk id="12" creationId="{A368CDE7-4F3C-4559-B63E-23BB756AD48D}"/>
          </ac:cxnSpMkLst>
        </pc:cxnChg>
        <pc:cxnChg chg="mod">
          <ac:chgData name="Wade Wilson" userId="4c3e4e0cd094df8b" providerId="LiveId" clId="{2CE49339-1F26-4283-B3F0-09A3D6D19776}" dt="2021-08-17T15:25:13.747" v="1277" actId="478"/>
          <ac:cxnSpMkLst>
            <pc:docMk/>
            <pc:sldMk cId="1684174730" sldId="263"/>
            <ac:cxnSpMk id="13" creationId="{A947AE71-290E-48AB-8D73-5FCEDC9EEF94}"/>
          </ac:cxnSpMkLst>
        </pc:cxnChg>
        <pc:cxnChg chg="mod">
          <ac:chgData name="Wade Wilson" userId="4c3e4e0cd094df8b" providerId="LiveId" clId="{2CE49339-1F26-4283-B3F0-09A3D6D19776}" dt="2021-08-17T15:25:13.747" v="1277" actId="478"/>
          <ac:cxnSpMkLst>
            <pc:docMk/>
            <pc:sldMk cId="1684174730" sldId="263"/>
            <ac:cxnSpMk id="14" creationId="{1CFD8604-CE07-42CA-99E1-91765BCA2532}"/>
          </ac:cxnSpMkLst>
        </pc:cxnChg>
        <pc:cxnChg chg="mod">
          <ac:chgData name="Wade Wilson" userId="4c3e4e0cd094df8b" providerId="LiveId" clId="{2CE49339-1F26-4283-B3F0-09A3D6D19776}" dt="2021-08-17T15:25:13.747" v="1277" actId="478"/>
          <ac:cxnSpMkLst>
            <pc:docMk/>
            <pc:sldMk cId="1684174730" sldId="263"/>
            <ac:cxnSpMk id="42" creationId="{049EC971-499C-45EE-AA6D-46DCBF53B9F7}"/>
          </ac:cxnSpMkLst>
        </pc:cxnChg>
        <pc:cxnChg chg="mod">
          <ac:chgData name="Wade Wilson" userId="4c3e4e0cd094df8b" providerId="LiveId" clId="{2CE49339-1F26-4283-B3F0-09A3D6D19776}" dt="2021-08-17T15:25:13.747" v="1277" actId="478"/>
          <ac:cxnSpMkLst>
            <pc:docMk/>
            <pc:sldMk cId="1684174730" sldId="263"/>
            <ac:cxnSpMk id="43" creationId="{455FEF16-E966-4A5A-9ED6-CEDC8DD23E76}"/>
          </ac:cxnSpMkLst>
        </pc:cxnChg>
        <pc:cxnChg chg="mod">
          <ac:chgData name="Wade Wilson" userId="4c3e4e0cd094df8b" providerId="LiveId" clId="{2CE49339-1F26-4283-B3F0-09A3D6D19776}" dt="2021-08-17T15:25:13.964" v="1278"/>
          <ac:cxnSpMkLst>
            <pc:docMk/>
            <pc:sldMk cId="1684174730" sldId="263"/>
            <ac:cxnSpMk id="45" creationId="{2D75F3FA-60FD-4414-8AE6-EF84BCAEF6A6}"/>
          </ac:cxnSpMkLst>
        </pc:cxnChg>
        <pc:cxnChg chg="mod">
          <ac:chgData name="Wade Wilson" userId="4c3e4e0cd094df8b" providerId="LiveId" clId="{2CE49339-1F26-4283-B3F0-09A3D6D19776}" dt="2021-08-17T15:25:13.964" v="1278"/>
          <ac:cxnSpMkLst>
            <pc:docMk/>
            <pc:sldMk cId="1684174730" sldId="263"/>
            <ac:cxnSpMk id="46" creationId="{C01B6CAF-5377-480F-971B-875349688D86}"/>
          </ac:cxnSpMkLst>
        </pc:cxnChg>
        <pc:cxnChg chg="mod">
          <ac:chgData name="Wade Wilson" userId="4c3e4e0cd094df8b" providerId="LiveId" clId="{2CE49339-1F26-4283-B3F0-09A3D6D19776}" dt="2021-08-17T15:25:13.964" v="1278"/>
          <ac:cxnSpMkLst>
            <pc:docMk/>
            <pc:sldMk cId="1684174730" sldId="263"/>
            <ac:cxnSpMk id="57" creationId="{569ADFC8-4A8B-4A6A-B396-4971973FBF60}"/>
          </ac:cxnSpMkLst>
        </pc:cxnChg>
        <pc:cxnChg chg="mod">
          <ac:chgData name="Wade Wilson" userId="4c3e4e0cd094df8b" providerId="LiveId" clId="{2CE49339-1F26-4283-B3F0-09A3D6D19776}" dt="2021-08-17T15:25:13.964" v="1278"/>
          <ac:cxnSpMkLst>
            <pc:docMk/>
            <pc:sldMk cId="1684174730" sldId="263"/>
            <ac:cxnSpMk id="61" creationId="{602DB2A9-2DDA-41D2-8D27-55A8E07FAFCF}"/>
          </ac:cxnSpMkLst>
        </pc:cxnChg>
        <pc:cxnChg chg="mod">
          <ac:chgData name="Wade Wilson" userId="4c3e4e0cd094df8b" providerId="LiveId" clId="{2CE49339-1F26-4283-B3F0-09A3D6D19776}" dt="2021-08-17T15:25:30.067" v="1283"/>
          <ac:cxnSpMkLst>
            <pc:docMk/>
            <pc:sldMk cId="1684174730" sldId="263"/>
            <ac:cxnSpMk id="74" creationId="{2060453C-9579-42B2-81A8-44C02253DEFA}"/>
          </ac:cxnSpMkLst>
        </pc:cxnChg>
        <pc:cxnChg chg="mod">
          <ac:chgData name="Wade Wilson" userId="4c3e4e0cd094df8b" providerId="LiveId" clId="{2CE49339-1F26-4283-B3F0-09A3D6D19776}" dt="2021-08-17T15:25:30.067" v="1283"/>
          <ac:cxnSpMkLst>
            <pc:docMk/>
            <pc:sldMk cId="1684174730" sldId="263"/>
            <ac:cxnSpMk id="75" creationId="{662EEC01-14BA-48CA-B077-78B38D7EB223}"/>
          </ac:cxnSpMkLst>
        </pc:cxnChg>
        <pc:cxnChg chg="mod">
          <ac:chgData name="Wade Wilson" userId="4c3e4e0cd094df8b" providerId="LiveId" clId="{2CE49339-1F26-4283-B3F0-09A3D6D19776}" dt="2021-08-17T15:25:30.067" v="1283"/>
          <ac:cxnSpMkLst>
            <pc:docMk/>
            <pc:sldMk cId="1684174730" sldId="263"/>
            <ac:cxnSpMk id="76" creationId="{FB7AA34A-ECEC-4CB4-988B-EC8B9E9B1E95}"/>
          </ac:cxnSpMkLst>
        </pc:cxnChg>
        <pc:cxnChg chg="mod">
          <ac:chgData name="Wade Wilson" userId="4c3e4e0cd094df8b" providerId="LiveId" clId="{2CE49339-1F26-4283-B3F0-09A3D6D19776}" dt="2021-08-17T15:25:30.067" v="1283"/>
          <ac:cxnSpMkLst>
            <pc:docMk/>
            <pc:sldMk cId="1684174730" sldId="263"/>
            <ac:cxnSpMk id="79" creationId="{E8A3F7C1-5FE3-417B-860A-795ACB992E06}"/>
          </ac:cxnSpMkLst>
        </pc:cxnChg>
      </pc:sldChg>
      <pc:sldChg chg="addSp delSp modSp add mod">
        <pc:chgData name="Wade Wilson" userId="4c3e4e0cd094df8b" providerId="LiveId" clId="{2CE49339-1F26-4283-B3F0-09A3D6D19776}" dt="2021-08-17T15:34:30.736" v="1303" actId="21"/>
        <pc:sldMkLst>
          <pc:docMk/>
          <pc:sldMk cId="2632636692" sldId="264"/>
        </pc:sldMkLst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0" creationId="{DE2C6AC8-207E-4DEA-8D8D-2CFDBF71971F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1" creationId="{8D47683F-F049-4875-A2DE-5FE4CF2E75ED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2" creationId="{6EB8612C-484D-468E-AA27-52271B5E25CB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3" creationId="{A199F407-6CF5-4492-85B9-EDDF5B912585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4" creationId="{204DAEF1-5EF9-4125-BA70-0F7E685327FE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5" creationId="{EFFD6851-5EFF-4C49-8F5D-D4FB966CC7F8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26" creationId="{0FC19050-E7FF-4861-B86B-AB84333E94ED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30" creationId="{D1FD680D-E279-4E3B-AC1F-8B317B780B38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31" creationId="{0A560529-AE2B-4C56-A56E-828E72A39BE5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33" creationId="{5CCD9685-50D6-4D02-91C6-CB2A94F997A1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34" creationId="{820C558C-84FC-43B7-83EB-156B567318CF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42" creationId="{F86C25B6-38E7-4451-B76B-97D5CBC31B3B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43" creationId="{4E973FB1-BE95-4DE0-8634-DAD2A6BE98EE}"/>
          </ac:spMkLst>
        </pc:spChg>
        <pc:spChg chg="add del mod">
          <ac:chgData name="Wade Wilson" userId="4c3e4e0cd094df8b" providerId="LiveId" clId="{2CE49339-1F26-4283-B3F0-09A3D6D19776}" dt="2021-08-17T15:34:13.384" v="1294" actId="478"/>
          <ac:spMkLst>
            <pc:docMk/>
            <pc:sldMk cId="2632636692" sldId="264"/>
            <ac:spMk id="47" creationId="{B89A7255-1C3C-4A4D-B8B8-EF32FAA80DB1}"/>
          </ac:spMkLst>
        </pc:spChg>
        <pc:spChg chg="add del mod">
          <ac:chgData name="Wade Wilson" userId="4c3e4e0cd094df8b" providerId="LiveId" clId="{2CE49339-1F26-4283-B3F0-09A3D6D19776}" dt="2021-08-17T15:34:13.384" v="1294" actId="478"/>
          <ac:spMkLst>
            <pc:docMk/>
            <pc:sldMk cId="2632636692" sldId="264"/>
            <ac:spMk id="48" creationId="{7C871B8A-2AD4-4F82-9544-BB578D5C38E7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49" creationId="{6C17C889-A46C-44A1-8888-32852ED62D8E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50" creationId="{CA0C4ED7-4785-4F64-A235-1EEEF9691DD2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51" creationId="{30505DEB-A88B-425A-AAA2-D0F12AD9B95D}"/>
          </ac:spMkLst>
        </pc:spChg>
        <pc:spChg chg="add mod">
          <ac:chgData name="Wade Wilson" userId="4c3e4e0cd094df8b" providerId="LiveId" clId="{2CE49339-1F26-4283-B3F0-09A3D6D19776}" dt="2021-08-17T15:34:27.869" v="1299" actId="164"/>
          <ac:spMkLst>
            <pc:docMk/>
            <pc:sldMk cId="2632636692" sldId="264"/>
            <ac:spMk id="52" creationId="{F909BF0F-AC66-47A5-8AC8-1390B2DB60D1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54" creationId="{4A567606-996F-44FC-BF1D-16111830D29C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55" creationId="{8C673D19-C541-4FF1-9E35-29A05E7AEC73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56" creationId="{56F92BD6-D032-48A7-AEAD-ED80AF222514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58" creationId="{921292AC-F363-45BB-967E-D59A38675E12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66" creationId="{744C20B9-AD21-4D6A-99E4-6B452C4213EC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67" creationId="{1FB3F6AB-B603-477E-B573-5950FB3F8FF1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68" creationId="{44057B80-D398-42FA-B281-000720087C3D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2" creationId="{91DEFF35-7244-428B-BAA3-EA460A362A6F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3" creationId="{217E8CCE-DF07-408B-8884-C2A4D66461D0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5" creationId="{F19C0C6D-AB14-419B-BFC8-E05542B0EDED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6" creationId="{B28DCC85-673A-41E8-A527-8057139F9F1B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7" creationId="{11BF1CEC-0F12-45AC-ADDE-818EA754F534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8" creationId="{EF6A948D-25E8-4A56-97BC-3CBC527A0412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79" creationId="{087A795B-8F69-40CB-83B1-FEEE7E322E10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80" creationId="{52BC6B61-7F41-4C83-A1D9-57C6A50F343B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81" creationId="{653C3F79-D7B6-4BFA-ABD2-FF505C11462E}"/>
          </ac:spMkLst>
        </pc:spChg>
        <pc:spChg chg="mod">
          <ac:chgData name="Wade Wilson" userId="4c3e4e0cd094df8b" providerId="LiveId" clId="{2CE49339-1F26-4283-B3F0-09A3D6D19776}" dt="2021-08-17T15:34:28.640" v="1300"/>
          <ac:spMkLst>
            <pc:docMk/>
            <pc:sldMk cId="2632636692" sldId="264"/>
            <ac:spMk id="82" creationId="{6E46312C-6CE8-49CD-941D-C0EBAFF27D8F}"/>
          </ac:spMkLst>
        </pc:spChg>
        <pc:grpChg chg="add mod">
          <ac:chgData name="Wade Wilson" userId="4c3e4e0cd094df8b" providerId="LiveId" clId="{2CE49339-1F26-4283-B3F0-09A3D6D19776}" dt="2021-08-17T15:34:27.869" v="1299" actId="164"/>
          <ac:grpSpMkLst>
            <pc:docMk/>
            <pc:sldMk cId="2632636692" sldId="264"/>
            <ac:grpSpMk id="2" creationId="{BA386806-B793-4C83-A2DF-14CC5AEFEAF1}"/>
          </ac:grpSpMkLst>
        </pc:grpChg>
        <pc:grpChg chg="del">
          <ac:chgData name="Wade Wilson" userId="4c3e4e0cd094df8b" providerId="LiveId" clId="{2CE49339-1F26-4283-B3F0-09A3D6D19776}" dt="2021-08-17T15:33:58.530" v="1288" actId="478"/>
          <ac:grpSpMkLst>
            <pc:docMk/>
            <pc:sldMk cId="2632636692" sldId="264"/>
            <ac:grpSpMk id="35" creationId="{EE4ACBF3-BD2E-4085-873D-F447ECBDE965}"/>
          </ac:grpSpMkLst>
        </pc:grpChg>
        <pc:grpChg chg="add del mod">
          <ac:chgData name="Wade Wilson" userId="4c3e4e0cd094df8b" providerId="LiveId" clId="{2CE49339-1F26-4283-B3F0-09A3D6D19776}" dt="2021-08-17T15:34:30.080" v="1301"/>
          <ac:grpSpMkLst>
            <pc:docMk/>
            <pc:sldMk cId="2632636692" sldId="264"/>
            <ac:grpSpMk id="53" creationId="{CA5FD59C-24A8-4A77-9F8A-E0AA8848CEC0}"/>
          </ac:grpSpMkLst>
        </pc:grpChg>
        <pc:picChg chg="add del">
          <ac:chgData name="Wade Wilson" userId="4c3e4e0cd094df8b" providerId="LiveId" clId="{2CE49339-1F26-4283-B3F0-09A3D6D19776}" dt="2021-08-17T15:34:30.736" v="1303" actId="21"/>
          <ac:picMkLst>
            <pc:docMk/>
            <pc:sldMk cId="2632636692" sldId="264"/>
            <ac:picMk id="3" creationId="{FD6247CC-9C20-4CE7-B792-61118F5B0FCA}"/>
          </ac:picMkLst>
        </pc:picChg>
        <pc:cxnChg chg="add mod">
          <ac:chgData name="Wade Wilson" userId="4c3e4e0cd094df8b" providerId="LiveId" clId="{2CE49339-1F26-4283-B3F0-09A3D6D19776}" dt="2021-08-17T15:34:27.869" v="1299" actId="164"/>
          <ac:cxnSpMkLst>
            <pc:docMk/>
            <pc:sldMk cId="2632636692" sldId="264"/>
            <ac:cxnSpMk id="27" creationId="{481F3B0F-E6A6-4BB2-8659-2ACCC85F6848}"/>
          </ac:cxnSpMkLst>
        </pc:cxnChg>
        <pc:cxnChg chg="add mod">
          <ac:chgData name="Wade Wilson" userId="4c3e4e0cd094df8b" providerId="LiveId" clId="{2CE49339-1F26-4283-B3F0-09A3D6D19776}" dt="2021-08-17T15:34:27.869" v="1299" actId="164"/>
          <ac:cxnSpMkLst>
            <pc:docMk/>
            <pc:sldMk cId="2632636692" sldId="264"/>
            <ac:cxnSpMk id="28" creationId="{B774686F-8E39-42B8-9EF6-D1D688197298}"/>
          </ac:cxnSpMkLst>
        </pc:cxnChg>
        <pc:cxnChg chg="add mod">
          <ac:chgData name="Wade Wilson" userId="4c3e4e0cd094df8b" providerId="LiveId" clId="{2CE49339-1F26-4283-B3F0-09A3D6D19776}" dt="2021-08-17T15:34:27.869" v="1299" actId="164"/>
          <ac:cxnSpMkLst>
            <pc:docMk/>
            <pc:sldMk cId="2632636692" sldId="264"/>
            <ac:cxnSpMk id="29" creationId="{C7F4511F-1B46-4D0D-B0E2-338ACA658A2D}"/>
          </ac:cxnSpMkLst>
        </pc:cxnChg>
        <pc:cxnChg chg="add mod">
          <ac:chgData name="Wade Wilson" userId="4c3e4e0cd094df8b" providerId="LiveId" clId="{2CE49339-1F26-4283-B3F0-09A3D6D19776}" dt="2021-08-17T15:34:27.869" v="1299" actId="164"/>
          <ac:cxnSpMkLst>
            <pc:docMk/>
            <pc:sldMk cId="2632636692" sldId="264"/>
            <ac:cxnSpMk id="32" creationId="{8BB5DAF9-D52A-4909-AED1-BD070DE24037}"/>
          </ac:cxnSpMkLst>
        </pc:cxnChg>
        <pc:cxnChg chg="mod">
          <ac:chgData name="Wade Wilson" userId="4c3e4e0cd094df8b" providerId="LiveId" clId="{2CE49339-1F26-4283-B3F0-09A3D6D19776}" dt="2021-08-17T15:34:28.640" v="1300"/>
          <ac:cxnSpMkLst>
            <pc:docMk/>
            <pc:sldMk cId="2632636692" sldId="264"/>
            <ac:cxnSpMk id="69" creationId="{80D419C8-28D4-4074-A2AC-86ED68B1016A}"/>
          </ac:cxnSpMkLst>
        </pc:cxnChg>
        <pc:cxnChg chg="mod">
          <ac:chgData name="Wade Wilson" userId="4c3e4e0cd094df8b" providerId="LiveId" clId="{2CE49339-1F26-4283-B3F0-09A3D6D19776}" dt="2021-08-17T15:34:28.640" v="1300"/>
          <ac:cxnSpMkLst>
            <pc:docMk/>
            <pc:sldMk cId="2632636692" sldId="264"/>
            <ac:cxnSpMk id="70" creationId="{35A5E6ED-EE64-4B24-B03D-C8D516458766}"/>
          </ac:cxnSpMkLst>
        </pc:cxnChg>
        <pc:cxnChg chg="mod">
          <ac:chgData name="Wade Wilson" userId="4c3e4e0cd094df8b" providerId="LiveId" clId="{2CE49339-1F26-4283-B3F0-09A3D6D19776}" dt="2021-08-17T15:34:28.640" v="1300"/>
          <ac:cxnSpMkLst>
            <pc:docMk/>
            <pc:sldMk cId="2632636692" sldId="264"/>
            <ac:cxnSpMk id="71" creationId="{FAC6A85A-073C-4D6A-AAA9-102FECE63F19}"/>
          </ac:cxnSpMkLst>
        </pc:cxnChg>
        <pc:cxnChg chg="mod">
          <ac:chgData name="Wade Wilson" userId="4c3e4e0cd094df8b" providerId="LiveId" clId="{2CE49339-1F26-4283-B3F0-09A3D6D19776}" dt="2021-08-17T15:34:28.640" v="1300"/>
          <ac:cxnSpMkLst>
            <pc:docMk/>
            <pc:sldMk cId="2632636692" sldId="264"/>
            <ac:cxnSpMk id="74" creationId="{CB196C98-A1FE-409C-9A16-020FCDD76301}"/>
          </ac:cxnSpMkLst>
        </pc:cxnChg>
      </pc:sldChg>
      <pc:sldChg chg="addSp delSp modSp add mod">
        <pc:chgData name="Wade Wilson" userId="4c3e4e0cd094df8b" providerId="LiveId" clId="{2CE49339-1F26-4283-B3F0-09A3D6D19776}" dt="2021-08-17T15:52:42.136" v="1530" actId="21"/>
        <pc:sldMkLst>
          <pc:docMk/>
          <pc:sldMk cId="304502749" sldId="265"/>
        </pc:sldMkLst>
        <pc:spChg chg="add mod">
          <ac:chgData name="Wade Wilson" userId="4c3e4e0cd094df8b" providerId="LiveId" clId="{2CE49339-1F26-4283-B3F0-09A3D6D19776}" dt="2021-08-17T15:49:47.419" v="1448" actId="164"/>
          <ac:spMkLst>
            <pc:docMk/>
            <pc:sldMk cId="304502749" sldId="265"/>
            <ac:spMk id="12" creationId="{81E22213-493E-4E50-9552-2BDBD99D91AE}"/>
          </ac:spMkLst>
        </pc:spChg>
        <pc:spChg chg="add mod">
          <ac:chgData name="Wade Wilson" userId="4c3e4e0cd094df8b" providerId="LiveId" clId="{2CE49339-1F26-4283-B3F0-09A3D6D19776}" dt="2021-08-17T15:49:47.419" v="1448" actId="164"/>
          <ac:spMkLst>
            <pc:docMk/>
            <pc:sldMk cId="304502749" sldId="265"/>
            <ac:spMk id="16" creationId="{96F3AC80-DF4E-490F-AFE2-834E8E38A9AC}"/>
          </ac:spMkLst>
        </pc:spChg>
        <pc:spChg chg="add mod">
          <ac:chgData name="Wade Wilson" userId="4c3e4e0cd094df8b" providerId="LiveId" clId="{2CE49339-1F26-4283-B3F0-09A3D6D19776}" dt="2021-08-17T15:49:29.736" v="1445" actId="2711"/>
          <ac:spMkLst>
            <pc:docMk/>
            <pc:sldMk cId="304502749" sldId="265"/>
            <ac:spMk id="37" creationId="{3D32E520-BCD0-4859-9BD5-D507E74E608C}"/>
          </ac:spMkLst>
        </pc:spChg>
        <pc:spChg chg="add mod">
          <ac:chgData name="Wade Wilson" userId="4c3e4e0cd094df8b" providerId="LiveId" clId="{2CE49339-1F26-4283-B3F0-09A3D6D19776}" dt="2021-08-17T15:49:29.736" v="1445" actId="2711"/>
          <ac:spMkLst>
            <pc:docMk/>
            <pc:sldMk cId="304502749" sldId="265"/>
            <ac:spMk id="38" creationId="{51DB1BCD-E572-4A7D-AC77-22D8E5157787}"/>
          </ac:spMkLst>
        </pc:spChg>
        <pc:spChg chg="add mod">
          <ac:chgData name="Wade Wilson" userId="4c3e4e0cd094df8b" providerId="LiveId" clId="{2CE49339-1F26-4283-B3F0-09A3D6D19776}" dt="2021-08-17T15:49:40.564" v="1446" actId="1076"/>
          <ac:spMkLst>
            <pc:docMk/>
            <pc:sldMk cId="304502749" sldId="265"/>
            <ac:spMk id="40" creationId="{4BF8AAD7-11AC-4AFA-9AEC-ED69A8753140}"/>
          </ac:spMkLst>
        </pc:spChg>
        <pc:spChg chg="add mod">
          <ac:chgData name="Wade Wilson" userId="4c3e4e0cd094df8b" providerId="LiveId" clId="{2CE49339-1F26-4283-B3F0-09A3D6D19776}" dt="2021-08-17T15:49:40.564" v="1446" actId="1076"/>
          <ac:spMkLst>
            <pc:docMk/>
            <pc:sldMk cId="304502749" sldId="265"/>
            <ac:spMk id="41" creationId="{09946960-BFD4-488C-B297-12429596219C}"/>
          </ac:spMkLst>
        </pc:spChg>
        <pc:spChg chg="mod">
          <ac:chgData name="Wade Wilson" userId="4c3e4e0cd094df8b" providerId="LiveId" clId="{2CE49339-1F26-4283-B3F0-09A3D6D19776}" dt="2021-08-17T15:47:26.659" v="1318"/>
          <ac:spMkLst>
            <pc:docMk/>
            <pc:sldMk cId="304502749" sldId="265"/>
            <ac:spMk id="54" creationId="{87754BE3-4245-49AC-8506-995249C099DC}"/>
          </ac:spMkLst>
        </pc:spChg>
        <pc:spChg chg="mod">
          <ac:chgData name="Wade Wilson" userId="4c3e4e0cd094df8b" providerId="LiveId" clId="{2CE49339-1F26-4283-B3F0-09A3D6D19776}" dt="2021-08-17T15:47:26.659" v="1318"/>
          <ac:spMkLst>
            <pc:docMk/>
            <pc:sldMk cId="304502749" sldId="265"/>
            <ac:spMk id="55" creationId="{234C5196-679F-4837-B1FF-6A1D46995A8F}"/>
          </ac:spMkLst>
        </pc:spChg>
        <pc:spChg chg="mod">
          <ac:chgData name="Wade Wilson" userId="4c3e4e0cd094df8b" providerId="LiveId" clId="{2CE49339-1F26-4283-B3F0-09A3D6D19776}" dt="2021-08-17T15:47:26.659" v="1318"/>
          <ac:spMkLst>
            <pc:docMk/>
            <pc:sldMk cId="304502749" sldId="265"/>
            <ac:spMk id="57" creationId="{69254B1E-494A-4E13-A1A5-A8E0122EB780}"/>
          </ac:spMkLst>
        </pc:spChg>
        <pc:spChg chg="mod">
          <ac:chgData name="Wade Wilson" userId="4c3e4e0cd094df8b" providerId="LiveId" clId="{2CE49339-1F26-4283-B3F0-09A3D6D19776}" dt="2021-08-17T15:47:26.659" v="1318"/>
          <ac:spMkLst>
            <pc:docMk/>
            <pc:sldMk cId="304502749" sldId="265"/>
            <ac:spMk id="58" creationId="{FD22E1C8-4739-4CA3-93D6-1099FC802D11}"/>
          </ac:spMkLst>
        </pc:spChg>
        <pc:spChg chg="add mod">
          <ac:chgData name="Wade Wilson" userId="4c3e4e0cd094df8b" providerId="LiveId" clId="{2CE49339-1F26-4283-B3F0-09A3D6D19776}" dt="2021-08-17T15:49:47.419" v="1448" actId="164"/>
          <ac:spMkLst>
            <pc:docMk/>
            <pc:sldMk cId="304502749" sldId="265"/>
            <ac:spMk id="62" creationId="{8A23D24C-E9DF-4A8A-B0E2-661031FE57D3}"/>
          </ac:spMkLst>
        </pc:spChg>
        <pc:spChg chg="add mod">
          <ac:chgData name="Wade Wilson" userId="4c3e4e0cd094df8b" providerId="LiveId" clId="{2CE49339-1F26-4283-B3F0-09A3D6D19776}" dt="2021-08-17T15:49:47.419" v="1448" actId="164"/>
          <ac:spMkLst>
            <pc:docMk/>
            <pc:sldMk cId="304502749" sldId="265"/>
            <ac:spMk id="63" creationId="{37F86086-8C46-4908-928A-AB82BA6C94C9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68" creationId="{3E3F8F5F-DA81-4422-8BD4-CBEAAC6E4AFB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69" creationId="{A4900284-B154-4C4D-A9D8-0D7A6AF2DF8B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70" creationId="{00DE4962-1B31-46D7-842E-A8E86991E175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73" creationId="{9D496427-A976-4966-A810-457D241851D1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76" creationId="{C6374CEC-171F-47CF-90A4-2AF1324055CA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77" creationId="{C76ECCDB-8EC2-462F-8A33-75D751357448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79" creationId="{3A254160-B1F5-454D-AAC5-161278464F0C}"/>
          </ac:spMkLst>
        </pc:spChg>
        <pc:spChg chg="mod">
          <ac:chgData name="Wade Wilson" userId="4c3e4e0cd094df8b" providerId="LiveId" clId="{2CE49339-1F26-4283-B3F0-09A3D6D19776}" dt="2021-08-17T15:49:48.283" v="1449"/>
          <ac:spMkLst>
            <pc:docMk/>
            <pc:sldMk cId="304502749" sldId="265"/>
            <ac:spMk id="80" creationId="{671BA15B-DAA8-41F5-A4F5-896BF185855F}"/>
          </ac:spMkLst>
        </pc:spChg>
        <pc:spChg chg="add mod">
          <ac:chgData name="Wade Wilson" userId="4c3e4e0cd094df8b" providerId="LiveId" clId="{2CE49339-1F26-4283-B3F0-09A3D6D19776}" dt="2021-08-17T15:50:17.580" v="1471" actId="164"/>
          <ac:spMkLst>
            <pc:docMk/>
            <pc:sldMk cId="304502749" sldId="265"/>
            <ac:spMk id="84" creationId="{47BD0683-E4B1-41CB-966F-B78D6B34AB4A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88" creationId="{DB353DA6-E416-45C9-B8A2-79D88DA45F41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0" creationId="{84B9D5A6-7B7A-43F6-8193-0BE666B9D73C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1" creationId="{C34D6D49-773A-4500-A3B1-D0F3AF9EC684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2" creationId="{22A3A476-9586-4710-80AF-A38BF8F18689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5" creationId="{3B79E933-DA75-41DC-B604-62CD62879932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8" creationId="{1B3C6087-EBF8-44F9-AE52-8B81AEE8EBB1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99" creationId="{216EC19C-CA51-492A-A7A5-BBE89DC3C7D4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101" creationId="{1E312C9C-493A-43C2-9531-125EB1E85F6E}"/>
          </ac:spMkLst>
        </pc:spChg>
        <pc:spChg chg="mod">
          <ac:chgData name="Wade Wilson" userId="4c3e4e0cd094df8b" providerId="LiveId" clId="{2CE49339-1F26-4283-B3F0-09A3D6D19776}" dt="2021-08-17T15:50:25.363" v="1472"/>
          <ac:spMkLst>
            <pc:docMk/>
            <pc:sldMk cId="304502749" sldId="265"/>
            <ac:spMk id="102" creationId="{BF0A167E-7130-4309-AEB4-5B30A37CAB67}"/>
          </ac:spMkLst>
        </pc:spChg>
        <pc:spChg chg="add del mod">
          <ac:chgData name="Wade Wilson" userId="4c3e4e0cd094df8b" providerId="LiveId" clId="{2CE49339-1F26-4283-B3F0-09A3D6D19776}" dt="2021-08-17T15:52:38.637" v="1526" actId="164"/>
          <ac:spMkLst>
            <pc:docMk/>
            <pc:sldMk cId="304502749" sldId="265"/>
            <ac:spMk id="107" creationId="{51A2EA03-4EB7-4406-977A-8334D62495A5}"/>
          </ac:spMkLst>
        </pc:spChg>
        <pc:spChg chg="add mod">
          <ac:chgData name="Wade Wilson" userId="4c3e4e0cd094df8b" providerId="LiveId" clId="{2CE49339-1F26-4283-B3F0-09A3D6D19776}" dt="2021-08-17T15:52:38.637" v="1526" actId="164"/>
          <ac:spMkLst>
            <pc:docMk/>
            <pc:sldMk cId="304502749" sldId="265"/>
            <ac:spMk id="108" creationId="{7D7A8F0A-40F3-4BFF-A61D-90953AA774E2}"/>
          </ac:spMkLst>
        </pc:spChg>
        <pc:spChg chg="add mod">
          <ac:chgData name="Wade Wilson" userId="4c3e4e0cd094df8b" providerId="LiveId" clId="{2CE49339-1F26-4283-B3F0-09A3D6D19776}" dt="2021-08-17T15:52:38.637" v="1526" actId="164"/>
          <ac:spMkLst>
            <pc:docMk/>
            <pc:sldMk cId="304502749" sldId="265"/>
            <ac:spMk id="109" creationId="{ABFD0DEC-1637-4C4E-BF28-84A6B08683BD}"/>
          </ac:spMkLst>
        </pc:spChg>
        <pc:spChg chg="add del mod">
          <ac:chgData name="Wade Wilson" userId="4c3e4e0cd094df8b" providerId="LiveId" clId="{2CE49339-1F26-4283-B3F0-09A3D6D19776}" dt="2021-08-17T15:52:33.668" v="1524"/>
          <ac:spMkLst>
            <pc:docMk/>
            <pc:sldMk cId="304502749" sldId="265"/>
            <ac:spMk id="110" creationId="{E78EB798-1517-438B-95DD-8CD7F8349728}"/>
          </ac:spMkLst>
        </pc:spChg>
        <pc:spChg chg="add mod">
          <ac:chgData name="Wade Wilson" userId="4c3e4e0cd094df8b" providerId="LiveId" clId="{2CE49339-1F26-4283-B3F0-09A3D6D19776}" dt="2021-08-17T15:52:38.637" v="1526" actId="164"/>
          <ac:spMkLst>
            <pc:docMk/>
            <pc:sldMk cId="304502749" sldId="265"/>
            <ac:spMk id="111" creationId="{1A6C748D-A617-4C4A-A467-3794216B1869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15" creationId="{C6D6140A-5B93-4ECC-B550-5D90935132FB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16" creationId="{BBCD1A6A-B056-43B3-9EE2-E248C959024C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17" creationId="{5DC42C89-8340-4FFB-961B-2B981803352B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18" creationId="{54699D0A-83B1-485E-8F35-A002CB150A1D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20" creationId="{916CC160-5DCE-4248-9DED-398B9F53E64A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22" creationId="{65D9EC02-BFCD-4BAC-B9A2-FAC049A0B630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23" creationId="{F7DF79F3-537B-4596-BCD2-4E0786BFB97C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24" creationId="{DCE68002-08D9-47CA-B64D-A2727396494B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27" creationId="{D216B2AA-54BE-4653-972E-2548D7F16B4A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30" creationId="{0AC649ED-5BB2-44D8-BBD3-5E3A7EDC890C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31" creationId="{10B24376-6093-45C0-B320-09C33D943A2E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33" creationId="{C7FAB394-1F9A-4207-9F2C-1656EEE338EF}"/>
          </ac:spMkLst>
        </pc:spChg>
        <pc:spChg chg="mod">
          <ac:chgData name="Wade Wilson" userId="4c3e4e0cd094df8b" providerId="LiveId" clId="{2CE49339-1F26-4283-B3F0-09A3D6D19776}" dt="2021-08-17T15:52:40.061" v="1527"/>
          <ac:spMkLst>
            <pc:docMk/>
            <pc:sldMk cId="304502749" sldId="265"/>
            <ac:spMk id="134" creationId="{F7B35ACC-A993-4D34-8F92-44CEAB757798}"/>
          </ac:spMkLst>
        </pc:spChg>
        <pc:grpChg chg="del">
          <ac:chgData name="Wade Wilson" userId="4c3e4e0cd094df8b" providerId="LiveId" clId="{2CE49339-1F26-4283-B3F0-09A3D6D19776}" dt="2021-08-17T15:46:58.505" v="1305" actId="478"/>
          <ac:grpSpMkLst>
            <pc:docMk/>
            <pc:sldMk cId="304502749" sldId="265"/>
            <ac:grpSpMk id="2" creationId="{BA386806-B793-4C83-A2DF-14CC5AEFEAF1}"/>
          </ac:grpSpMkLst>
        </pc:grpChg>
        <pc:grpChg chg="add mod">
          <ac:chgData name="Wade Wilson" userId="4c3e4e0cd094df8b" providerId="LiveId" clId="{2CE49339-1F26-4283-B3F0-09A3D6D19776}" dt="2021-08-17T15:49:47.419" v="1448" actId="164"/>
          <ac:grpSpMkLst>
            <pc:docMk/>
            <pc:sldMk cId="304502749" sldId="265"/>
            <ac:grpSpMk id="10" creationId="{2EF469CE-073C-4734-B071-A7E130F357E0}"/>
          </ac:grpSpMkLst>
        </pc:grpChg>
        <pc:grpChg chg="add mod">
          <ac:chgData name="Wade Wilson" userId="4c3e4e0cd094df8b" providerId="LiveId" clId="{2CE49339-1F26-4283-B3F0-09A3D6D19776}" dt="2021-08-17T15:50:17.580" v="1471" actId="164"/>
          <ac:grpSpMkLst>
            <pc:docMk/>
            <pc:sldMk cId="304502749" sldId="265"/>
            <ac:grpSpMk id="18" creationId="{4CF4DFE2-26D8-4DC3-A668-F63AA86999F8}"/>
          </ac:grpSpMkLst>
        </pc:grpChg>
        <pc:grpChg chg="add del mod">
          <ac:chgData name="Wade Wilson" userId="4c3e4e0cd094df8b" providerId="LiveId" clId="{2CE49339-1F26-4283-B3F0-09A3D6D19776}" dt="2021-08-17T15:47:27.558" v="1319"/>
          <ac:grpSpMkLst>
            <pc:docMk/>
            <pc:sldMk cId="304502749" sldId="265"/>
            <ac:grpSpMk id="47" creationId="{345DB14B-C8A4-49D3-A6DF-F651930E778D}"/>
          </ac:grpSpMkLst>
        </pc:grpChg>
        <pc:grpChg chg="add del mod">
          <ac:chgData name="Wade Wilson" userId="4c3e4e0cd094df8b" providerId="LiveId" clId="{2CE49339-1F26-4283-B3F0-09A3D6D19776}" dt="2021-08-17T15:49:49.279" v="1450"/>
          <ac:grpSpMkLst>
            <pc:docMk/>
            <pc:sldMk cId="304502749" sldId="265"/>
            <ac:grpSpMk id="66" creationId="{E9177860-69E0-45A0-8555-389374105952}"/>
          </ac:grpSpMkLst>
        </pc:grpChg>
        <pc:grpChg chg="mod">
          <ac:chgData name="Wade Wilson" userId="4c3e4e0cd094df8b" providerId="LiveId" clId="{2CE49339-1F26-4283-B3F0-09A3D6D19776}" dt="2021-08-17T15:49:48.283" v="1449"/>
          <ac:grpSpMkLst>
            <pc:docMk/>
            <pc:sldMk cId="304502749" sldId="265"/>
            <ac:grpSpMk id="67" creationId="{B3C12AB2-D0E5-42A2-9DBB-0F23DA179B03}"/>
          </ac:grpSpMkLst>
        </pc:grpChg>
        <pc:grpChg chg="add mod">
          <ac:chgData name="Wade Wilson" userId="4c3e4e0cd094df8b" providerId="LiveId" clId="{2CE49339-1F26-4283-B3F0-09A3D6D19776}" dt="2021-08-17T15:52:38.637" v="1526" actId="164"/>
          <ac:grpSpMkLst>
            <pc:docMk/>
            <pc:sldMk cId="304502749" sldId="265"/>
            <ac:grpSpMk id="85" creationId="{B3F51E31-0111-4AB1-BB93-F0C93A5D906A}"/>
          </ac:grpSpMkLst>
        </pc:grpChg>
        <pc:grpChg chg="add del mod">
          <ac:chgData name="Wade Wilson" userId="4c3e4e0cd094df8b" providerId="LiveId" clId="{2CE49339-1F26-4283-B3F0-09A3D6D19776}" dt="2021-08-17T15:50:27.583" v="1473"/>
          <ac:grpSpMkLst>
            <pc:docMk/>
            <pc:sldMk cId="304502749" sldId="265"/>
            <ac:grpSpMk id="86" creationId="{72D2883E-5C56-49A5-94FD-59D3805901B1}"/>
          </ac:grpSpMkLst>
        </pc:grpChg>
        <pc:grpChg chg="mod">
          <ac:chgData name="Wade Wilson" userId="4c3e4e0cd094df8b" providerId="LiveId" clId="{2CE49339-1F26-4283-B3F0-09A3D6D19776}" dt="2021-08-17T15:50:25.363" v="1472"/>
          <ac:grpSpMkLst>
            <pc:docMk/>
            <pc:sldMk cId="304502749" sldId="265"/>
            <ac:grpSpMk id="87" creationId="{003359FE-C6E3-440E-B2BE-7CDAB2A31ACC}"/>
          </ac:grpSpMkLst>
        </pc:grpChg>
        <pc:grpChg chg="mod">
          <ac:chgData name="Wade Wilson" userId="4c3e4e0cd094df8b" providerId="LiveId" clId="{2CE49339-1F26-4283-B3F0-09A3D6D19776}" dt="2021-08-17T15:50:25.363" v="1472"/>
          <ac:grpSpMkLst>
            <pc:docMk/>
            <pc:sldMk cId="304502749" sldId="265"/>
            <ac:grpSpMk id="89" creationId="{20182C86-F019-4CCD-8E74-868D7FF65796}"/>
          </ac:grpSpMkLst>
        </pc:grpChg>
        <pc:grpChg chg="add mod">
          <ac:chgData name="Wade Wilson" userId="4c3e4e0cd094df8b" providerId="LiveId" clId="{2CE49339-1F26-4283-B3F0-09A3D6D19776}" dt="2021-08-17T15:52:38.637" v="1526" actId="164"/>
          <ac:grpSpMkLst>
            <pc:docMk/>
            <pc:sldMk cId="304502749" sldId="265"/>
            <ac:grpSpMk id="112" creationId="{37EF91C2-F6C3-4524-9686-BCE7E4B5187F}"/>
          </ac:grpSpMkLst>
        </pc:grpChg>
        <pc:grpChg chg="add del mod">
          <ac:chgData name="Wade Wilson" userId="4c3e4e0cd094df8b" providerId="LiveId" clId="{2CE49339-1F26-4283-B3F0-09A3D6D19776}" dt="2021-08-17T15:52:41.600" v="1528"/>
          <ac:grpSpMkLst>
            <pc:docMk/>
            <pc:sldMk cId="304502749" sldId="265"/>
            <ac:grpSpMk id="113" creationId="{FF7274ED-CF2C-4060-89FA-1D1A04D755FF}"/>
          </ac:grpSpMkLst>
        </pc:grpChg>
        <pc:grpChg chg="mod">
          <ac:chgData name="Wade Wilson" userId="4c3e4e0cd094df8b" providerId="LiveId" clId="{2CE49339-1F26-4283-B3F0-09A3D6D19776}" dt="2021-08-17T15:52:40.061" v="1527"/>
          <ac:grpSpMkLst>
            <pc:docMk/>
            <pc:sldMk cId="304502749" sldId="265"/>
            <ac:grpSpMk id="114" creationId="{121C2D4E-FD3E-4C1F-997B-71DBDDCB0F4C}"/>
          </ac:grpSpMkLst>
        </pc:grpChg>
        <pc:grpChg chg="mod">
          <ac:chgData name="Wade Wilson" userId="4c3e4e0cd094df8b" providerId="LiveId" clId="{2CE49339-1F26-4283-B3F0-09A3D6D19776}" dt="2021-08-17T15:52:40.061" v="1527"/>
          <ac:grpSpMkLst>
            <pc:docMk/>
            <pc:sldMk cId="304502749" sldId="265"/>
            <ac:grpSpMk id="119" creationId="{5BFC2CBF-5123-493E-BE10-2BB8B384BB83}"/>
          </ac:grpSpMkLst>
        </pc:grpChg>
        <pc:grpChg chg="mod">
          <ac:chgData name="Wade Wilson" userId="4c3e4e0cd094df8b" providerId="LiveId" clId="{2CE49339-1F26-4283-B3F0-09A3D6D19776}" dt="2021-08-17T15:52:40.061" v="1527"/>
          <ac:grpSpMkLst>
            <pc:docMk/>
            <pc:sldMk cId="304502749" sldId="265"/>
            <ac:grpSpMk id="121" creationId="{302916FF-6968-4449-8621-D6D4D7FC0E35}"/>
          </ac:grpSpMkLst>
        </pc:grpChg>
        <pc:picChg chg="add del">
          <ac:chgData name="Wade Wilson" userId="4c3e4e0cd094df8b" providerId="LiveId" clId="{2CE49339-1F26-4283-B3F0-09A3D6D19776}" dt="2021-08-17T15:47:28.129" v="1321" actId="21"/>
          <ac:picMkLst>
            <pc:docMk/>
            <pc:sldMk cId="304502749" sldId="265"/>
            <ac:picMk id="11" creationId="{FC641D2C-9FA6-48AD-8CC9-BAAD9B46932D}"/>
          </ac:picMkLst>
        </pc:picChg>
        <pc:picChg chg="add del">
          <ac:chgData name="Wade Wilson" userId="4c3e4e0cd094df8b" providerId="LiveId" clId="{2CE49339-1F26-4283-B3F0-09A3D6D19776}" dt="2021-08-17T15:49:49.696" v="1452" actId="21"/>
          <ac:picMkLst>
            <pc:docMk/>
            <pc:sldMk cId="304502749" sldId="265"/>
            <ac:picMk id="19" creationId="{76857A73-FB9B-46D4-BD26-524E7968D6B6}"/>
          </ac:picMkLst>
        </pc:picChg>
        <pc:picChg chg="add mod">
          <ac:chgData name="Wade Wilson" userId="4c3e4e0cd094df8b" providerId="LiveId" clId="{2CE49339-1F26-4283-B3F0-09A3D6D19776}" dt="2021-08-17T15:47:24.237" v="1317" actId="164"/>
          <ac:picMkLst>
            <pc:docMk/>
            <pc:sldMk cId="304502749" sldId="265"/>
            <ac:picMk id="35" creationId="{FCB103E6-AFB8-48E8-8588-52A276001558}"/>
          </ac:picMkLst>
        </pc:picChg>
        <pc:picChg chg="add mod">
          <ac:chgData name="Wade Wilson" userId="4c3e4e0cd094df8b" providerId="LiveId" clId="{2CE49339-1F26-4283-B3F0-09A3D6D19776}" dt="2021-08-17T15:47:24.237" v="1317" actId="164"/>
          <ac:picMkLst>
            <pc:docMk/>
            <pc:sldMk cId="304502749" sldId="265"/>
            <ac:picMk id="39" creationId="{1B5E4727-493F-487A-B786-7E8E8D227501}"/>
          </ac:picMkLst>
        </pc:picChg>
        <pc:picChg chg="mod">
          <ac:chgData name="Wade Wilson" userId="4c3e4e0cd094df8b" providerId="LiveId" clId="{2CE49339-1F26-4283-B3F0-09A3D6D19776}" dt="2021-08-17T15:47:26.659" v="1318"/>
          <ac:picMkLst>
            <pc:docMk/>
            <pc:sldMk cId="304502749" sldId="265"/>
            <ac:picMk id="48" creationId="{BC8F19A8-F11C-407D-A8DE-27BBE376AE7B}"/>
          </ac:picMkLst>
        </pc:picChg>
        <pc:picChg chg="mod">
          <ac:chgData name="Wade Wilson" userId="4c3e4e0cd094df8b" providerId="LiveId" clId="{2CE49339-1F26-4283-B3F0-09A3D6D19776}" dt="2021-08-17T15:47:26.659" v="1318"/>
          <ac:picMkLst>
            <pc:docMk/>
            <pc:sldMk cId="304502749" sldId="265"/>
            <ac:picMk id="56" creationId="{7B9DF275-DEB3-4F35-B700-7B534B2ECA93}"/>
          </ac:picMkLst>
        </pc:picChg>
        <pc:picChg chg="mod">
          <ac:chgData name="Wade Wilson" userId="4c3e4e0cd094df8b" providerId="LiveId" clId="{2CE49339-1F26-4283-B3F0-09A3D6D19776}" dt="2021-08-17T15:49:48.283" v="1449"/>
          <ac:picMkLst>
            <pc:docMk/>
            <pc:sldMk cId="304502749" sldId="265"/>
            <ac:picMk id="74" creationId="{BD7C2B73-C075-47FC-8780-BD6C37BC56FE}"/>
          </ac:picMkLst>
        </pc:picChg>
        <pc:picChg chg="mod">
          <ac:chgData name="Wade Wilson" userId="4c3e4e0cd094df8b" providerId="LiveId" clId="{2CE49339-1F26-4283-B3F0-09A3D6D19776}" dt="2021-08-17T15:49:48.283" v="1449"/>
          <ac:picMkLst>
            <pc:docMk/>
            <pc:sldMk cId="304502749" sldId="265"/>
            <ac:picMk id="78" creationId="{2BA21690-294F-47AA-ADE6-CD8BCE1521EF}"/>
          </ac:picMkLst>
        </pc:picChg>
        <pc:picChg chg="mod">
          <ac:chgData name="Wade Wilson" userId="4c3e4e0cd094df8b" providerId="LiveId" clId="{2CE49339-1F26-4283-B3F0-09A3D6D19776}" dt="2021-08-17T15:50:25.363" v="1472"/>
          <ac:picMkLst>
            <pc:docMk/>
            <pc:sldMk cId="304502749" sldId="265"/>
            <ac:picMk id="96" creationId="{C29CE623-0C4B-42BF-9C57-D1F7D73E7AD6}"/>
          </ac:picMkLst>
        </pc:picChg>
        <pc:picChg chg="mod">
          <ac:chgData name="Wade Wilson" userId="4c3e4e0cd094df8b" providerId="LiveId" clId="{2CE49339-1F26-4283-B3F0-09A3D6D19776}" dt="2021-08-17T15:50:25.363" v="1472"/>
          <ac:picMkLst>
            <pc:docMk/>
            <pc:sldMk cId="304502749" sldId="265"/>
            <ac:picMk id="100" creationId="{A12BF16E-7FBE-4FA5-ACC4-7B544389B08F}"/>
          </ac:picMkLst>
        </pc:picChg>
        <pc:picChg chg="add del">
          <ac:chgData name="Wade Wilson" userId="4c3e4e0cd094df8b" providerId="LiveId" clId="{2CE49339-1F26-4283-B3F0-09A3D6D19776}" dt="2021-08-17T15:50:28.033" v="1475" actId="21"/>
          <ac:picMkLst>
            <pc:docMk/>
            <pc:sldMk cId="304502749" sldId="265"/>
            <ac:picMk id="106" creationId="{854360F3-2FD1-4CF7-8574-1606FD38DE3F}"/>
          </ac:picMkLst>
        </pc:picChg>
        <pc:picChg chg="mod">
          <ac:chgData name="Wade Wilson" userId="4c3e4e0cd094df8b" providerId="LiveId" clId="{2CE49339-1F26-4283-B3F0-09A3D6D19776}" dt="2021-08-17T15:52:40.061" v="1527"/>
          <ac:picMkLst>
            <pc:docMk/>
            <pc:sldMk cId="304502749" sldId="265"/>
            <ac:picMk id="128" creationId="{B45E6176-8ADC-4CFC-BA91-179B9399683E}"/>
          </ac:picMkLst>
        </pc:picChg>
        <pc:picChg chg="mod">
          <ac:chgData name="Wade Wilson" userId="4c3e4e0cd094df8b" providerId="LiveId" clId="{2CE49339-1F26-4283-B3F0-09A3D6D19776}" dt="2021-08-17T15:52:40.061" v="1527"/>
          <ac:picMkLst>
            <pc:docMk/>
            <pc:sldMk cId="304502749" sldId="265"/>
            <ac:picMk id="132" creationId="{59797127-C6B0-4D3F-9691-6EEE12A9D330}"/>
          </ac:picMkLst>
        </pc:picChg>
        <pc:picChg chg="add del">
          <ac:chgData name="Wade Wilson" userId="4c3e4e0cd094df8b" providerId="LiveId" clId="{2CE49339-1F26-4283-B3F0-09A3D6D19776}" dt="2021-08-17T15:52:42.136" v="1530" actId="21"/>
          <ac:picMkLst>
            <pc:docMk/>
            <pc:sldMk cId="304502749" sldId="265"/>
            <ac:picMk id="138" creationId="{933FE60D-B881-44A7-88DD-45A4FFABF405}"/>
          </ac:picMkLst>
        </pc:picChg>
        <pc:cxnChg chg="add del">
          <ac:chgData name="Wade Wilson" userId="4c3e4e0cd094df8b" providerId="LiveId" clId="{2CE49339-1F26-4283-B3F0-09A3D6D19776}" dt="2021-08-17T15:48:45.149" v="1337" actId="11529"/>
          <ac:cxnSpMkLst>
            <pc:docMk/>
            <pc:sldMk cId="304502749" sldId="265"/>
            <ac:cxnSpMk id="14" creationId="{031C018F-1B1E-4814-8FCE-D67C7E28729A}"/>
          </ac:cxnSpMkLst>
        </pc:cxnChg>
        <pc:cxnChg chg="add mod">
          <ac:chgData name="Wade Wilson" userId="4c3e4e0cd094df8b" providerId="LiveId" clId="{2CE49339-1F26-4283-B3F0-09A3D6D19776}" dt="2021-08-17T15:47:24.237" v="1317" actId="164"/>
          <ac:cxnSpMkLst>
            <pc:docMk/>
            <pc:sldMk cId="304502749" sldId="265"/>
            <ac:cxnSpMk id="36" creationId="{D20A9839-47FC-4B4C-9F8F-03E1D247C35B}"/>
          </ac:cxnSpMkLst>
        </pc:cxnChg>
        <pc:cxnChg chg="add mod">
          <ac:chgData name="Wade Wilson" userId="4c3e4e0cd094df8b" providerId="LiveId" clId="{2CE49339-1F26-4283-B3F0-09A3D6D19776}" dt="2021-08-17T15:49:45.633" v="1447" actId="14100"/>
          <ac:cxnSpMkLst>
            <pc:docMk/>
            <pc:sldMk cId="304502749" sldId="265"/>
            <ac:cxnSpMk id="44" creationId="{4A9D7792-ED33-4EE0-AE42-E0BBA4E17C67}"/>
          </ac:cxnSpMkLst>
        </pc:cxnChg>
        <pc:cxnChg chg="add mod">
          <ac:chgData name="Wade Wilson" userId="4c3e4e0cd094df8b" providerId="LiveId" clId="{2CE49339-1F26-4283-B3F0-09A3D6D19776}" dt="2021-08-17T15:47:24.237" v="1317" actId="164"/>
          <ac:cxnSpMkLst>
            <pc:docMk/>
            <pc:sldMk cId="304502749" sldId="265"/>
            <ac:cxnSpMk id="45" creationId="{FE83DDC1-DA9E-4C95-AAF3-5931F424CB9C}"/>
          </ac:cxnSpMkLst>
        </pc:cxnChg>
        <pc:cxnChg chg="add mod">
          <ac:chgData name="Wade Wilson" userId="4c3e4e0cd094df8b" providerId="LiveId" clId="{2CE49339-1F26-4283-B3F0-09A3D6D19776}" dt="2021-08-17T15:47:24.237" v="1317" actId="164"/>
          <ac:cxnSpMkLst>
            <pc:docMk/>
            <pc:sldMk cId="304502749" sldId="265"/>
            <ac:cxnSpMk id="46" creationId="{021E242F-92EF-46A7-BC2C-A3A8B200A4D7}"/>
          </ac:cxnSpMkLst>
        </pc:cxnChg>
        <pc:cxnChg chg="mod">
          <ac:chgData name="Wade Wilson" userId="4c3e4e0cd094df8b" providerId="LiveId" clId="{2CE49339-1F26-4283-B3F0-09A3D6D19776}" dt="2021-08-17T15:47:26.659" v="1318"/>
          <ac:cxnSpMkLst>
            <pc:docMk/>
            <pc:sldMk cId="304502749" sldId="265"/>
            <ac:cxnSpMk id="53" creationId="{4F6FF2B4-7A92-4F4E-AA2D-4A588F8862F6}"/>
          </ac:cxnSpMkLst>
        </pc:cxnChg>
        <pc:cxnChg chg="mod">
          <ac:chgData name="Wade Wilson" userId="4c3e4e0cd094df8b" providerId="LiveId" clId="{2CE49339-1F26-4283-B3F0-09A3D6D19776}" dt="2021-08-17T15:47:26.659" v="1318"/>
          <ac:cxnSpMkLst>
            <pc:docMk/>
            <pc:sldMk cId="304502749" sldId="265"/>
            <ac:cxnSpMk id="59" creationId="{29B641F2-022D-495C-98A0-958ADBFC266F}"/>
          </ac:cxnSpMkLst>
        </pc:cxnChg>
        <pc:cxnChg chg="mod">
          <ac:chgData name="Wade Wilson" userId="4c3e4e0cd094df8b" providerId="LiveId" clId="{2CE49339-1F26-4283-B3F0-09A3D6D19776}" dt="2021-08-17T15:47:26.659" v="1318"/>
          <ac:cxnSpMkLst>
            <pc:docMk/>
            <pc:sldMk cId="304502749" sldId="265"/>
            <ac:cxnSpMk id="60" creationId="{12807310-BB7C-42B7-94D2-A34FEDCFFB60}"/>
          </ac:cxnSpMkLst>
        </pc:cxnChg>
        <pc:cxnChg chg="mod">
          <ac:chgData name="Wade Wilson" userId="4c3e4e0cd094df8b" providerId="LiveId" clId="{2CE49339-1F26-4283-B3F0-09A3D6D19776}" dt="2021-08-17T15:47:26.659" v="1318"/>
          <ac:cxnSpMkLst>
            <pc:docMk/>
            <pc:sldMk cId="304502749" sldId="265"/>
            <ac:cxnSpMk id="61" creationId="{B397C183-8E3F-4D0E-A08C-98297671C4BC}"/>
          </ac:cxnSpMkLst>
        </pc:cxnChg>
        <pc:cxnChg chg="add mod">
          <ac:chgData name="Wade Wilson" userId="4c3e4e0cd094df8b" providerId="LiveId" clId="{2CE49339-1F26-4283-B3F0-09A3D6D19776}" dt="2021-08-17T15:49:47.419" v="1448" actId="164"/>
          <ac:cxnSpMkLst>
            <pc:docMk/>
            <pc:sldMk cId="304502749" sldId="265"/>
            <ac:cxnSpMk id="64" creationId="{D8293F7B-1B50-4CB5-81AD-7E93D1DB034B}"/>
          </ac:cxnSpMkLst>
        </pc:cxnChg>
        <pc:cxnChg chg="add mod">
          <ac:chgData name="Wade Wilson" userId="4c3e4e0cd094df8b" providerId="LiveId" clId="{2CE49339-1F26-4283-B3F0-09A3D6D19776}" dt="2021-08-17T15:49:47.419" v="1448" actId="164"/>
          <ac:cxnSpMkLst>
            <pc:docMk/>
            <pc:sldMk cId="304502749" sldId="265"/>
            <ac:cxnSpMk id="65" creationId="{87B9E337-756A-4540-9A83-B82B4D62484E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71" creationId="{EB18B8F6-F900-4331-8B2F-034E46D0E0A7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72" creationId="{571F9C71-C9A4-4E35-8A62-FEE6D0A7285E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75" creationId="{817BBC9C-B766-49B1-B24B-46FF95D5D461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81" creationId="{41560210-AD47-46B2-B75D-A62A3C7B0243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82" creationId="{C4563DB7-3772-4B18-920A-B56894BEF326}"/>
          </ac:cxnSpMkLst>
        </pc:cxnChg>
        <pc:cxnChg chg="mod">
          <ac:chgData name="Wade Wilson" userId="4c3e4e0cd094df8b" providerId="LiveId" clId="{2CE49339-1F26-4283-B3F0-09A3D6D19776}" dt="2021-08-17T15:49:48.283" v="1449"/>
          <ac:cxnSpMkLst>
            <pc:docMk/>
            <pc:sldMk cId="304502749" sldId="265"/>
            <ac:cxnSpMk id="83" creationId="{F90BF86D-3364-4055-8D43-7AB5E12BBCE6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93" creationId="{87026AB5-4D22-4A72-9666-56B44EA66A86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94" creationId="{C8B923D9-E5CB-4AB1-9A22-0CEA006890B1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97" creationId="{FC1AC0E0-93F7-414C-A346-97B38E4C3958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103" creationId="{2215A925-C434-498B-945C-3F42E6F24D35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104" creationId="{4B55847E-CC24-4B6B-B11C-3E870C8749C5}"/>
          </ac:cxnSpMkLst>
        </pc:cxnChg>
        <pc:cxnChg chg="mod">
          <ac:chgData name="Wade Wilson" userId="4c3e4e0cd094df8b" providerId="LiveId" clId="{2CE49339-1F26-4283-B3F0-09A3D6D19776}" dt="2021-08-17T15:50:25.363" v="1472"/>
          <ac:cxnSpMkLst>
            <pc:docMk/>
            <pc:sldMk cId="304502749" sldId="265"/>
            <ac:cxnSpMk id="105" creationId="{B6435DB9-9BAF-4BEF-B5A9-1340FC9078D2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25" creationId="{47C91F08-5862-4170-A1BC-62BEECD94A3F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26" creationId="{B8F0D1F6-3FC9-4140-B295-E58D75D4D627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29" creationId="{9ECDA4F3-4052-42CF-8624-11AB1AA3F87A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35" creationId="{5821AA7D-990C-453B-8064-E43453590E65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36" creationId="{D095C34F-9FBD-4901-8952-9262D61A961A}"/>
          </ac:cxnSpMkLst>
        </pc:cxnChg>
        <pc:cxnChg chg="mod">
          <ac:chgData name="Wade Wilson" userId="4c3e4e0cd094df8b" providerId="LiveId" clId="{2CE49339-1F26-4283-B3F0-09A3D6D19776}" dt="2021-08-17T15:52:40.061" v="1527"/>
          <ac:cxnSpMkLst>
            <pc:docMk/>
            <pc:sldMk cId="304502749" sldId="265"/>
            <ac:cxnSpMk id="137" creationId="{1E43DA64-C97D-4441-AE70-C5DA9CA3E2B2}"/>
          </ac:cxnSpMkLst>
        </pc:cxnChg>
      </pc:sldChg>
      <pc:sldChg chg="addSp delSp modSp add mod modAnim">
        <pc:chgData name="Wade Wilson" userId="4c3e4e0cd094df8b" providerId="LiveId" clId="{2CE49339-1F26-4283-B3F0-09A3D6D19776}" dt="2021-08-17T16:16:22.137" v="1548" actId="21"/>
        <pc:sldMkLst>
          <pc:docMk/>
          <pc:sldMk cId="1417347745" sldId="266"/>
        </pc:sldMkLst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27" creationId="{C62E1448-99C9-4D1D-9A98-B219447DC796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28" creationId="{93ED59D1-C88A-47B1-910A-0666C8444EC1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29" creationId="{08594D12-E0FC-49EC-B2DC-DC942EB69AE9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30" creationId="{323380FC-AB26-4326-8392-1DD540AB5661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31" creationId="{C0D9C443-91E1-4A55-9500-63649C267E81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32" creationId="{CC4318FF-4417-47A3-B4A9-38DE5537BC7C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33" creationId="{10449590-6AB9-461F-A663-0C2CD780E5DD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34" creationId="{B2C6197F-7DF9-41E9-B31A-C742C9A0F050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56" creationId="{0E605AAB-E32B-4A8D-8476-D544915263D7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57" creationId="{F5C18D86-CDCE-44DE-9B7C-C049A1EC5ECB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58" creationId="{388BABA4-4E24-425E-A822-F64D8D01F127}"/>
          </ac:spMkLst>
        </pc:spChg>
        <pc:spChg chg="add del mod">
          <ac:chgData name="Wade Wilson" userId="4c3e4e0cd094df8b" providerId="LiveId" clId="{2CE49339-1F26-4283-B3F0-09A3D6D19776}" dt="2021-08-17T16:16:02.036" v="1534"/>
          <ac:spMkLst>
            <pc:docMk/>
            <pc:sldMk cId="1417347745" sldId="266"/>
            <ac:spMk id="59" creationId="{26636F7D-93BA-40B6-BBE9-642E328C6013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61" creationId="{463CBEC2-5A7F-4124-9FAE-ADE3F8951019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66" creationId="{D7618B65-EDC1-4662-A261-D8D89E496ACC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67" creationId="{7DC09714-EEDC-4485-89C9-129038A65263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68" creationId="{3C7BEFC1-71F6-421A-9C0A-FDCF093A920F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69" creationId="{391A5136-07B2-49E9-9658-E2B5F6A34153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70" creationId="{942C0285-8F02-438C-9E1D-0F0833D61F05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76" creationId="{510A117F-1EC4-478D-A4A6-1CAD83C74073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78" creationId="{537C5F85-6192-41BF-8906-62E919F06E24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89" creationId="{A93713B7-63BA-4BBF-96D1-A7DA3A2C3663}"/>
          </ac:spMkLst>
        </pc:spChg>
        <pc:spChg chg="mod">
          <ac:chgData name="Wade Wilson" userId="4c3e4e0cd094df8b" providerId="LiveId" clId="{2CE49339-1F26-4283-B3F0-09A3D6D19776}" dt="2021-08-17T16:16:00.878" v="1533"/>
          <ac:spMkLst>
            <pc:docMk/>
            <pc:sldMk cId="1417347745" sldId="266"/>
            <ac:spMk id="97" creationId="{B7ED29BF-5EF9-4FFD-9297-D678E276C41F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98" creationId="{4D644DCF-1D41-4DBE-A2F0-29DF8B0CBBA1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99" creationId="{19C26503-4C6B-45A9-9155-85B03B6F451B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0" creationId="{50381F2D-1D92-44E8-BFC8-086BF519CE7A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1" creationId="{5D5D7F4D-9903-41CC-AF93-88413E125206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2" creationId="{C8715089-F023-46DC-B82C-B002BBBDCFAB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3" creationId="{8907008A-6B38-4D6B-9126-81FFBD7E4236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4" creationId="{8463C773-C7C7-402C-B081-E84FC34349E9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05" creationId="{E47BC77C-5FB8-4805-87BC-EE8CF4F3E954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22" creationId="{D01C6348-B296-4A76-BC2A-966582AFC66B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23" creationId="{3DDCD6D9-0257-41CA-AEB8-C4E20651706E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24" creationId="{32126D32-FC68-4FD2-907C-A05DEB49599C}"/>
          </ac:spMkLst>
        </pc:spChg>
        <pc:spChg chg="add mod">
          <ac:chgData name="Wade Wilson" userId="4c3e4e0cd094df8b" providerId="LiveId" clId="{2CE49339-1F26-4283-B3F0-09A3D6D19776}" dt="2021-08-17T16:16:19.749" v="1544" actId="164"/>
          <ac:spMkLst>
            <pc:docMk/>
            <pc:sldMk cId="1417347745" sldId="266"/>
            <ac:spMk id="125" creationId="{C11D739B-6C7C-4306-9315-80FA07FF0DAE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27" creationId="{55285C7B-EE61-4B94-88BB-99E7A0900066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28" creationId="{283EE045-C254-4B89-B65E-D9C3B07B2863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29" creationId="{051E8E5E-ABD7-481E-95A0-7F4D564A5057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30" creationId="{46B4F080-B738-4A65-B035-0EAE9DE40E57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31" creationId="{20470D14-32BA-4147-BA02-1C2E000E312E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32" creationId="{35E05364-2CD0-4E46-933F-E400DA6E58AA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38" creationId="{D17B113D-7869-4111-803D-8CDDFF714B67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40" creationId="{A74A3980-D664-4AEE-ACA0-A9C28D8CD836}"/>
          </ac:spMkLst>
        </pc:spChg>
        <pc:spChg chg="mod">
          <ac:chgData name="Wade Wilson" userId="4c3e4e0cd094df8b" providerId="LiveId" clId="{2CE49339-1F26-4283-B3F0-09A3D6D19776}" dt="2021-08-17T16:16:14.742" v="1539"/>
          <ac:spMkLst>
            <pc:docMk/>
            <pc:sldMk cId="1417347745" sldId="266"/>
            <ac:spMk id="149" creationId="{42A4CA0C-6B13-4ED7-8B2F-91759350879B}"/>
          </ac:spMkLst>
        </pc:spChg>
        <pc:spChg chg="mod">
          <ac:chgData name="Wade Wilson" userId="4c3e4e0cd094df8b" providerId="LiveId" clId="{2CE49339-1F26-4283-B3F0-09A3D6D19776}" dt="2021-08-17T16:16:17.721" v="1543" actId="20577"/>
          <ac:spMkLst>
            <pc:docMk/>
            <pc:sldMk cId="1417347745" sldId="266"/>
            <ac:spMk id="157" creationId="{1D0DE7AA-29CD-4C64-B297-93144F71370F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59" creationId="{48046C1D-9ECC-4514-B31C-6BADB62CC53D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0" creationId="{2094894C-B6C0-4409-A262-9273CD3ED44E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1" creationId="{636F6E43-9D99-4765-82BA-AC6DA7B65183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2" creationId="{C85EF5C1-A6D2-4188-8638-15FD07DC41DD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3" creationId="{C3BD8290-187C-4D5C-8A2A-293A231CFBF7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4" creationId="{46183F0A-27B3-4E3C-A01B-3162DCBE69BF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5" creationId="{29DD4D61-76F8-4453-9289-4ECF25751D14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66" creationId="{9F6F5164-B616-42E8-A882-71A75BD0695A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78" creationId="{64F1197E-477A-491D-B3B8-8185FCDD113A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79" creationId="{EF139FE8-D2DD-4721-B523-1790B3CD76B8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80" creationId="{10E90447-53C9-4884-9973-396F8FC60230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81" creationId="{A30CB42C-64B2-4A79-991E-6BE716B2D6A7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87" creationId="{AF6B035C-8470-4199-B20D-48EC077A9D8D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88" creationId="{64BFDA07-583A-4ABE-8449-A043A4222811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89" creationId="{7C601040-3771-484E-8FCB-07C0CCED0248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90" creationId="{7FDF0E9F-0B55-4041-A5EC-1FF0A0710EC7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91" creationId="{7AD7F39F-A73D-4E9D-AE21-95D2685F0D51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92" creationId="{E4C92815-5A4E-4D8A-B909-35D181F76176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93" creationId="{10FD6EA0-8FAC-4ACA-A19E-F83894D50583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199" creationId="{E5ED3985-D7E3-49F8-87FA-BA6A606D9D4C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201" creationId="{5CB8E400-A44D-4172-B17A-455763D8D513}"/>
          </ac:spMkLst>
        </pc:spChg>
        <pc:spChg chg="mod">
          <ac:chgData name="Wade Wilson" userId="4c3e4e0cd094df8b" providerId="LiveId" clId="{2CE49339-1F26-4283-B3F0-09A3D6D19776}" dt="2021-08-17T16:16:20.734" v="1545"/>
          <ac:spMkLst>
            <pc:docMk/>
            <pc:sldMk cId="1417347745" sldId="266"/>
            <ac:spMk id="210" creationId="{1317C2CF-2C04-4DFD-8E96-9B1CFB139D22}"/>
          </ac:spMkLst>
        </pc:spChg>
        <pc:grpChg chg="add mod">
          <ac:chgData name="Wade Wilson" userId="4c3e4e0cd094df8b" providerId="LiveId" clId="{2CE49339-1F26-4283-B3F0-09A3D6D19776}" dt="2021-08-17T16:16:19.749" v="1544" actId="164"/>
          <ac:grpSpMkLst>
            <pc:docMk/>
            <pc:sldMk cId="1417347745" sldId="266"/>
            <ac:grpSpMk id="3" creationId="{2100EAC0-7615-41A6-863A-17FC6A2D01CB}"/>
          </ac:grpSpMkLst>
        </pc:grpChg>
        <pc:grpChg chg="add del mod">
          <ac:chgData name="Wade Wilson" userId="4c3e4e0cd094df8b" providerId="LiveId" clId="{2CE49339-1F26-4283-B3F0-09A3D6D19776}" dt="2021-08-17T16:16:02.036" v="1534"/>
          <ac:grpSpMkLst>
            <pc:docMk/>
            <pc:sldMk cId="1417347745" sldId="266"/>
            <ac:grpSpMk id="60" creationId="{CD151984-0268-4320-9A57-5CB1491977F3}"/>
          </ac:grpSpMkLst>
        </pc:grpChg>
        <pc:grpChg chg="add del mod">
          <ac:chgData name="Wade Wilson" userId="4c3e4e0cd094df8b" providerId="LiveId" clId="{2CE49339-1F26-4283-B3F0-09A3D6D19776}" dt="2021-08-17T16:16:02.036" v="1534"/>
          <ac:grpSpMkLst>
            <pc:docMk/>
            <pc:sldMk cId="1417347745" sldId="266"/>
            <ac:grpSpMk id="93" creationId="{EB5D4D2F-419B-4EE2-BFE0-0C97288BDF03}"/>
          </ac:grpSpMkLst>
        </pc:grpChg>
        <pc:grpChg chg="add del">
          <ac:chgData name="Wade Wilson" userId="4c3e4e0cd094df8b" providerId="LiveId" clId="{2CE49339-1F26-4283-B3F0-09A3D6D19776}" dt="2021-08-17T16:16:10.896" v="1538" actId="478"/>
          <ac:grpSpMkLst>
            <pc:docMk/>
            <pc:sldMk cId="1417347745" sldId="266"/>
            <ac:grpSpMk id="112" creationId="{37EF91C2-F6C3-4524-9686-BCE7E4B5187F}"/>
          </ac:grpSpMkLst>
        </pc:grpChg>
        <pc:grpChg chg="add mod">
          <ac:chgData name="Wade Wilson" userId="4c3e4e0cd094df8b" providerId="LiveId" clId="{2CE49339-1F26-4283-B3F0-09A3D6D19776}" dt="2021-08-17T16:16:19.749" v="1544" actId="164"/>
          <ac:grpSpMkLst>
            <pc:docMk/>
            <pc:sldMk cId="1417347745" sldId="266"/>
            <ac:grpSpMk id="126" creationId="{80F024F1-9EC6-4B15-B8D8-1972EE87883B}"/>
          </ac:grpSpMkLst>
        </pc:grpChg>
        <pc:grpChg chg="add mod">
          <ac:chgData name="Wade Wilson" userId="4c3e4e0cd094df8b" providerId="LiveId" clId="{2CE49339-1F26-4283-B3F0-09A3D6D19776}" dt="2021-08-17T16:16:19.749" v="1544" actId="164"/>
          <ac:grpSpMkLst>
            <pc:docMk/>
            <pc:sldMk cId="1417347745" sldId="266"/>
            <ac:grpSpMk id="153" creationId="{CDF33670-52F7-455B-A648-8E9914D57E65}"/>
          </ac:grpSpMkLst>
        </pc:grpChg>
        <pc:grpChg chg="add del mod">
          <ac:chgData name="Wade Wilson" userId="4c3e4e0cd094df8b" providerId="LiveId" clId="{2CE49339-1F26-4283-B3F0-09A3D6D19776}" dt="2021-08-17T16:16:21.777" v="1546"/>
          <ac:grpSpMkLst>
            <pc:docMk/>
            <pc:sldMk cId="1417347745" sldId="266"/>
            <ac:grpSpMk id="158" creationId="{5D778DC1-96C5-484B-9EA6-79C9A5A451B4}"/>
          </ac:grpSpMkLst>
        </pc:grpChg>
        <pc:grpChg chg="mod">
          <ac:chgData name="Wade Wilson" userId="4c3e4e0cd094df8b" providerId="LiveId" clId="{2CE49339-1F26-4283-B3F0-09A3D6D19776}" dt="2021-08-17T16:16:20.734" v="1545"/>
          <ac:grpSpMkLst>
            <pc:docMk/>
            <pc:sldMk cId="1417347745" sldId="266"/>
            <ac:grpSpMk id="182" creationId="{839B8209-AB83-4E17-BFDD-11C43D7D71F7}"/>
          </ac:grpSpMkLst>
        </pc:grpChg>
        <pc:grpChg chg="mod">
          <ac:chgData name="Wade Wilson" userId="4c3e4e0cd094df8b" providerId="LiveId" clId="{2CE49339-1F26-4283-B3F0-09A3D6D19776}" dt="2021-08-17T16:16:20.734" v="1545"/>
          <ac:grpSpMkLst>
            <pc:docMk/>
            <pc:sldMk cId="1417347745" sldId="266"/>
            <ac:grpSpMk id="183" creationId="{961E9ECB-4136-4307-A804-8A2968B19E08}"/>
          </ac:grpSpMkLst>
        </pc:grpChg>
        <pc:picChg chg="add del">
          <ac:chgData name="Wade Wilson" userId="4c3e4e0cd094df8b" providerId="LiveId" clId="{2CE49339-1F26-4283-B3F0-09A3D6D19776}" dt="2021-08-17T16:16:07.957" v="1536"/>
          <ac:picMkLst>
            <pc:docMk/>
            <pc:sldMk cId="1417347745" sldId="266"/>
            <ac:picMk id="2" creationId="{DB2CF71F-86ED-48E5-866F-BF3DAABD5E41}"/>
          </ac:picMkLst>
        </pc:picChg>
        <pc:picChg chg="add del">
          <ac:chgData name="Wade Wilson" userId="4c3e4e0cd094df8b" providerId="LiveId" clId="{2CE49339-1F26-4283-B3F0-09A3D6D19776}" dt="2021-08-17T16:16:22.137" v="1548" actId="21"/>
          <ac:picMkLst>
            <pc:docMk/>
            <pc:sldMk cId="1417347745" sldId="266"/>
            <ac:picMk id="4" creationId="{A646E4CB-F655-4521-BF77-CECFE690E236}"/>
          </ac:picMkLst>
        </pc:pic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42" creationId="{C7E185C0-7C11-4D96-980E-6401C89C69EB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43" creationId="{553DB24D-1E17-42F4-861E-3BBB02A4EE4C}"/>
          </ac:cxnSpMkLst>
        </pc:cxnChg>
        <pc:cxnChg chg="mod">
          <ac:chgData name="Wade Wilson" userId="4c3e4e0cd094df8b" providerId="LiveId" clId="{2CE49339-1F26-4283-B3F0-09A3D6D19776}" dt="2021-08-17T16:16:10.896" v="1538" actId="478"/>
          <ac:cxnSpMkLst>
            <pc:docMk/>
            <pc:sldMk cId="1417347745" sldId="266"/>
            <ac:cxnSpMk id="44" creationId="{4A9D7792-ED33-4EE0-AE42-E0BBA4E17C67}"/>
          </ac:cxnSpMkLst>
        </pc:cxnChg>
        <pc:cxnChg chg="mod">
          <ac:chgData name="Wade Wilson" userId="4c3e4e0cd094df8b" providerId="LiveId" clId="{2CE49339-1F26-4283-B3F0-09A3D6D19776}" dt="2021-08-17T16:16:10.896" v="1538" actId="478"/>
          <ac:cxnSpMkLst>
            <pc:docMk/>
            <pc:sldMk cId="1417347745" sldId="266"/>
            <ac:cxnSpMk id="45" creationId="{FE83DDC1-DA9E-4C95-AAF3-5931F424CB9C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47" creationId="{D76CB9BB-AC85-495A-A4AE-D53079120FDC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48" creationId="{847FE340-629C-45EF-A3B0-9F0FD7506831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49" creationId="{581C51F5-D00F-4BBD-BE44-882CD8BE25BF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0" creationId="{DFBB96CA-EEF2-4E07-B9F9-FEEDFCDA664E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1" creationId="{59A9F4C4-A1EB-46FD-871E-5AD62E41644D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2" creationId="{A0BA1EA0-790F-4D0C-B283-4A4EDD5E1C82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3" creationId="{CE90197E-D800-4DB8-A217-FF561064D914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4" creationId="{ECA64B6B-1D2F-4500-A651-8F2EEA275132}"/>
          </ac:cxnSpMkLst>
        </pc:cxnChg>
        <pc:cxnChg chg="add del mod">
          <ac:chgData name="Wade Wilson" userId="4c3e4e0cd094df8b" providerId="LiveId" clId="{2CE49339-1F26-4283-B3F0-09A3D6D19776}" dt="2021-08-17T16:16:02.036" v="1534"/>
          <ac:cxnSpMkLst>
            <pc:docMk/>
            <pc:sldMk cId="1417347745" sldId="266"/>
            <ac:cxnSpMk id="55" creationId="{F6E5CCB8-D8AD-485C-BB1D-92012DB0F675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1" creationId="{D329A7AD-1484-4FFC-800A-1D797A5BC111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2" creationId="{9E9CD00E-EF9D-4355-845D-9A2EA2824982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3" creationId="{DECF8557-C1EC-442B-9B1C-50106B70DA6C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4" creationId="{ACC9A72E-0633-46F6-8AF9-879B1990272F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5" creationId="{C2C7055A-F05A-4834-984A-361A06522F14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7" creationId="{DC52DD26-6AB8-4B8C-AEC4-81F3FEA175ED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79" creationId="{F7BBCE7B-EAB2-4A58-9A9A-CC79603C2AA3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0" creationId="{F10AE14A-9041-472D-BBEC-ADC82D226F2B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1" creationId="{680FB8E9-F6B2-4ED7-8388-235EBD6C4A4C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2" creationId="{944CA024-A05B-4C60-9B0F-73C8BB717E07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3" creationId="{ADBB99C8-6181-4A98-9F94-0AA2410B29B1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6" creationId="{0BBE53C7-9F5A-462B-94C4-3E0B30C92A8D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7" creationId="{639764CA-16C9-48C1-A861-BEEEECC1FE15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88" creationId="{C9518523-672E-4FFA-8452-442E5157933A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0" creationId="{6EC6D50F-6A29-47F8-B242-AB31CAC316F2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1" creationId="{ACBD22BA-7F91-4554-BB09-1DC54BF96C31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2" creationId="{F998F8BD-5A44-48EB-8591-9C11C7E41870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4" creationId="{C2F35B77-CD74-41D4-AF2B-F8ED13612FA3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5" creationId="{EBB37C7B-BBEC-4C60-AF85-C8BA2CE45FDD}"/>
          </ac:cxnSpMkLst>
        </pc:cxnChg>
        <pc:cxnChg chg="mod">
          <ac:chgData name="Wade Wilson" userId="4c3e4e0cd094df8b" providerId="LiveId" clId="{2CE49339-1F26-4283-B3F0-09A3D6D19776}" dt="2021-08-17T16:16:00.878" v="1533"/>
          <ac:cxnSpMkLst>
            <pc:docMk/>
            <pc:sldMk cId="1417347745" sldId="266"/>
            <ac:cxnSpMk id="96" creationId="{56112274-E630-4037-87EE-75D0B3422DE5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06" creationId="{52B72499-3401-47BE-8EB1-9771FA18E65B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0" creationId="{96DF7E66-009D-4FC1-B876-C6F9FCFB4924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3" creationId="{57D80765-A230-48AE-9848-656B24002989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4" creationId="{04A204EE-6F6A-44E9-B55D-C7DD5D1265F8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5" creationId="{010C16DF-BC04-4156-9C81-3250D2261566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6" creationId="{A227B156-CC98-4BA3-AAAE-5D445E35D029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7" creationId="{904B9E2B-D135-40BD-8C5D-3854675ADA70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8" creationId="{839D28F4-92F9-4D5F-9BD1-62F616F7A104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19" creationId="{0B24BFAF-0FF5-489A-B7D2-409026B21B3B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20" creationId="{2E023BE5-402D-4BA7-A83C-1F51C70A976A}"/>
          </ac:cxnSpMkLst>
        </pc:cxnChg>
        <pc:cxnChg chg="add mod">
          <ac:chgData name="Wade Wilson" userId="4c3e4e0cd094df8b" providerId="LiveId" clId="{2CE49339-1F26-4283-B3F0-09A3D6D19776}" dt="2021-08-17T16:16:19.749" v="1544" actId="164"/>
          <ac:cxnSpMkLst>
            <pc:docMk/>
            <pc:sldMk cId="1417347745" sldId="266"/>
            <ac:cxnSpMk id="121" creationId="{D2E91DA4-26AB-45C9-AA89-F8A2D5BBF4CF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3" creationId="{2D8CBFED-CC4C-43D3-AB0E-671E7ECC30E3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4" creationId="{A2047D92-1A63-4A83-87A0-2AF87B7CC5DF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5" creationId="{0B9C1819-2524-4A26-A3BB-E79CADEA9CF8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6" creationId="{30430668-D8DE-4239-B0F8-E068570CC0F9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7" creationId="{7A6AC100-0568-4E0D-B74D-E3A8A74EB93E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39" creationId="{537B053C-27AB-421C-B597-281CDDE34B34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1" creationId="{4A2D8120-10C0-4B01-B897-766100F479F6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2" creationId="{BDE2E781-3FE7-4D68-83AF-09CFD68624EC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3" creationId="{8B1F89D3-C847-494F-A836-B3B9ACB92E56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4" creationId="{ED6BE990-5E02-48D5-9A5F-C5E86C68A44A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5" creationId="{3790D3B1-CB35-4A9B-BDC4-A340FA91C816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6" creationId="{EB83DB73-FFF8-40CD-8B17-28F1634ACDDB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7" creationId="{0E3E247A-F1C4-48A3-A764-BF440732660D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48" creationId="{157E831F-CA77-4840-9188-4E231D3A85CC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0" creationId="{8701AEF0-FD55-4679-8125-335273A2F0D8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1" creationId="{27DF2E9D-1649-4B4C-A34E-C5C5417AB6BF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2" creationId="{75579F49-A57D-4957-BC5E-23FAE5583AF1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4" creationId="{912AAF03-C33B-4ED7-BF7D-B5744C071146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5" creationId="{14C1BDAB-A122-4FAF-9210-D52F8FE8E3FC}"/>
          </ac:cxnSpMkLst>
        </pc:cxnChg>
        <pc:cxnChg chg="mod">
          <ac:chgData name="Wade Wilson" userId="4c3e4e0cd094df8b" providerId="LiveId" clId="{2CE49339-1F26-4283-B3F0-09A3D6D19776}" dt="2021-08-17T16:16:14.742" v="1539"/>
          <ac:cxnSpMkLst>
            <pc:docMk/>
            <pc:sldMk cId="1417347745" sldId="266"/>
            <ac:cxnSpMk id="156" creationId="{754BF341-F0B4-4691-AE1D-450BE7ED3DA7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67" creationId="{C624DE47-94C7-43E2-8A2F-4322B36E8CA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68" creationId="{336DFB46-37BD-4A15-9C59-0E0D484DD712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69" creationId="{1DD2AE45-81B8-4A9D-825A-C5F5C62D449E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0" creationId="{42DDBB5A-EAB9-4E13-A9FC-22E809EF443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1" creationId="{7A17EB59-C59C-4A3C-BE22-7A8CA5871851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2" creationId="{4B4E4487-B921-4585-BA43-C48307BC5A59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3" creationId="{8B3153BD-F139-414E-88D8-BC37A4CBE617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4" creationId="{F0EA6635-565A-41B6-A003-9B0371ADD2E4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5" creationId="{033517A2-9C6B-4CC4-A5E0-5F17096EF7E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6" creationId="{825A28C6-1E9C-4277-B20A-CFBC73D8E5D2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77" creationId="{599B724B-C195-4638-A8E6-6419F349817A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84" creationId="{9232E8AE-80D6-4257-8F67-71A9D5FB2CA5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85" creationId="{F06345B1-5AA1-45DF-A0EF-101E3A672C42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86" creationId="{31E21D2A-9109-45A1-92C0-8898BD21C852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94" creationId="{78CC6D4A-BA50-4861-9865-BE2AC22B9DC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95" creationId="{8E2A84F9-74DB-4A79-98DE-DEBAAEB9B4B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96" creationId="{D9186E9C-56BF-4762-8149-BF4F38C0ADD6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97" creationId="{32FAA03E-E266-4C2D-A402-17DCF4E6C610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198" creationId="{E3C211EB-8D14-4269-A728-B18832A1917B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0" creationId="{107E30FB-5931-4CB4-BAF6-67F3764DD0B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2" creationId="{1C166A25-E9C9-4F6C-A136-3EB4DDA3BD41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3" creationId="{E3EF3235-138C-4DB3-8EFC-E3AAE62CB4A5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4" creationId="{563B8EAF-2C35-4344-A327-AA2C246CCBEC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5" creationId="{96B2D666-69AB-4495-8CD9-F8D48149F2E3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6" creationId="{A048174C-5A16-4357-A0D7-DD5916B8F2D4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7" creationId="{4557FFD3-4798-4D1D-AA2C-8F7335FF8B21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8" creationId="{6F559977-7A52-4274-BA14-D1F2025CC53A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09" creationId="{B7BC7168-7D18-4ED4-9A9E-744852A1CD5D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11" creationId="{1513EADC-8123-4EFA-84BC-9ABB2C608441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12" creationId="{C2C1D6FE-3A9A-4E9E-A710-0FD741754FBD}"/>
          </ac:cxnSpMkLst>
        </pc:cxnChg>
        <pc:cxnChg chg="mod">
          <ac:chgData name="Wade Wilson" userId="4c3e4e0cd094df8b" providerId="LiveId" clId="{2CE49339-1F26-4283-B3F0-09A3D6D19776}" dt="2021-08-17T16:16:20.734" v="1545"/>
          <ac:cxnSpMkLst>
            <pc:docMk/>
            <pc:sldMk cId="1417347745" sldId="266"/>
            <ac:cxnSpMk id="213" creationId="{E3F26708-9CB4-4809-8C9D-D78724BE3FEC}"/>
          </ac:cxnSpMkLst>
        </pc:cxnChg>
      </pc:sldChg>
      <pc:sldChg chg="addSp delSp modSp add mod">
        <pc:chgData name="Wade Wilson" userId="4c3e4e0cd094df8b" providerId="LiveId" clId="{2CE49339-1F26-4283-B3F0-09A3D6D19776}" dt="2021-08-18T03:47:14.729" v="1558" actId="21"/>
        <pc:sldMkLst>
          <pc:docMk/>
          <pc:sldMk cId="2353007526" sldId="267"/>
        </pc:sldMkLst>
        <pc:spChg chg="add del mod">
          <ac:chgData name="Wade Wilson" userId="4c3e4e0cd094df8b" providerId="LiveId" clId="{2CE49339-1F26-4283-B3F0-09A3D6D19776}" dt="2021-08-18T03:47:03.154" v="1552" actId="478"/>
          <ac:spMkLst>
            <pc:docMk/>
            <pc:sldMk cId="2353007526" sldId="267"/>
            <ac:spMk id="58" creationId="{FCCCD7BA-09FB-4F0F-AA82-1B8B7F8B7733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59" creationId="{C892D742-FDE6-4B37-A615-DAE295F0EEAF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0" creationId="{7D962B3A-D887-4C82-9501-9DE79F761F82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1" creationId="{2141CBF7-7395-49DD-BCED-1C7A06F180F7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2" creationId="{383F7E53-840E-4CFF-8036-1C65307AFB5E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3" creationId="{EAAE8CE3-4238-48EB-B9B2-AE94A9CE9624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4" creationId="{37AE2218-3929-4A14-878D-7FD706221652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5" creationId="{D22586F4-7F03-4E13-9FBE-86AE5F0C6B9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6" creationId="{4CA3CB58-66E9-4179-97EC-DAD8D364E94E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7" creationId="{DF061052-503A-4E7F-9D8E-DACE6A4CB690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8" creationId="{46504E2D-D76C-4E44-A795-3FC0D11674A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69" creationId="{DE5628B2-8594-4C27-A822-BC5247F60F86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0" creationId="{3F7F29C4-6C28-41A7-AA9F-D72BB00A7C9F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1" creationId="{60A2D884-0BFD-4E32-A123-DE45D4A4D7D2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2" creationId="{489621DB-5283-4AAD-A107-F65C216D317C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3" creationId="{3AF17F08-6C5D-491F-A3AC-88A850A3B4C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4" creationId="{90F06725-D65B-41B6-B541-C918B400E92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5" creationId="{75BCDCAD-C6F5-49EA-BFA9-D076952426E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6" creationId="{53BFC37E-145B-4A4F-AA75-5F68E9333EEE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7" creationId="{2C0C05DA-C9F4-4392-86CE-9CAF068C4891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78" creationId="{50659E81-76E0-41E1-B3E3-6910FBC4F77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0" creationId="{805ABFBD-DA45-4C59-94FB-A2998A697F05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1" creationId="{D399F877-59BA-40DD-9638-130D6589D968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2" creationId="{CE1EB193-6A3D-4BD3-8D92-0DE57C63CD3A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3" creationId="{B4A9539B-B883-4EBA-A179-4D2BEFF324B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7" creationId="{FD5ACB79-4DD0-44D9-AFAD-284FE55AD24B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8" creationId="{8849F52E-5413-4587-BDA1-A61D96FE77B4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89" creationId="{A5F3134C-7865-4454-93DC-D11CC3239A6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90" creationId="{585FB8C2-CA36-4116-B481-2B7928486995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95" creationId="{796D4162-25E3-4981-A543-E2D8D1919CA5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96" creationId="{856C73EA-2387-4677-9361-7D2447A944C0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97" creationId="{F00AD2A0-693A-4A09-9989-D672AD9915E5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07" creationId="{E3DBCECC-4D27-4E40-A4FC-8CC3D6D4C058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12" creationId="{4353E9AB-A1F9-44E6-AB1D-3B1E448B643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58" creationId="{B2785639-8115-40DA-87A2-B2B9996A53B1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59" creationId="{389E0350-BF90-4392-9512-0524532FA8D7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60" creationId="{70A88D1A-1F20-440E-9628-B88F7C7DDEA6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65" creationId="{20CE9678-7B14-43DB-B063-139300F1DCB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66" creationId="{8F6ED1DA-4DBF-48E8-868F-F60872296045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67" creationId="{F62FADAA-AF9D-4052-A877-3C9AF27EEC1B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68" creationId="{3AFBF48D-7FF3-440B-9ED1-4F59DCF2580B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72" creationId="{91C538B5-F297-4269-9343-4CE1EDEC6252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73" creationId="{E677C514-F8DE-4BEC-A3F6-E9F3F5095FBC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74" creationId="{7E63BAF7-223E-4749-9404-DCC1F66A030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3" creationId="{3E2FA4DE-2164-49BC-A398-DC8539CE3A84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4" creationId="{F450430D-866C-48C2-BF2A-BDEC74B1BB4C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5" creationId="{A877D20F-8582-4345-8A03-6DE7F8F47907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6" creationId="{B2BA5C2A-B682-4A37-A62A-FB3E5371358E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7" creationId="{D9992E90-D702-4866-9EB7-B71C1BB2B4FD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89" creationId="{B069690A-F1E6-4BB4-958F-8B99E729A1A6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90" creationId="{306C9043-DA6C-4AF1-9A22-B28D4AFCB1F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91" creationId="{DB312227-D45E-4AD2-BFEE-E12EF3D21439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92" creationId="{E3C8C16B-6D14-438C-9490-62F2C2239621}"/>
          </ac:spMkLst>
        </pc:spChg>
        <pc:spChg chg="add mod">
          <ac:chgData name="Wade Wilson" userId="4c3e4e0cd094df8b" providerId="LiveId" clId="{2CE49339-1F26-4283-B3F0-09A3D6D19776}" dt="2021-08-18T03:47:12.277" v="1554" actId="164"/>
          <ac:spMkLst>
            <pc:docMk/>
            <pc:sldMk cId="2353007526" sldId="267"/>
            <ac:spMk id="193" creationId="{74F6C42A-F829-4AD3-9050-23E86E079089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195" creationId="{5BBB5E34-1ABE-42AD-972D-F59153CF51C3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196" creationId="{33266366-F60F-4071-AC34-8635D8880EBE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197" creationId="{06BA1E83-B7C2-4AA3-A98A-999845BF115C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198" creationId="{17E774CE-1E33-4209-B9C0-4FADC235CA48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199" creationId="{1D9EC5D3-F88A-418A-A849-DDEA41EB2134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0" creationId="{3974E751-D01A-4B38-9202-907D277ED9EE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1" creationId="{9B11267E-803F-4013-A1C8-245A0A6D3AC9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2" creationId="{BA2D5A8F-BB54-4327-BF27-E725044F0BB2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3" creationId="{B6703995-A8A2-484D-A58C-336F046B8F35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4" creationId="{CE43A746-47B5-43AD-B511-DFA9B2A33E98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5" creationId="{F31AD124-6CEF-4BA4-A05C-B2F8E7AD4160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6" creationId="{C9E94E1B-B775-4C83-B26C-D16F29D61066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7" creationId="{ACA4EDFC-9C97-4632-B6EA-5A22123C380B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8" creationId="{7464717C-6995-48AB-B425-5CFD84673182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09" creationId="{B0BBDEFE-6301-4245-88DD-4162FBCC04F7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0" creationId="{F8817073-AF66-42F7-905B-2CCB6E2170D7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1" creationId="{6D98EB9A-E924-4C4A-9D39-1FC97F55AFA5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2" creationId="{68674B6A-D78B-43AE-94C1-6BA15175E67E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3" creationId="{5156B75A-2E52-4DC4-9A06-B3FD6A151222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4" creationId="{6796E7C5-B2BA-4C40-A312-786FFA9F060B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6" creationId="{7CA83362-9178-4C82-99DA-F910EEC6CA49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7" creationId="{32E3E779-202F-436D-B6A9-3C5D664E8CB6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8" creationId="{4FD37219-1639-4589-9903-0E51637E3C6A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19" creationId="{A16FF561-6293-44DB-9062-E8B573D9230F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23" creationId="{E0936C72-92CB-473C-B42F-85B9794DB8F4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24" creationId="{34C76B47-4B99-4D9C-89D1-DDA354FEDFDC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25" creationId="{53B57C76-B5DF-47A0-8B5C-8FD524A893FA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26" creationId="{8B50F5F5-E111-4F4C-A6A2-0D02E21864ED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1" creationId="{921F554B-8CF1-47FE-B511-2C7A8376E40A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2" creationId="{B4A8A621-6850-4689-8013-9D57956E6171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3" creationId="{AF36AF57-BC84-4705-8CFA-57CBCF8CE9D9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4" creationId="{9401E30D-C7D7-41BB-9FCF-E21048F9322C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8" creationId="{67AF8F6C-3E41-46EC-9A9A-B30E28211381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39" creationId="{409DA499-AB43-4086-818F-D0FA53B15F49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0" creationId="{0C49609D-343B-4573-A01A-046AE42280F8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1" creationId="{D5D65401-C89A-4248-980D-B971B9F73837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6" creationId="{8E96B4D3-7557-40C0-9F3C-CEC3D4565DDB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7" creationId="{B2A24007-B022-4134-87CF-F34FB73137B6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8" creationId="{DA0FA454-7EDD-4342-AE75-659BC812C2DC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49" creationId="{1A715C72-40B0-4067-84E6-4FB0D4882337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53" creationId="{CF7FC312-4292-432C-BF18-3726BDD3A197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54" creationId="{48B91D30-80DD-44BC-A517-794D1D005C7B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55" creationId="{B4C44E71-2DC4-49B3-81B1-A0B9BBE4BE8E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64" creationId="{4D6D59A4-1ED1-442B-98DA-8B114E81D2CF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65" creationId="{ED72C760-1CC7-4699-ABD7-A4077696D896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66" creationId="{03BEFC03-879C-495E-ADD0-8B4DAE7D9CBB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67" creationId="{4DB9B376-CD8A-4194-A56C-B835EA4A5D74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68" creationId="{311F8FDC-A783-4E4A-840D-B1C4C7F13602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70" creationId="{4F835027-2E58-4AE5-9491-8781FE3894F1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71" creationId="{4F393600-8B57-4496-8A02-1D7624F5C4B1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72" creationId="{F57891F9-9961-425A-A8DA-1C4D5D2FA08E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73" creationId="{37DB8AEF-445A-4B6E-9711-4526348C878F}"/>
          </ac:spMkLst>
        </pc:spChg>
        <pc:spChg chg="mod">
          <ac:chgData name="Wade Wilson" userId="4c3e4e0cd094df8b" providerId="LiveId" clId="{2CE49339-1F26-4283-B3F0-09A3D6D19776}" dt="2021-08-18T03:47:13.375" v="1555"/>
          <ac:spMkLst>
            <pc:docMk/>
            <pc:sldMk cId="2353007526" sldId="267"/>
            <ac:spMk id="274" creationId="{7D6320C3-7953-4BA0-9934-C04842C85DD5}"/>
          </ac:spMkLst>
        </pc:spChg>
        <pc:grpChg chg="add mod">
          <ac:chgData name="Wade Wilson" userId="4c3e4e0cd094df8b" providerId="LiveId" clId="{2CE49339-1F26-4283-B3F0-09A3D6D19776}" dt="2021-08-18T03:47:12.277" v="1554" actId="164"/>
          <ac:grpSpMkLst>
            <pc:docMk/>
            <pc:sldMk cId="2353007526" sldId="267"/>
            <ac:grpSpMk id="2" creationId="{4E75A231-BB28-4E4D-9FD3-68F216CBBC15}"/>
          </ac:grpSpMkLst>
        </pc:grpChg>
        <pc:grpChg chg="del">
          <ac:chgData name="Wade Wilson" userId="4c3e4e0cd094df8b" providerId="LiveId" clId="{2CE49339-1F26-4283-B3F0-09A3D6D19776}" dt="2021-08-18T03:46:59.686" v="1550" actId="478"/>
          <ac:grpSpMkLst>
            <pc:docMk/>
            <pc:sldMk cId="2353007526" sldId="267"/>
            <ac:grpSpMk id="3" creationId="{2100EAC0-7615-41A6-863A-17FC6A2D01CB}"/>
          </ac:grpSpMkLst>
        </pc:grpChg>
        <pc:grpChg chg="add del mod">
          <ac:chgData name="Wade Wilson" userId="4c3e4e0cd094df8b" providerId="LiveId" clId="{2CE49339-1F26-4283-B3F0-09A3D6D19776}" dt="2021-08-18T03:47:14.324" v="1556"/>
          <ac:grpSpMkLst>
            <pc:docMk/>
            <pc:sldMk cId="2353007526" sldId="267"/>
            <ac:grpSpMk id="194" creationId="{8172214F-F5A7-4611-BE7E-F7C53DB5F1EA}"/>
          </ac:grpSpMkLst>
        </pc:grpChg>
        <pc:picChg chg="add del">
          <ac:chgData name="Wade Wilson" userId="4c3e4e0cd094df8b" providerId="LiveId" clId="{2CE49339-1F26-4283-B3F0-09A3D6D19776}" dt="2021-08-18T03:47:14.729" v="1558" actId="21"/>
          <ac:picMkLst>
            <pc:docMk/>
            <pc:sldMk cId="2353007526" sldId="267"/>
            <ac:picMk id="4" creationId="{CA824D95-90A4-4ADF-9ED9-7E3ED320574E}"/>
          </ac:picMkLst>
        </pc:pic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79" creationId="{99BA2039-4037-42E3-AF19-661844537827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84" creationId="{B9A2322D-00ED-4E10-AF2A-D1A30F331B45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85" creationId="{5E45847E-4A5A-46FF-861B-8518637BDB32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86" creationId="{0AC0AD1F-0066-4FC6-A041-33770DF96A0A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91" creationId="{A4D311DF-0420-4249-9894-C3FDCBFF6E99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92" creationId="{39F1E2CD-E84F-4D66-85B1-701F6E17C3E2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93" creationId="{42EF70EF-C9C6-4B0F-8DD3-938DDD54ADCC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94" creationId="{C8871C15-71F1-4A19-98DF-84BF78E8B9CD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06" creationId="{52B72499-3401-47BE-8EB1-9771FA18E65B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08" creationId="{710247B8-2B7D-4C73-BA61-2BB06B9F1C91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09" creationId="{B8F12542-198C-4283-ADD2-6551BE7353C4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0" creationId="{96DF7E66-009D-4FC1-B876-C6F9FCFB4924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11" creationId="{1136A28F-ECB3-4C1B-9BCE-7DC2A89E768F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3" creationId="{57D80765-A230-48AE-9848-656B24002989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4" creationId="{04A204EE-6F6A-44E9-B55D-C7DD5D1265F8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5" creationId="{010C16DF-BC04-4156-9C81-3250D2261566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6" creationId="{A227B156-CC98-4BA3-AAAE-5D445E35D029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7" creationId="{904B9E2B-D135-40BD-8C5D-3854675ADA70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8" creationId="{839D28F4-92F9-4D5F-9BD1-62F616F7A104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19" creationId="{0B24BFAF-0FF5-489A-B7D2-409026B21B3B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20" creationId="{2E023BE5-402D-4BA7-A83C-1F51C70A976A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21" creationId="{D2E91DA4-26AB-45C9-AA89-F8A2D5BBF4CF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0" creationId="{8701AEF0-FD55-4679-8125-335273A2F0D8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1" creationId="{27DF2E9D-1649-4B4C-A34E-C5C5417AB6BF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2" creationId="{75579F49-A57D-4957-BC5E-23FAE5583AF1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4" creationId="{912AAF03-C33B-4ED7-BF7D-B5744C071146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5" creationId="{14C1BDAB-A122-4FAF-9210-D52F8FE8E3FC}"/>
          </ac:cxnSpMkLst>
        </pc:cxnChg>
        <pc:cxnChg chg="mod">
          <ac:chgData name="Wade Wilson" userId="4c3e4e0cd094df8b" providerId="LiveId" clId="{2CE49339-1F26-4283-B3F0-09A3D6D19776}" dt="2021-08-18T03:46:59.686" v="1550" actId="478"/>
          <ac:cxnSpMkLst>
            <pc:docMk/>
            <pc:sldMk cId="2353007526" sldId="267"/>
            <ac:cxnSpMk id="156" creationId="{754BF341-F0B4-4691-AE1D-450BE7ED3DA7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61" creationId="{641CA154-9324-4556-89F2-04EBD4A57216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62" creationId="{56F7AB06-1287-473E-96F5-5ED63B9546D4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63" creationId="{01914A80-0012-4A0E-AACD-EC0D648674AF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64" creationId="{5CA22022-908D-48DB-A3B6-C3E2AC79C972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69" creationId="{87DA9E4F-10C7-4353-9D35-A2945FD56B9B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0" creationId="{68EBAAE5-4ED2-4578-B77A-8FCBE7BEED3B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1" creationId="{591677B5-A3F0-4481-998A-56F45EFB077E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5" creationId="{054A69A3-A44E-4291-986F-A83A03CABDFF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6" creationId="{1E97E1F8-1A31-4E00-BE69-593E89D561EC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7" creationId="{7F08881D-EA22-407A-8B61-CA6E6A7FFE09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8" creationId="{2EEF83B7-B159-43A5-8D26-19AD3C434934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79" creationId="{C01A7664-C8AC-43DF-A163-DD5219C4BA09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80" creationId="{F7C212AC-B9E1-42BC-AF95-57640E0B0727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81" creationId="{BFE4E721-2DFE-4BE4-8839-585AA704E72D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82" creationId="{9917243B-FFBC-4F1A-9D86-9208CB83C3AA}"/>
          </ac:cxnSpMkLst>
        </pc:cxnChg>
        <pc:cxnChg chg="add mod">
          <ac:chgData name="Wade Wilson" userId="4c3e4e0cd094df8b" providerId="LiveId" clId="{2CE49339-1F26-4283-B3F0-09A3D6D19776}" dt="2021-08-18T03:47:12.277" v="1554" actId="164"/>
          <ac:cxnSpMkLst>
            <pc:docMk/>
            <pc:sldMk cId="2353007526" sldId="267"/>
            <ac:cxnSpMk id="188" creationId="{582DD56B-6111-43FA-8C68-0ACAB9912576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15" creationId="{674001FD-C86D-4941-89A1-49DCB8097C53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0" creationId="{4340F1E4-C406-484F-8A0C-78DE21A2BA8B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1" creationId="{1E0F7365-2175-401B-A5EC-9224D338FE9D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2" creationId="{D3BBB249-EA80-430A-800C-1B73725FDB54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7" creationId="{5FFF16D7-4B57-4CCC-A8D3-C33EBFBEFB50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8" creationId="{34EEAD03-7F4C-4328-821C-8A58EA8BAE3D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29" creationId="{6B0A9363-DE61-43FB-98DB-92CE820CEF65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30" creationId="{344B29E7-0A53-41D4-A991-8FB990B2A05A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35" creationId="{70F466BD-AA6B-43BE-AA53-541B03253D63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36" creationId="{251B7688-8AF1-46FF-BE8D-1150164C2EB6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37" creationId="{16298EAF-8FBF-4D88-B513-899AFF811C88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42" creationId="{405ED9A3-0E84-4D12-B781-0C20E7CBED20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43" creationId="{032504DD-3F03-4FFB-8F3B-FE9AA3C19D8A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44" creationId="{7FA10BDB-89E8-404B-8F34-7335538FD8CA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45" creationId="{0DFA70F6-F3C1-42E2-8F1F-15FE6C71A232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0" creationId="{A128E6E9-3021-4B43-AF6F-723127DA7EEE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1" creationId="{5C4F20E0-17E6-491B-B700-3A45C63D75AC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2" creationId="{49693C5C-ED3B-4408-A7C4-1E4EB2B0C244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6" creationId="{C07E4402-EB92-4496-84B4-4C457F8B2505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7" creationId="{B7735ED3-1BB2-40CC-A4DE-ACDDDF07F4BB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8" creationId="{59372A07-1F5C-4A1E-9822-4DE27D91B7E6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59" creationId="{09FB4254-E4C6-43E1-8F05-17BBF650EBE2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60" creationId="{24E9E081-8AAE-4ABF-8036-F69E36D18DA3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61" creationId="{E113E2A5-F8D2-469C-A85E-4E60AB1CA120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62" creationId="{CE93B10D-57B2-4694-92BA-04C799606A59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63" creationId="{91773C5D-76E1-426C-AA98-D95D3542D615}"/>
          </ac:cxnSpMkLst>
        </pc:cxnChg>
        <pc:cxnChg chg="mod">
          <ac:chgData name="Wade Wilson" userId="4c3e4e0cd094df8b" providerId="LiveId" clId="{2CE49339-1F26-4283-B3F0-09A3D6D19776}" dt="2021-08-18T03:47:13.375" v="1555"/>
          <ac:cxnSpMkLst>
            <pc:docMk/>
            <pc:sldMk cId="2353007526" sldId="267"/>
            <ac:cxnSpMk id="269" creationId="{5B5A855E-EF59-4CDC-9314-584C53AD7EE7}"/>
          </ac:cxnSpMkLst>
        </pc:cxnChg>
      </pc:sldChg>
      <pc:sldChg chg="addSp delSp modSp add mod addAnim delAnim modAnim">
        <pc:chgData name="Wade Wilson" userId="4c3e4e0cd094df8b" providerId="LiveId" clId="{2CE49339-1F26-4283-B3F0-09A3D6D19776}" dt="2021-08-18T03:55:07.679" v="1568" actId="21"/>
        <pc:sldMkLst>
          <pc:docMk/>
          <pc:sldMk cId="1755824621" sldId="268"/>
        </pc:sldMkLst>
        <pc:spChg chg="add mod">
          <ac:chgData name="Wade Wilson" userId="4c3e4e0cd094df8b" providerId="LiveId" clId="{2CE49339-1F26-4283-B3F0-09A3D6D19776}" dt="2021-08-18T03:55:02.619" v="1564" actId="20577"/>
          <ac:spMkLst>
            <pc:docMk/>
            <pc:sldMk cId="1755824621" sldId="268"/>
            <ac:spMk id="98" creationId="{9CE2CAB8-4E3F-49EF-9EA4-F199048BAD04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99" creationId="{B28D25C5-EF35-4241-8C27-F53389700D77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0" creationId="{7C5D5CFF-7219-47EC-B83D-14BBA45D5F73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1" creationId="{F0BBDBC0-693D-4BDB-89E8-CA2E5CEA4D64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2" creationId="{D9D1ED8A-AC41-4D21-9CCB-C9C7585259DE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3" creationId="{17B8F3CD-E87E-4918-8767-E5582708D10E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4" creationId="{7CCC2181-C4DB-4847-A690-F74015D285C4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5" creationId="{30C51669-0E3D-4909-954D-2D2E0E0FE202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06" creationId="{40774379-CB6E-4D05-BC08-66BD3CEC959D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0" creationId="{55F6E048-9114-4D7D-A01F-FF644878E209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3" creationId="{2F897929-3949-4E1E-BFD3-FA6D38B55D92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4" creationId="{A629ACDE-2E41-43E9-B766-0D1942025238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5" creationId="{906FB6F1-2C18-4B32-AE77-B967AECB8AAF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6" creationId="{90CE8412-38F3-4F5A-A2E5-9752C33E1693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7" creationId="{EE658683-6CA5-411A-B437-3B2A91806E88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8" creationId="{78E25777-FA05-42F3-9E69-F5DEE6FFB08B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19" creationId="{2C0BDB8F-DEB8-4F83-A045-34FE34055A95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0" creationId="{1BA00194-5868-4AE6-AEB5-D60851AB42D4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1" creationId="{147CC921-3676-4FDC-B0F1-01EF66FA776C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3" creationId="{40C04F62-78A3-4CB5-909B-7568441FD129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7" creationId="{6291D573-9054-47C8-8258-3FB273752D68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8" creationId="{00EE3D72-7391-404B-B58A-4EB5C37AB2F3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29" creationId="{40ACA92C-A2DF-4502-BFEA-C65DA29270C6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30" creationId="{FB59F363-C5C5-49C0-A0C5-E34E506FDB2E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31" creationId="{E5664BCB-84CD-4F0F-95B2-A43B3DC68119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32" creationId="{BD96C840-B84F-4E91-83E1-C2B337E08250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33" creationId="{8F38B72D-F095-4F29-AC1E-49E0563F0164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34" creationId="{5939CA0A-8EF8-4A79-8490-9021F2B9FBB7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46" creationId="{C7BEA78E-6769-4A6C-A873-5C6A71193266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51" creationId="{10754F84-2C8A-4232-BDFB-22807AC97567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52" creationId="{1D13A81F-8787-40C5-B67B-A5A2A47FB1AF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53" creationId="{C55EA66E-C19C-4DBF-8A44-A17F87E4C508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54" creationId="{CCACDDD9-223E-4A91-858A-E9CD1CF903FB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55" creationId="{713D027A-8B9F-42F5-A79E-4CF525E92587}"/>
          </ac:spMkLst>
        </pc:spChg>
        <pc:spChg chg="add 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199" creationId="{6382FFB8-6579-40B0-B1C4-8C1772F977BF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3" creationId="{7019EE87-0E44-42ED-B737-5C893F2D983F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4" creationId="{D0E5D0BF-A28A-435C-B50B-CE84AA13666F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5" creationId="{E0759A8E-0636-4260-868F-ECF55E94C1F0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6" creationId="{2823059D-F5AF-4CBC-9651-627E74F8D9C2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7" creationId="{EE5C968E-F09B-4642-9727-5D48A5798324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8" creationId="{AEDB1389-2BCC-49CD-8E83-2925F9607E95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09" creationId="{AC5E06CF-1CC2-4233-9CC5-36069D4CAEFD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10" creationId="{16461783-2518-4555-9DF1-2AC5C3889E53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11" creationId="{A560C421-FA6E-48D8-8660-5E592F763239}"/>
          </ac:spMkLst>
        </pc:spChg>
        <pc:spChg chg="mod">
          <ac:chgData name="Wade Wilson" userId="4c3e4e0cd094df8b" providerId="LiveId" clId="{2CE49339-1F26-4283-B3F0-09A3D6D19776}" dt="2021-08-18T03:54:51.600" v="1561"/>
          <ac:spMkLst>
            <pc:docMk/>
            <pc:sldMk cId="1755824621" sldId="268"/>
            <ac:spMk id="225" creationId="{9B22ADC3-4662-412A-8EC6-2FEEB9123783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26" creationId="{308137C6-D390-4153-9DB3-65A9449BDF4B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27" creationId="{E410F920-8D95-432D-8D0F-5EE518F032A2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28" creationId="{5A5F6115-C1C5-4832-908D-FF97CD87BC3C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29" creationId="{BD5AA000-1D25-4C99-BD85-75154DBBD0C6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0" creationId="{5A5DF000-78BB-4B42-8F59-786A350BD067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1" creationId="{BD05F7D8-1B58-4B54-8021-9CD75728A9CA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2" creationId="{1A2CBEF6-671F-477B-9F6C-D65C0AB6ABCE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3" creationId="{961D4530-F28B-46CB-937B-D9BA22931C5B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4" creationId="{B8FEE9F9-6FCF-4E4B-B7B0-D3ABD1F473AC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5" creationId="{EB43AEE5-D5A3-4F00-83BC-D48255644735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6" creationId="{315B4FDC-C4A6-4012-9E4B-77C3981E1EF4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7" creationId="{23D2F045-BC84-4380-8E8F-48E40DD183CC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8" creationId="{E5F6010B-8F2B-4E50-A413-FE5A7EC7A9EC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39" creationId="{C211DA56-B9D8-48AA-ADC6-F74A620FCF82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0" creationId="{8CEAD568-0E3A-457F-805B-00948E1834E7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1" creationId="{33EF3FC5-742A-49A6-9F8A-474D39F176F2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2" creationId="{CB388FE4-108E-40B4-B0B2-AAAAE40EE64D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3" creationId="{A3C3B566-03B2-469E-8FB3-ACAE939CA248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4" creationId="{D4EB995B-976D-4F0B-9B42-845517EE0776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46" creationId="{98498244-80CF-4AAE-BB63-262CA20A46DE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0" creationId="{1BE1697E-E735-4A11-9423-456AD34935F8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1" creationId="{731CF74D-B1EB-48E7-BA4C-ED85B3FFDDAE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2" creationId="{DBCC96FA-7CF1-4C39-BD8D-86DC947CFA7E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3" creationId="{F0017776-207B-484B-81DC-F59950018BC7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4" creationId="{B5051C35-3E3C-4180-B71C-2C96E9114298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5" creationId="{53998677-8FFA-4871-A6D1-A6BDA4F0BA2A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6" creationId="{440D50AB-3AB6-4626-B0AB-18C5104D5681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57" creationId="{B0ACA34E-E359-4ED1-8414-433832DD8267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69" creationId="{C4C42410-794B-4CD4-8774-5DF93827EF61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74" creationId="{7A900AB7-8F70-4602-A67C-92754548D562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75" creationId="{4BB19A1C-E7D9-42F5-A90D-44BA3780DCBA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76" creationId="{0EC3B23B-6D55-43BC-B412-0A1439A3C9C3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77" creationId="{7DF23F69-B1A1-46CC-92B2-0B203010DEA5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78" creationId="{E6430327-D923-4012-A371-E3FF14AA5CE7}"/>
          </ac:spMkLst>
        </pc:spChg>
        <pc:spChg chg="add del mod">
          <ac:chgData name="Wade Wilson" userId="4c3e4e0cd094df8b" providerId="LiveId" clId="{2CE49339-1F26-4283-B3F0-09A3D6D19776}" dt="2021-08-18T03:55:07.117" v="1566"/>
          <ac:spMkLst>
            <pc:docMk/>
            <pc:sldMk cId="1755824621" sldId="268"/>
            <ac:spMk id="286" creationId="{40B86766-AD64-4ADA-B0A7-69C46BBB6587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0" creationId="{B5394510-41B9-4BEE-A828-49C6D9F20E11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1" creationId="{AB8E7FD7-B397-4894-9717-FB99C83872BA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2" creationId="{D764339F-9DC4-4852-ADE5-3C4D5E2DF7E2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3" creationId="{2792341B-8F8E-48E1-BA0A-9334EFB56B7F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4" creationId="{38455A8C-6FCB-401B-8F5F-6ACEEA2DFC09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5" creationId="{B159BB5C-9D33-471F-AE96-F92095FED151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6" creationId="{E04E3C55-602E-4D28-9216-0B628EF086E5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7" creationId="{1F86EDDF-B3AF-4B01-A564-DC9145ABF849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298" creationId="{F4574BC0-91FD-4717-9ECC-D98BABBE0A9A}"/>
          </ac:spMkLst>
        </pc:spChg>
        <pc:spChg chg="mod">
          <ac:chgData name="Wade Wilson" userId="4c3e4e0cd094df8b" providerId="LiveId" clId="{2CE49339-1F26-4283-B3F0-09A3D6D19776}" dt="2021-08-18T03:55:06.041" v="1565"/>
          <ac:spMkLst>
            <pc:docMk/>
            <pc:sldMk cId="1755824621" sldId="268"/>
            <ac:spMk id="312" creationId="{3BCC3E61-A8E0-4E70-92EE-99C4FC03EF86}"/>
          </ac:spMkLst>
        </pc:spChg>
        <pc:grpChg chg="del">
          <ac:chgData name="Wade Wilson" userId="4c3e4e0cd094df8b" providerId="LiveId" clId="{2CE49339-1F26-4283-B3F0-09A3D6D19776}" dt="2021-08-18T03:54:51.278" v="1560" actId="478"/>
          <ac:grpSpMkLst>
            <pc:docMk/>
            <pc:sldMk cId="1755824621" sldId="268"/>
            <ac:grpSpMk id="2" creationId="{4E75A231-BB28-4E4D-9FD3-68F216CBBC15}"/>
          </ac:grpSpMkLst>
        </pc:grpChg>
        <pc:grpChg chg="add 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124" creationId="{147B48F8-C6F2-49D5-ADBD-6B5F02DC7BAC}"/>
          </ac:grpSpMkLst>
        </pc:grpChg>
        <pc:grpChg chg="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125" creationId="{D7BFCAD4-1363-4AE8-AE09-06B4623689F3}"/>
          </ac:grpSpMkLst>
        </pc:grpChg>
        <pc:grpChg chg="add 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147" creationId="{371826A7-6D93-42D1-B7FB-EA5F03DBC1D7}"/>
          </ac:grpSpMkLst>
        </pc:grpChg>
        <pc:grpChg chg="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149" creationId="{6181A49A-8D29-4E39-90D8-3747B86A04D5}"/>
          </ac:grpSpMkLst>
        </pc:grpChg>
        <pc:grpChg chg="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150" creationId="{894E2044-9BDD-4E46-9F2A-482F7D5B5F50}"/>
          </ac:grpSpMkLst>
        </pc:grpChg>
        <pc:grpChg chg="add 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200" creationId="{A5698950-6A84-42E3-9FB7-CA69BD90E481}"/>
          </ac:grpSpMkLst>
        </pc:grpChg>
        <pc:grpChg chg="mod">
          <ac:chgData name="Wade Wilson" userId="4c3e4e0cd094df8b" providerId="LiveId" clId="{2CE49339-1F26-4283-B3F0-09A3D6D19776}" dt="2021-08-18T03:54:51.600" v="1561"/>
          <ac:grpSpMkLst>
            <pc:docMk/>
            <pc:sldMk cId="1755824621" sldId="268"/>
            <ac:grpSpMk id="201" creationId="{866359AD-96D2-4AAF-9474-447FA5200952}"/>
          </ac:grpSpMkLst>
        </pc:grpChg>
        <pc:grpChg chg="add del mod">
          <ac:chgData name="Wade Wilson" userId="4c3e4e0cd094df8b" providerId="LiveId" clId="{2CE49339-1F26-4283-B3F0-09A3D6D19776}" dt="2021-08-18T03:54:57.433" v="1563" actId="478"/>
          <ac:grpSpMkLst>
            <pc:docMk/>
            <pc:sldMk cId="1755824621" sldId="268"/>
            <ac:grpSpMk id="223" creationId="{50C9CD8E-68AE-461B-A1F5-94D5D0D898DA}"/>
          </ac:grpSpMkLst>
        </pc:grpChg>
        <pc:grpChg chg="add del mod">
          <ac:chgData name="Wade Wilson" userId="4c3e4e0cd094df8b" providerId="LiveId" clId="{2CE49339-1F26-4283-B3F0-09A3D6D19776}" dt="2021-08-18T03:55:07.117" v="1566"/>
          <ac:grpSpMkLst>
            <pc:docMk/>
            <pc:sldMk cId="1755824621" sldId="268"/>
            <ac:grpSpMk id="247" creationId="{6800340B-4F51-4731-834B-8A2B6F4EA605}"/>
          </ac:grpSpMkLst>
        </pc:grpChg>
        <pc:grpChg chg="mod">
          <ac:chgData name="Wade Wilson" userId="4c3e4e0cd094df8b" providerId="LiveId" clId="{2CE49339-1F26-4283-B3F0-09A3D6D19776}" dt="2021-08-18T03:55:06.041" v="1565"/>
          <ac:grpSpMkLst>
            <pc:docMk/>
            <pc:sldMk cId="1755824621" sldId="268"/>
            <ac:grpSpMk id="248" creationId="{A1F4A876-D28D-44F7-9C55-9A06F7343B0C}"/>
          </ac:grpSpMkLst>
        </pc:grpChg>
        <pc:grpChg chg="add del mod">
          <ac:chgData name="Wade Wilson" userId="4c3e4e0cd094df8b" providerId="LiveId" clId="{2CE49339-1F26-4283-B3F0-09A3D6D19776}" dt="2021-08-18T03:55:07.117" v="1566"/>
          <ac:grpSpMkLst>
            <pc:docMk/>
            <pc:sldMk cId="1755824621" sldId="268"/>
            <ac:grpSpMk id="270" creationId="{A5C4499C-44AB-4B14-BD6A-5964FD4159F4}"/>
          </ac:grpSpMkLst>
        </pc:grpChg>
        <pc:grpChg chg="mod">
          <ac:chgData name="Wade Wilson" userId="4c3e4e0cd094df8b" providerId="LiveId" clId="{2CE49339-1F26-4283-B3F0-09A3D6D19776}" dt="2021-08-18T03:55:06.041" v="1565"/>
          <ac:grpSpMkLst>
            <pc:docMk/>
            <pc:sldMk cId="1755824621" sldId="268"/>
            <ac:grpSpMk id="272" creationId="{34B7B91D-3908-4B36-9C92-00BABFEDD80D}"/>
          </ac:grpSpMkLst>
        </pc:grpChg>
        <pc:grpChg chg="mod">
          <ac:chgData name="Wade Wilson" userId="4c3e4e0cd094df8b" providerId="LiveId" clId="{2CE49339-1F26-4283-B3F0-09A3D6D19776}" dt="2021-08-18T03:55:06.041" v="1565"/>
          <ac:grpSpMkLst>
            <pc:docMk/>
            <pc:sldMk cId="1755824621" sldId="268"/>
            <ac:grpSpMk id="273" creationId="{8EE5F4C6-33BD-46EE-9098-25058C9E24DE}"/>
          </ac:grpSpMkLst>
        </pc:grpChg>
        <pc:grpChg chg="add del mod">
          <ac:chgData name="Wade Wilson" userId="4c3e4e0cd094df8b" providerId="LiveId" clId="{2CE49339-1F26-4283-B3F0-09A3D6D19776}" dt="2021-08-18T03:55:07.117" v="1566"/>
          <ac:grpSpMkLst>
            <pc:docMk/>
            <pc:sldMk cId="1755824621" sldId="268"/>
            <ac:grpSpMk id="287" creationId="{A1B09D39-ED35-4A07-87CD-C1BD522E55A7}"/>
          </ac:grpSpMkLst>
        </pc:grpChg>
        <pc:grpChg chg="mod">
          <ac:chgData name="Wade Wilson" userId="4c3e4e0cd094df8b" providerId="LiveId" clId="{2CE49339-1F26-4283-B3F0-09A3D6D19776}" dt="2021-08-18T03:55:06.041" v="1565"/>
          <ac:grpSpMkLst>
            <pc:docMk/>
            <pc:sldMk cId="1755824621" sldId="268"/>
            <ac:grpSpMk id="288" creationId="{7F1D97AE-3050-42F0-9B45-96FA8B9F7CA7}"/>
          </ac:grpSpMkLst>
        </pc:grpChg>
        <pc:grpChg chg="add del mod">
          <ac:chgData name="Wade Wilson" userId="4c3e4e0cd094df8b" providerId="LiveId" clId="{2CE49339-1F26-4283-B3F0-09A3D6D19776}" dt="2021-08-18T03:55:07.117" v="1566"/>
          <ac:grpSpMkLst>
            <pc:docMk/>
            <pc:sldMk cId="1755824621" sldId="268"/>
            <ac:grpSpMk id="310" creationId="{6EFD9F11-78AD-46F2-AE09-7841948A8F66}"/>
          </ac:grpSpMkLst>
        </pc:grpChg>
        <pc:picChg chg="add del">
          <ac:chgData name="Wade Wilson" userId="4c3e4e0cd094df8b" providerId="LiveId" clId="{2CE49339-1F26-4283-B3F0-09A3D6D19776}" dt="2021-08-18T03:55:07.679" v="1568" actId="21"/>
          <ac:picMkLst>
            <pc:docMk/>
            <pc:sldMk cId="1755824621" sldId="268"/>
            <ac:picMk id="3" creationId="{D450A989-67A9-482F-B057-B5A861CDADA2}"/>
          </ac:picMkLst>
        </pc:pic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84" creationId="{B9A2322D-00ED-4E10-AF2A-D1A30F331B45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85" creationId="{5E45847E-4A5A-46FF-861B-8518637BDB32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91" creationId="{A4D311DF-0420-4249-9894-C3FDCBFF6E99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92" creationId="{39F1E2CD-E84F-4D66-85B1-701F6E17C3E2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93" creationId="{42EF70EF-C9C6-4B0F-8DD3-938DDD54ADCC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94" creationId="{C8871C15-71F1-4A19-98DF-84BF78E8B9CD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08" creationId="{710247B8-2B7D-4C73-BA61-2BB06B9F1C91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09" creationId="{B8F12542-198C-4283-ADD2-6551BE7353C4}"/>
          </ac:cxnSpMkLst>
        </pc:cxnChg>
        <pc:cxnChg chg="add 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22" creationId="{3E8C4DA3-60AB-4549-887B-B8395E358C31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26" creationId="{628E7993-6923-4FEF-80ED-580CB8BE1B9F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35" creationId="{F8048D11-D45D-4B7B-8F83-FEB8A65E74AA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36" creationId="{350B94A3-1C72-45A7-A645-B2199930CA3B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37" creationId="{91683361-1814-47B3-A90E-A5EC2495FDD4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38" creationId="{A3EEB4D9-ECEF-4720-A19C-707B89A5F83F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39" creationId="{65C53CDC-C62E-4CBE-83FD-38C822E2B0F8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0" creationId="{6B2C59E2-7FC9-4349-BC60-1F607BC51945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1" creationId="{CF4166E4-DB84-4F37-A71B-1089BEFBD678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2" creationId="{804EB96C-A292-44C0-9F15-F91EB0E0D580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3" creationId="{0FDED27D-230C-42E6-8B26-4D7B3B4EAE5F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4" creationId="{3AB99D12-F5F0-43E6-868A-4650DED01D94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5" creationId="{CF22AAE3-6CBC-44E6-AF30-C07AD8C355C7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48" creationId="{7B853762-5D8F-4CA2-9C9B-A159A8883067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56" creationId="{D4DF8E32-6DC7-4F99-B927-46041EE52F63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57" creationId="{07F583C7-BB41-4D4E-B954-4541A1476315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61" creationId="{641CA154-9324-4556-89F2-04EBD4A57216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62" creationId="{56F7AB06-1287-473E-96F5-5ED63B9546D4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63" creationId="{01914A80-0012-4A0E-AACD-EC0D648674AF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64" creationId="{5CA22022-908D-48DB-A3B6-C3E2AC79C972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69" creationId="{87DA9E4F-10C7-4353-9D35-A2945FD56B9B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0" creationId="{68EBAAE5-4ED2-4578-B77A-8FCBE7BEED3B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5" creationId="{054A69A3-A44E-4291-986F-A83A03CABDFF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6" creationId="{1E97E1F8-1A31-4E00-BE69-593E89D561EC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7" creationId="{7F08881D-EA22-407A-8B61-CA6E6A7FFE09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8" creationId="{2EEF83B7-B159-43A5-8D26-19AD3C434934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79" creationId="{C01A7664-C8AC-43DF-A163-DD5219C4BA09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80" creationId="{F7C212AC-B9E1-42BC-AF95-57640E0B0727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81" creationId="{BFE4E721-2DFE-4BE4-8839-585AA704E72D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82" creationId="{9917243B-FFBC-4F1A-9D86-9208CB83C3AA}"/>
          </ac:cxnSpMkLst>
        </pc:cxnChg>
        <pc:cxnChg chg="mod">
          <ac:chgData name="Wade Wilson" userId="4c3e4e0cd094df8b" providerId="LiveId" clId="{2CE49339-1F26-4283-B3F0-09A3D6D19776}" dt="2021-08-18T03:54:51.278" v="1560" actId="478"/>
          <ac:cxnSpMkLst>
            <pc:docMk/>
            <pc:sldMk cId="1755824621" sldId="268"/>
            <ac:cxnSpMk id="188" creationId="{582DD56B-6111-43FA-8C68-0ACAB9912576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94" creationId="{A9197EE0-D317-4DAB-8703-24610073E8DD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95" creationId="{0CA34EF6-6138-4D86-8D00-C8E23C5E504D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96" creationId="{3CCBE7F1-0A41-4CE2-B35D-89B10FEA8588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97" creationId="{760536E0-054F-44A4-8AF8-E69099939B28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198" creationId="{4D7CCDCD-BCA1-4539-8B47-BAD36968B255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02" creationId="{9BEC436D-4EEE-4F69-A9F8-42B6F268B04B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2" creationId="{F9693652-594C-4A72-A323-E82259964D73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3" creationId="{350176F8-D19D-4BE7-8A96-D8A2AF2F0B99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4" creationId="{4CBB5768-4B45-4E57-8E58-A508B77001DE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5" creationId="{86C01B4A-B0E8-4596-9838-61AFD3385E1D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6" creationId="{8CABD641-F1F8-4DA6-8DBB-F8D6A96B193A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7" creationId="{910749FA-1417-4205-B32E-0F3E64EA25DA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8" creationId="{1DE9F492-6FCD-48DB-B161-1483369F3802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19" creationId="{40EADD0E-18D3-4160-827B-A27DAA1BC978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20" creationId="{3AFCB341-E2D4-41A6-A7E0-E37132BD902F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21" creationId="{D453C8AC-2E42-4FB9-B6FC-15822C483D65}"/>
          </ac:cxnSpMkLst>
        </pc:cxnChg>
        <pc:cxnChg chg="mod">
          <ac:chgData name="Wade Wilson" userId="4c3e4e0cd094df8b" providerId="LiveId" clId="{2CE49339-1F26-4283-B3F0-09A3D6D19776}" dt="2021-08-18T03:54:51.600" v="1561"/>
          <ac:cxnSpMkLst>
            <pc:docMk/>
            <pc:sldMk cId="1755824621" sldId="268"/>
            <ac:cxnSpMk id="222" creationId="{01B0296D-F355-48CB-852B-B9DBAAD8C496}"/>
          </ac:cxnSpMkLst>
        </pc:cxnChg>
        <pc:cxnChg chg="mod">
          <ac:chgData name="Wade Wilson" userId="4c3e4e0cd094df8b" providerId="LiveId" clId="{2CE49339-1F26-4283-B3F0-09A3D6D19776}" dt="2021-08-18T03:54:57.433" v="1563" actId="478"/>
          <ac:cxnSpMkLst>
            <pc:docMk/>
            <pc:sldMk cId="1755824621" sldId="268"/>
            <ac:cxnSpMk id="224" creationId="{FA9DEF02-37B3-42E7-B904-A55EA04D2378}"/>
          </ac:cxnSpMkLst>
        </pc:cxnChg>
        <pc:cxnChg chg="add del mod">
          <ac:chgData name="Wade Wilson" userId="4c3e4e0cd094df8b" providerId="LiveId" clId="{2CE49339-1F26-4283-B3F0-09A3D6D19776}" dt="2021-08-18T03:55:07.117" v="1566"/>
          <ac:cxnSpMkLst>
            <pc:docMk/>
            <pc:sldMk cId="1755824621" sldId="268"/>
            <ac:cxnSpMk id="245" creationId="{AD142009-52F0-4841-9FDD-C72BDFFCA5B1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49" creationId="{6872E189-770C-4431-B9B4-513EF2D087BF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58" creationId="{1505AA4B-01CA-4C8F-B90A-2A50B03E3BEB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59" creationId="{6ED0F86C-CC94-4B26-83CD-7157DF3EB872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0" creationId="{EE8AAD66-EBFE-4CB2-870D-6DDBB4FC42AD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1" creationId="{AC081CB5-F420-4DD5-ACB3-EE493F690D8C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2" creationId="{3896FBD1-0450-44F4-B741-B6667DD89FA5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3" creationId="{D36A876D-726D-4F64-89B0-67572C6A3298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4" creationId="{CAE04D46-0850-43FA-94C5-5684F870A0F8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5" creationId="{04A816C7-208D-4FF3-875C-3869A727ED20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6" creationId="{47D5C3F4-2DBB-42A5-A885-F165C843DA68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7" creationId="{01D5DE99-E58A-4660-9308-29BCB8735F9E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68" creationId="{76E1E822-0679-4480-BD41-D25C9AB119C5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71" creationId="{268B3FE8-9144-460B-BAB4-64C55D33C18A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79" creationId="{EC3538A6-1361-403D-85C2-055613E1DA6F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0" creationId="{6495F67D-BBF3-4CA0-A179-B319C8BAFA3C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1" creationId="{F38B726E-C86C-47D8-86CE-860B034B94C0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2" creationId="{59EC7F6D-9369-43CC-A460-AAEA3CDE2C18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3" creationId="{6C3394E4-1E89-4193-9A2C-DAFB66356C21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4" creationId="{892D1812-0200-40B3-A7B7-5C45980FEA66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5" creationId="{6D6C8CC9-AFC8-48EC-BAB3-60B3E667F5E5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89" creationId="{2E46921A-4897-47A5-8452-BB228244F921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299" creationId="{668062AD-7C74-482E-A1CB-0DDAB56EA84D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0" creationId="{CF29D1D9-42E4-491C-8A15-F39533494409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1" creationId="{4D99D2E1-DCAA-4F4A-AF51-999FD89D6BEE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2" creationId="{250B2A5D-A8BB-4407-8048-BBD33CE5794B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3" creationId="{CDD03D6B-3AE7-4491-875F-AC995A24A5D6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4" creationId="{1D607DA2-8668-48E3-894A-BC82E4218F76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5" creationId="{7FE9B2F6-AFD3-43C7-A367-3AB17CC7EC34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6" creationId="{C7775488-BB5D-4EBF-AED3-20F2BDFFE216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7" creationId="{4466C58E-EB2D-4CF7-AA89-2AE319CABAF3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8" creationId="{9DECA034-FEDF-4041-AFE2-46890DB163CA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09" creationId="{F9AC1D67-83DB-4F0E-A7B7-FF549483D552}"/>
          </ac:cxnSpMkLst>
        </pc:cxnChg>
        <pc:cxnChg chg="mod">
          <ac:chgData name="Wade Wilson" userId="4c3e4e0cd094df8b" providerId="LiveId" clId="{2CE49339-1F26-4283-B3F0-09A3D6D19776}" dt="2021-08-18T03:55:06.041" v="1565"/>
          <ac:cxnSpMkLst>
            <pc:docMk/>
            <pc:sldMk cId="1755824621" sldId="268"/>
            <ac:cxnSpMk id="311" creationId="{F90C0D00-1D74-4899-A5B4-BEC53F352A4A}"/>
          </ac:cxnSpMkLst>
        </pc:cxnChg>
      </pc:sldChg>
      <pc:sldChg chg="addSp delSp modSp add mod delAnim">
        <pc:chgData name="Wade Wilson" userId="4c3e4e0cd094df8b" providerId="LiveId" clId="{2CE49339-1F26-4283-B3F0-09A3D6D19776}" dt="2021-08-18T07:28:57.728" v="1579" actId="478"/>
        <pc:sldMkLst>
          <pc:docMk/>
          <pc:sldMk cId="2646342651" sldId="269"/>
        </pc:sldMkLst>
        <pc:spChg chg="add del mod">
          <ac:chgData name="Wade Wilson" userId="4c3e4e0cd094df8b" providerId="LiveId" clId="{2CE49339-1F26-4283-B3F0-09A3D6D19776}" dt="2021-08-18T07:28:55.671" v="1578" actId="478"/>
          <ac:spMkLst>
            <pc:docMk/>
            <pc:sldMk cId="2646342651" sldId="269"/>
            <ac:spMk id="2" creationId="{6FCEB0CD-D4B4-4996-BCE9-00A5ADF5964A}"/>
          </ac:spMkLst>
        </pc:spChg>
        <pc:spChg chg="add del mod">
          <ac:chgData name="Wade Wilson" userId="4c3e4e0cd094df8b" providerId="LiveId" clId="{2CE49339-1F26-4283-B3F0-09A3D6D19776}" dt="2021-08-18T07:28:57.728" v="1579" actId="478"/>
          <ac:spMkLst>
            <pc:docMk/>
            <pc:sldMk cId="2646342651" sldId="269"/>
            <ac:spMk id="90" creationId="{98DAC0A9-178D-46B4-8298-DF7CB9208416}"/>
          </ac:spMkLst>
        </pc:spChg>
        <pc:spChg chg="add del mod">
          <ac:chgData name="Wade Wilson" userId="4c3e4e0cd094df8b" providerId="LiveId" clId="{2CE49339-1F26-4283-B3F0-09A3D6D19776}" dt="2021-08-18T07:28:57.728" v="1579" actId="478"/>
          <ac:spMkLst>
            <pc:docMk/>
            <pc:sldMk cId="2646342651" sldId="269"/>
            <ac:spMk id="91" creationId="{BC0D37E5-CEDD-429B-94E4-A6A910B7EC8F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98" creationId="{9CE2CAB8-4E3F-49EF-9EA4-F199048BAD04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99" creationId="{B28D25C5-EF35-4241-8C27-F53389700D77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0" creationId="{7C5D5CFF-7219-47EC-B83D-14BBA45D5F73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1" creationId="{F0BBDBC0-693D-4BDB-89E8-CA2E5CEA4D64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2" creationId="{D9D1ED8A-AC41-4D21-9CCB-C9C7585259DE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3" creationId="{17B8F3CD-E87E-4918-8767-E5582708D10E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4" creationId="{7CCC2181-C4DB-4847-A690-F74015D285C4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5" creationId="{30C51669-0E3D-4909-954D-2D2E0E0FE202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06" creationId="{40774379-CB6E-4D05-BC08-66BD3CEC959D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0" creationId="{55F6E048-9114-4D7D-A01F-FF644878E209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3" creationId="{2F897929-3949-4E1E-BFD3-FA6D38B55D92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4" creationId="{A629ACDE-2E41-43E9-B766-0D1942025238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5" creationId="{906FB6F1-2C18-4B32-AE77-B967AECB8AAF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6" creationId="{90CE8412-38F3-4F5A-A2E5-9752C33E1693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7" creationId="{EE658683-6CA5-411A-B437-3B2A91806E88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8" creationId="{78E25777-FA05-42F3-9E69-F5DEE6FFB08B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19" creationId="{2C0BDB8F-DEB8-4F83-A045-34FE34055A95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20" creationId="{1BA00194-5868-4AE6-AEB5-D60851AB42D4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21" creationId="{147CC921-3676-4FDC-B0F1-01EF66FA776C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23" creationId="{40C04F62-78A3-4CB5-909B-7568441FD129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46" creationId="{C7BEA78E-6769-4A6C-A873-5C6A71193266}"/>
          </ac:spMkLst>
        </pc:spChg>
        <pc:spChg chg="del">
          <ac:chgData name="Wade Wilson" userId="4c3e4e0cd094df8b" providerId="LiveId" clId="{2CE49339-1F26-4283-B3F0-09A3D6D19776}" dt="2021-08-18T03:57:25.610" v="1570" actId="478"/>
          <ac:spMkLst>
            <pc:docMk/>
            <pc:sldMk cId="2646342651" sldId="269"/>
            <ac:spMk id="199" creationId="{6382FFB8-6579-40B0-B1C4-8C1772F977BF}"/>
          </ac:spMkLst>
        </pc:spChg>
        <pc:grpChg chg="del">
          <ac:chgData name="Wade Wilson" userId="4c3e4e0cd094df8b" providerId="LiveId" clId="{2CE49339-1F26-4283-B3F0-09A3D6D19776}" dt="2021-08-18T03:57:25.610" v="1570" actId="478"/>
          <ac:grpSpMkLst>
            <pc:docMk/>
            <pc:sldMk cId="2646342651" sldId="269"/>
            <ac:grpSpMk id="124" creationId="{147B48F8-C6F2-49D5-ADBD-6B5F02DC7BAC}"/>
          </ac:grpSpMkLst>
        </pc:grpChg>
        <pc:grpChg chg="del">
          <ac:chgData name="Wade Wilson" userId="4c3e4e0cd094df8b" providerId="LiveId" clId="{2CE49339-1F26-4283-B3F0-09A3D6D19776}" dt="2021-08-18T03:57:25.610" v="1570" actId="478"/>
          <ac:grpSpMkLst>
            <pc:docMk/>
            <pc:sldMk cId="2646342651" sldId="269"/>
            <ac:grpSpMk id="147" creationId="{371826A7-6D93-42D1-B7FB-EA5F03DBC1D7}"/>
          </ac:grpSpMkLst>
        </pc:grpChg>
        <pc:grpChg chg="del">
          <ac:chgData name="Wade Wilson" userId="4c3e4e0cd094df8b" providerId="LiveId" clId="{2CE49339-1F26-4283-B3F0-09A3D6D19776}" dt="2021-08-18T03:57:25.610" v="1570" actId="478"/>
          <ac:grpSpMkLst>
            <pc:docMk/>
            <pc:sldMk cId="2646342651" sldId="269"/>
            <ac:grpSpMk id="200" creationId="{A5698950-6A84-42E3-9FB7-CA69BD90E481}"/>
          </ac:grpSpMkLst>
        </pc:grpChg>
        <pc:grpChg chg="del">
          <ac:chgData name="Wade Wilson" userId="4c3e4e0cd094df8b" providerId="LiveId" clId="{2CE49339-1F26-4283-B3F0-09A3D6D19776}" dt="2021-08-18T03:57:25.610" v="1570" actId="478"/>
          <ac:grpSpMkLst>
            <pc:docMk/>
            <pc:sldMk cId="2646342651" sldId="269"/>
            <ac:grpSpMk id="223" creationId="{50C9CD8E-68AE-461B-A1F5-94D5D0D898DA}"/>
          </ac:grpSpMkLst>
        </pc:grpChg>
        <pc:cxnChg chg="del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22" creationId="{3E8C4DA3-60AB-4549-887B-B8395E358C31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26" creationId="{628E7993-6923-4FEF-80ED-580CB8BE1B9F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35" creationId="{F8048D11-D45D-4B7B-8F83-FEB8A65E74AA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36" creationId="{350B94A3-1C72-45A7-A645-B2199930CA3B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37" creationId="{91683361-1814-47B3-A90E-A5EC2495FDD4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38" creationId="{A3EEB4D9-ECEF-4720-A19C-707B89A5F83F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39" creationId="{65C53CDC-C62E-4CBE-83FD-38C822E2B0F8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0" creationId="{6B2C59E2-7FC9-4349-BC60-1F607BC51945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1" creationId="{CF4166E4-DB84-4F37-A71B-1089BEFBD678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2" creationId="{804EB96C-A292-44C0-9F15-F91EB0E0D580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3" creationId="{0FDED27D-230C-42E6-8B26-4D7B3B4EAE5F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4" creationId="{3AB99D12-F5F0-43E6-868A-4650DED01D94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5" creationId="{CF22AAE3-6CBC-44E6-AF30-C07AD8C355C7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48" creationId="{7B853762-5D8F-4CA2-9C9B-A159A8883067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56" creationId="{D4DF8E32-6DC7-4F99-B927-46041EE52F63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57" creationId="{07F583C7-BB41-4D4E-B954-4541A1476315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94" creationId="{A9197EE0-D317-4DAB-8703-24610073E8DD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95" creationId="{0CA34EF6-6138-4D86-8D00-C8E23C5E504D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96" creationId="{3CCBE7F1-0A41-4CE2-B35D-89B10FEA8588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97" creationId="{760536E0-054F-44A4-8AF8-E69099939B28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198" creationId="{4D7CCDCD-BCA1-4539-8B47-BAD36968B255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02" creationId="{9BEC436D-4EEE-4F69-A9F8-42B6F268B04B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2" creationId="{F9693652-594C-4A72-A323-E82259964D73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3" creationId="{350176F8-D19D-4BE7-8A96-D8A2AF2F0B99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4" creationId="{4CBB5768-4B45-4E57-8E58-A508B77001DE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5" creationId="{86C01B4A-B0E8-4596-9838-61AFD3385E1D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6" creationId="{8CABD641-F1F8-4DA6-8DBB-F8D6A96B193A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7" creationId="{910749FA-1417-4205-B32E-0F3E64EA25DA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8" creationId="{1DE9F492-6FCD-48DB-B161-1483369F3802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19" creationId="{40EADD0E-18D3-4160-827B-A27DAA1BC978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20" creationId="{3AFCB341-E2D4-41A6-A7E0-E37132BD902F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21" creationId="{D453C8AC-2E42-4FB9-B6FC-15822C483D65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22" creationId="{01B0296D-F355-48CB-852B-B9DBAAD8C496}"/>
          </ac:cxnSpMkLst>
        </pc:cxnChg>
        <pc:cxnChg chg="mod">
          <ac:chgData name="Wade Wilson" userId="4c3e4e0cd094df8b" providerId="LiveId" clId="{2CE49339-1F26-4283-B3F0-09A3D6D19776}" dt="2021-08-18T03:57:25.610" v="1570" actId="478"/>
          <ac:cxnSpMkLst>
            <pc:docMk/>
            <pc:sldMk cId="2646342651" sldId="269"/>
            <ac:cxnSpMk id="224" creationId="{FA9DEF02-37B3-42E7-B904-A55EA04D2378}"/>
          </ac:cxnSpMkLst>
        </pc:cxnChg>
      </pc:sldChg>
      <pc:sldMasterChg chg="addSldLayout">
        <pc:chgData name="Wade Wilson" userId="4c3e4e0cd094df8b" providerId="LiveId" clId="{2CE49339-1F26-4283-B3F0-09A3D6D19776}" dt="2021-08-17T02:12:36.649" v="0" actId="680"/>
        <pc:sldMasterMkLst>
          <pc:docMk/>
          <pc:sldMasterMk cId="2807264964" sldId="2147483648"/>
        </pc:sldMasterMkLst>
        <pc:sldLayoutChg chg="add">
          <pc:chgData name="Wade Wilson" userId="4c3e4e0cd094df8b" providerId="LiveId" clId="{2CE49339-1F26-4283-B3F0-09A3D6D19776}" dt="2021-08-17T02:12:36.649" v="0" actId="680"/>
          <pc:sldLayoutMkLst>
            <pc:docMk/>
            <pc:sldMasterMk cId="2807264964" sldId="2147483648"/>
            <pc:sldLayoutMk cId="159677831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E6FB-CCE0-4647-9913-01C3FAA1FFE9}" type="datetimeFigureOut">
              <a:rPr lang="zh-CN" altLang="en-US" smtClean="0"/>
              <a:t>2021/8/18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E0F92-0252-4605-9A00-F39446CF5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2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1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0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4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1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7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06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9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AE0F92-0252-4605-9A00-F39446CF5B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7D1DF-7E09-4B28-B729-C93FD30F1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D5FEDA-A3F9-47DF-BCE0-029A0F17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9677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26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31B2DF-8046-41D5-A4BA-05ACC7FEC61F}"/>
              </a:ext>
            </a:extLst>
          </p:cNvPr>
          <p:cNvSpPr/>
          <p:nvPr/>
        </p:nvSpPr>
        <p:spPr>
          <a:xfrm>
            <a:off x="2798938" y="3338145"/>
            <a:ext cx="5100724" cy="4996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3DDFAB4-B67F-4C42-9B67-D0CAAD5BE6F2}"/>
              </a:ext>
            </a:extLst>
          </p:cNvPr>
          <p:cNvSpPr/>
          <p:nvPr/>
        </p:nvSpPr>
        <p:spPr>
          <a:xfrm>
            <a:off x="4498832" y="1687946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B7414C6-8977-4223-8E27-206AA76B116D}"/>
              </a:ext>
            </a:extLst>
          </p:cNvPr>
          <p:cNvSpPr/>
          <p:nvPr/>
        </p:nvSpPr>
        <p:spPr>
          <a:xfrm>
            <a:off x="3690485" y="2173971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94DCC5-142D-44F7-8157-DB16897B55BB}"/>
              </a:ext>
            </a:extLst>
          </p:cNvPr>
          <p:cNvSpPr/>
          <p:nvPr/>
        </p:nvSpPr>
        <p:spPr>
          <a:xfrm>
            <a:off x="4039125" y="2575929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C4FE9BC-1D5F-454C-B842-72CF84D7D123}"/>
              </a:ext>
            </a:extLst>
          </p:cNvPr>
          <p:cNvSpPr/>
          <p:nvPr/>
        </p:nvSpPr>
        <p:spPr>
          <a:xfrm>
            <a:off x="4793493" y="2575929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E525C8-08CF-4950-B743-5B29514AC277}"/>
              </a:ext>
            </a:extLst>
          </p:cNvPr>
          <p:cNvSpPr/>
          <p:nvPr/>
        </p:nvSpPr>
        <p:spPr>
          <a:xfrm>
            <a:off x="3331815" y="2575929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6CBB87-1AFA-40CB-9EAD-C13E1F8C1AA3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945348" y="1942809"/>
            <a:ext cx="597211" cy="27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E7C8BB-69CC-4C32-B29A-0FA306A5177B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3586678" y="2428834"/>
            <a:ext cx="147534" cy="1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677921-134C-4893-82DD-056833BDD80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945348" y="2428834"/>
            <a:ext cx="137504" cy="1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230808-2018-4F04-A5B6-66D60CDFD7B8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3989075" y="2323266"/>
            <a:ext cx="848145" cy="296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87E50F1-BEC0-43C3-82A1-15080FC5A01F}"/>
              </a:ext>
            </a:extLst>
          </p:cNvPr>
          <p:cNvSpPr/>
          <p:nvPr/>
        </p:nvSpPr>
        <p:spPr>
          <a:xfrm>
            <a:off x="3266123" y="3338920"/>
            <a:ext cx="560416" cy="500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BEA989-64C5-4FFC-9BEC-AB29767565D4}"/>
              </a:ext>
            </a:extLst>
          </p:cNvPr>
          <p:cNvSpPr/>
          <p:nvPr/>
        </p:nvSpPr>
        <p:spPr>
          <a:xfrm>
            <a:off x="4345727" y="3338920"/>
            <a:ext cx="560416" cy="500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037C07-98C8-4E39-9BAC-3E609E2769E3}"/>
              </a:ext>
            </a:extLst>
          </p:cNvPr>
          <p:cNvSpPr/>
          <p:nvPr/>
        </p:nvSpPr>
        <p:spPr>
          <a:xfrm>
            <a:off x="5407980" y="3338920"/>
            <a:ext cx="560416" cy="500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80F8407-9659-40D8-9531-337C494D334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3481110" y="2874519"/>
            <a:ext cx="65221" cy="46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387B97-AA6B-460D-A7DA-59D943B4ACFE}"/>
              </a:ext>
            </a:extLst>
          </p:cNvPr>
          <p:cNvCxnSpPr>
            <a:cxnSpLocks/>
            <a:stCxn id="8" idx="5"/>
            <a:endCxn id="16" idx="0"/>
          </p:cNvCxnSpPr>
          <p:nvPr/>
        </p:nvCxnSpPr>
        <p:spPr>
          <a:xfrm>
            <a:off x="4293988" y="2830792"/>
            <a:ext cx="331947" cy="5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621F9FB-5974-4B76-B6E3-A2E97532FA83}"/>
              </a:ext>
            </a:extLst>
          </p:cNvPr>
          <p:cNvCxnSpPr>
            <a:cxnSpLocks/>
            <a:stCxn id="9" idx="5"/>
            <a:endCxn id="17" idx="0"/>
          </p:cNvCxnSpPr>
          <p:nvPr/>
        </p:nvCxnSpPr>
        <p:spPr>
          <a:xfrm>
            <a:off x="5048356" y="2830792"/>
            <a:ext cx="639832" cy="50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39">
            <a:extLst>
              <a:ext uri="{FF2B5EF4-FFF2-40B4-BE49-F238E27FC236}">
                <a16:creationId xmlns:a16="http://schemas.microsoft.com/office/drawing/2014/main" id="{7B63900D-81F7-462D-95B4-C04125E67BBE}"/>
              </a:ext>
            </a:extLst>
          </p:cNvPr>
          <p:cNvSpPr txBox="1"/>
          <p:nvPr/>
        </p:nvSpPr>
        <p:spPr>
          <a:xfrm>
            <a:off x="6822309" y="1691845"/>
            <a:ext cx="827134" cy="37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F7853A0-F5E0-4CCC-BE79-DB1046EB1018}"/>
              </a:ext>
            </a:extLst>
          </p:cNvPr>
          <p:cNvCxnSpPr>
            <a:cxnSpLocks/>
          </p:cNvCxnSpPr>
          <p:nvPr/>
        </p:nvCxnSpPr>
        <p:spPr>
          <a:xfrm>
            <a:off x="1961334" y="3084856"/>
            <a:ext cx="593832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48">
            <a:extLst>
              <a:ext uri="{FF2B5EF4-FFF2-40B4-BE49-F238E27FC236}">
                <a16:creationId xmlns:a16="http://schemas.microsoft.com/office/drawing/2014/main" id="{AAE001B5-7E04-4C66-B0F1-4B240E5D3CCA}"/>
              </a:ext>
            </a:extLst>
          </p:cNvPr>
          <p:cNvSpPr txBox="1"/>
          <p:nvPr/>
        </p:nvSpPr>
        <p:spPr>
          <a:xfrm>
            <a:off x="1961334" y="3403289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54">
            <a:extLst>
              <a:ext uri="{FF2B5EF4-FFF2-40B4-BE49-F238E27FC236}">
                <a16:creationId xmlns:a16="http://schemas.microsoft.com/office/drawing/2014/main" id="{26DF5587-4D12-4761-AF15-D312A1E6C1FB}"/>
              </a:ext>
            </a:extLst>
          </p:cNvPr>
          <p:cNvSpPr txBox="1"/>
          <p:nvPr/>
        </p:nvSpPr>
        <p:spPr>
          <a:xfrm>
            <a:off x="1952246" y="2502987"/>
            <a:ext cx="79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216F341-A209-4F0C-9834-1F13A700D15C}"/>
              </a:ext>
            </a:extLst>
          </p:cNvPr>
          <p:cNvSpPr/>
          <p:nvPr/>
        </p:nvSpPr>
        <p:spPr>
          <a:xfrm>
            <a:off x="6346040" y="2573729"/>
            <a:ext cx="298590" cy="2985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21D0F85-FC69-482B-8675-1CEBAA868496}"/>
              </a:ext>
            </a:extLst>
          </p:cNvPr>
          <p:cNvSpPr/>
          <p:nvPr/>
        </p:nvSpPr>
        <p:spPr>
          <a:xfrm>
            <a:off x="6542101" y="3337365"/>
            <a:ext cx="560416" cy="500400"/>
          </a:xfrm>
          <a:prstGeom prst="rect">
            <a:avLst/>
          </a:prstGeom>
          <a:solidFill>
            <a:srgbClr val="215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C4E1A5-6200-453A-8250-64F326EB86A5}"/>
              </a:ext>
            </a:extLst>
          </p:cNvPr>
          <p:cNvCxnSpPr>
            <a:cxnSpLocks/>
            <a:stCxn id="27" idx="5"/>
            <a:endCxn id="28" idx="0"/>
          </p:cNvCxnSpPr>
          <p:nvPr/>
        </p:nvCxnSpPr>
        <p:spPr>
          <a:xfrm>
            <a:off x="6600903" y="2828592"/>
            <a:ext cx="221406" cy="50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D2C107F-E47A-4E85-AF6C-47DE699E1316}"/>
              </a:ext>
            </a:extLst>
          </p:cNvPr>
          <p:cNvCxnSpPr>
            <a:cxnSpLocks/>
            <a:stCxn id="6" idx="5"/>
            <a:endCxn id="27" idx="0"/>
          </p:cNvCxnSpPr>
          <p:nvPr/>
        </p:nvCxnSpPr>
        <p:spPr>
          <a:xfrm>
            <a:off x="4753695" y="1942809"/>
            <a:ext cx="1741640" cy="63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8C1D8638-D00C-4316-851C-E9651556C665}"/>
              </a:ext>
            </a:extLst>
          </p:cNvPr>
          <p:cNvGrpSpPr/>
          <p:nvPr/>
        </p:nvGrpSpPr>
        <p:grpSpPr>
          <a:xfrm>
            <a:off x="1784531" y="381178"/>
            <a:ext cx="5938328" cy="1063983"/>
            <a:chOff x="1784531" y="381178"/>
            <a:chExt cx="5938328" cy="1063983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EEB9A1FA-A1CD-429B-86A1-01295BC7A07E}"/>
                </a:ext>
              </a:extLst>
            </p:cNvPr>
            <p:cNvGrpSpPr/>
            <p:nvPr/>
          </p:nvGrpSpPr>
          <p:grpSpPr>
            <a:xfrm>
              <a:off x="1784531" y="381178"/>
              <a:ext cx="5938328" cy="508560"/>
              <a:chOff x="6783302" y="4719443"/>
              <a:chExt cx="5938328" cy="508560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8EF7CA4-97AF-48C0-B650-46A8CF3AC08D}"/>
                  </a:ext>
                </a:extLst>
              </p:cNvPr>
              <p:cNvSpPr/>
              <p:nvPr/>
            </p:nvSpPr>
            <p:spPr>
              <a:xfrm>
                <a:off x="7623926" y="4721643"/>
                <a:ext cx="5097704" cy="49962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F3981988-4B4F-4C6B-91BC-F9D910D321E6}"/>
                  </a:ext>
                </a:extLst>
              </p:cNvPr>
              <p:cNvSpPr/>
              <p:nvPr/>
            </p:nvSpPr>
            <p:spPr>
              <a:xfrm>
                <a:off x="8558071" y="4721058"/>
                <a:ext cx="560416" cy="500400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8DDC36A-70CD-467A-9F43-F52F78D675C5}"/>
                  </a:ext>
                </a:extLst>
              </p:cNvPr>
              <p:cNvSpPr/>
              <p:nvPr/>
            </p:nvSpPr>
            <p:spPr>
              <a:xfrm>
                <a:off x="9593136" y="4721253"/>
                <a:ext cx="560416" cy="500400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8F4CBB3-3A65-4C3A-84DD-DF4DC0BE788F}"/>
                  </a:ext>
                </a:extLst>
              </p:cNvPr>
              <p:cNvSpPr/>
              <p:nvPr/>
            </p:nvSpPr>
            <p:spPr>
              <a:xfrm>
                <a:off x="7620906" y="4721253"/>
                <a:ext cx="317387" cy="500400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连接符: 肘形 136">
                <a:extLst>
                  <a:ext uri="{FF2B5EF4-FFF2-40B4-BE49-F238E27FC236}">
                    <a16:creationId xmlns:a16="http://schemas.microsoft.com/office/drawing/2014/main" id="{13E4AEE1-4600-4736-9D18-191944EB1D52}"/>
                  </a:ext>
                </a:extLst>
              </p:cNvPr>
              <p:cNvCxnSpPr>
                <a:cxnSpLocks/>
                <a:stCxn id="136" idx="0"/>
                <a:endCxn id="134" idx="0"/>
              </p:cNvCxnSpPr>
              <p:nvPr/>
            </p:nvCxnSpPr>
            <p:spPr>
              <a:xfrm rot="5400000" flipH="1" flipV="1">
                <a:off x="8308842" y="4191817"/>
                <a:ext cx="195" cy="1058679"/>
              </a:xfrm>
              <a:prstGeom prst="bentConnector3">
                <a:avLst>
                  <a:gd name="adj1" fmla="val 11733076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连接符: 肘形 137">
                <a:extLst>
                  <a:ext uri="{FF2B5EF4-FFF2-40B4-BE49-F238E27FC236}">
                    <a16:creationId xmlns:a16="http://schemas.microsoft.com/office/drawing/2014/main" id="{B017A454-5756-4D64-B7FE-AF97F183622E}"/>
                  </a:ext>
                </a:extLst>
              </p:cNvPr>
              <p:cNvCxnSpPr>
                <a:cxnSpLocks/>
                <a:stCxn id="136" idx="2"/>
                <a:endCxn id="135" idx="2"/>
              </p:cNvCxnSpPr>
              <p:nvPr/>
            </p:nvCxnSpPr>
            <p:spPr>
              <a:xfrm rot="16200000" flipH="1">
                <a:off x="8826472" y="4174781"/>
                <a:ext cx="12700" cy="209374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EDE2299-9C34-464F-BABA-FBACF1227090}"/>
                  </a:ext>
                </a:extLst>
              </p:cNvPr>
              <p:cNvSpPr txBox="1"/>
              <p:nvPr/>
            </p:nvSpPr>
            <p:spPr>
              <a:xfrm>
                <a:off x="6783302" y="4786787"/>
                <a:ext cx="791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9ED4086-B643-4BA7-BF29-89FC3F40AE7D}"/>
                  </a:ext>
                </a:extLst>
              </p:cNvPr>
              <p:cNvSpPr/>
              <p:nvPr/>
            </p:nvSpPr>
            <p:spPr>
              <a:xfrm>
                <a:off x="11383511" y="4719443"/>
                <a:ext cx="560416" cy="500400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897D057-A55F-4735-A933-CEC8F8FD99FA}"/>
                  </a:ext>
                </a:extLst>
              </p:cNvPr>
              <p:cNvSpPr/>
              <p:nvPr/>
            </p:nvSpPr>
            <p:spPr>
              <a:xfrm>
                <a:off x="10493121" y="4733313"/>
                <a:ext cx="317387" cy="488339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连接符: 肘形 141">
                <a:extLst>
                  <a:ext uri="{FF2B5EF4-FFF2-40B4-BE49-F238E27FC236}">
                    <a16:creationId xmlns:a16="http://schemas.microsoft.com/office/drawing/2014/main" id="{98AFA854-F13B-4520-AAFF-327EEF09D888}"/>
                  </a:ext>
                </a:extLst>
              </p:cNvPr>
              <p:cNvCxnSpPr>
                <a:cxnSpLocks/>
                <a:stCxn id="141" idx="0"/>
                <a:endCxn id="140" idx="0"/>
              </p:cNvCxnSpPr>
              <p:nvPr/>
            </p:nvCxnSpPr>
            <p:spPr>
              <a:xfrm rot="5400000" flipH="1" flipV="1">
                <a:off x="11150832" y="4220426"/>
                <a:ext cx="13870" cy="1011904"/>
              </a:xfrm>
              <a:prstGeom prst="bentConnector3">
                <a:avLst>
                  <a:gd name="adj1" fmla="val 1748161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40A2BA03-4E69-4B68-B468-0804194F2BAD}"/>
                </a:ext>
              </a:extLst>
            </p:cNvPr>
            <p:cNvSpPr txBox="1"/>
            <p:nvPr/>
          </p:nvSpPr>
          <p:spPr>
            <a:xfrm>
              <a:off x="2385371" y="1073505"/>
              <a:ext cx="827134" cy="371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Index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67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7EF91C2-F6C3-4524-9686-BCE7E4B5187F}"/>
              </a:ext>
            </a:extLst>
          </p:cNvPr>
          <p:cNvGrpSpPr/>
          <p:nvPr/>
        </p:nvGrpSpPr>
        <p:grpSpPr>
          <a:xfrm>
            <a:off x="2111604" y="800428"/>
            <a:ext cx="9782017" cy="4837968"/>
            <a:chOff x="2111604" y="800428"/>
            <a:chExt cx="9782017" cy="4837968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B3F51E31-0111-4AB1-BB93-F0C93A5D906A}"/>
                </a:ext>
              </a:extLst>
            </p:cNvPr>
            <p:cNvGrpSpPr/>
            <p:nvPr/>
          </p:nvGrpSpPr>
          <p:grpSpPr>
            <a:xfrm>
              <a:off x="2111604" y="1357461"/>
              <a:ext cx="9782017" cy="4280935"/>
              <a:chOff x="2111604" y="1357461"/>
              <a:chExt cx="9782017" cy="428093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CF4DFE2-26D8-4DC3-A668-F63AA86999F8}"/>
                  </a:ext>
                </a:extLst>
              </p:cNvPr>
              <p:cNvGrpSpPr/>
              <p:nvPr/>
            </p:nvGrpSpPr>
            <p:grpSpPr>
              <a:xfrm>
                <a:off x="2111604" y="1357461"/>
                <a:ext cx="9782017" cy="3788807"/>
                <a:chOff x="2111604" y="1357461"/>
                <a:chExt cx="9782017" cy="3788807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2EF469CE-073C-4734-B071-A7E130F357E0}"/>
                    </a:ext>
                  </a:extLst>
                </p:cNvPr>
                <p:cNvGrpSpPr/>
                <p:nvPr/>
              </p:nvGrpSpPr>
              <p:grpSpPr>
                <a:xfrm>
                  <a:off x="2323299" y="2030742"/>
                  <a:ext cx="7343404" cy="3115526"/>
                  <a:chOff x="2323299" y="2030742"/>
                  <a:chExt cx="7343404" cy="3115526"/>
                </a:xfrm>
              </p:grpSpPr>
              <p:pic>
                <p:nvPicPr>
                  <p:cNvPr id="35" name="图片 34">
                    <a:extLst>
                      <a:ext uri="{FF2B5EF4-FFF2-40B4-BE49-F238E27FC236}">
                        <a16:creationId xmlns:a16="http://schemas.microsoft.com/office/drawing/2014/main" id="{FCB103E6-AFB8-48E8-8588-52A2760015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19308" y="3574693"/>
                    <a:ext cx="4447395" cy="1414492"/>
                  </a:xfrm>
                  <a:prstGeom prst="rect">
                    <a:avLst/>
                  </a:prstGeom>
                </p:spPr>
              </p:pic>
              <p:cxnSp>
                <p:nvCxnSpPr>
                  <p:cNvPr id="36" name="直接箭头连接符 35">
                    <a:extLst>
                      <a:ext uri="{FF2B5EF4-FFF2-40B4-BE49-F238E27FC236}">
                        <a16:creationId xmlns:a16="http://schemas.microsoft.com/office/drawing/2014/main" id="{D20A9839-47FC-4B4C-9F8F-03E1D247C3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0188" y="3719502"/>
                    <a:ext cx="1849120" cy="5624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任意多边形: 形状 36">
                    <a:extLst>
                      <a:ext uri="{FF2B5EF4-FFF2-40B4-BE49-F238E27FC236}">
                        <a16:creationId xmlns:a16="http://schemas.microsoft.com/office/drawing/2014/main" id="{3D32E520-BCD0-4859-9BD5-D507E74E608C}"/>
                      </a:ext>
                    </a:extLst>
                  </p:cNvPr>
                  <p:cNvSpPr/>
                  <p:nvPr/>
                </p:nvSpPr>
                <p:spPr>
                  <a:xfrm>
                    <a:off x="2815733" y="3990518"/>
                    <a:ext cx="163621" cy="727651"/>
                  </a:xfrm>
                  <a:custGeom>
                    <a:avLst/>
                    <a:gdLst>
                      <a:gd name="connsiteX0" fmla="*/ 117118 w 244654"/>
                      <a:gd name="connsiteY0" fmla="*/ 0 h 1088020"/>
                      <a:gd name="connsiteX1" fmla="*/ 1371 w 244654"/>
                      <a:gd name="connsiteY1" fmla="*/ 127321 h 1088020"/>
                      <a:gd name="connsiteX2" fmla="*/ 186566 w 244654"/>
                      <a:gd name="connsiteY2" fmla="*/ 231493 h 1088020"/>
                      <a:gd name="connsiteX3" fmla="*/ 12946 w 244654"/>
                      <a:gd name="connsiteY3" fmla="*/ 358815 h 1088020"/>
                      <a:gd name="connsiteX4" fmla="*/ 232865 w 244654"/>
                      <a:gd name="connsiteY4" fmla="*/ 462987 h 1088020"/>
                      <a:gd name="connsiteX5" fmla="*/ 47670 w 244654"/>
                      <a:gd name="connsiteY5" fmla="*/ 601883 h 1088020"/>
                      <a:gd name="connsiteX6" fmla="*/ 244439 w 244654"/>
                      <a:gd name="connsiteY6" fmla="*/ 671331 h 1088020"/>
                      <a:gd name="connsiteX7" fmla="*/ 1371 w 244654"/>
                      <a:gd name="connsiteY7" fmla="*/ 844951 h 1088020"/>
                      <a:gd name="connsiteX8" fmla="*/ 209715 w 244654"/>
                      <a:gd name="connsiteY8" fmla="*/ 914400 h 1088020"/>
                      <a:gd name="connsiteX9" fmla="*/ 117118 w 244654"/>
                      <a:gd name="connsiteY9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4654" h="1088020">
                        <a:moveTo>
                          <a:pt x="117118" y="0"/>
                        </a:moveTo>
                        <a:cubicBezTo>
                          <a:pt x="53457" y="44369"/>
                          <a:pt x="-10204" y="88739"/>
                          <a:pt x="1371" y="127321"/>
                        </a:cubicBezTo>
                        <a:cubicBezTo>
                          <a:pt x="12946" y="165903"/>
                          <a:pt x="184637" y="192911"/>
                          <a:pt x="186566" y="231493"/>
                        </a:cubicBezTo>
                        <a:cubicBezTo>
                          <a:pt x="188495" y="270075"/>
                          <a:pt x="5230" y="320233"/>
                          <a:pt x="12946" y="358815"/>
                        </a:cubicBezTo>
                        <a:cubicBezTo>
                          <a:pt x="20662" y="397397"/>
                          <a:pt x="227078" y="422476"/>
                          <a:pt x="232865" y="462987"/>
                        </a:cubicBezTo>
                        <a:cubicBezTo>
                          <a:pt x="238652" y="503498"/>
                          <a:pt x="45741" y="567159"/>
                          <a:pt x="47670" y="601883"/>
                        </a:cubicBezTo>
                        <a:cubicBezTo>
                          <a:pt x="49599" y="636607"/>
                          <a:pt x="252156" y="630820"/>
                          <a:pt x="244439" y="671331"/>
                        </a:cubicBezTo>
                        <a:cubicBezTo>
                          <a:pt x="236723" y="711842"/>
                          <a:pt x="7158" y="804440"/>
                          <a:pt x="1371" y="844951"/>
                        </a:cubicBezTo>
                        <a:cubicBezTo>
                          <a:pt x="-4416" y="885462"/>
                          <a:pt x="190424" y="873889"/>
                          <a:pt x="209715" y="914400"/>
                        </a:cubicBezTo>
                        <a:cubicBezTo>
                          <a:pt x="229006" y="954911"/>
                          <a:pt x="173062" y="1021465"/>
                          <a:pt x="117118" y="108802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51DB1BCD-E572-4A7D-AC77-22D8E5157787}"/>
                      </a:ext>
                    </a:extLst>
                  </p:cNvPr>
                  <p:cNvSpPr txBox="1"/>
                  <p:nvPr/>
                </p:nvSpPr>
                <p:spPr>
                  <a:xfrm>
                    <a:off x="2323299" y="4838491"/>
                    <a:ext cx="11484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后台</a:t>
                    </a:r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GC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9" name="图片 38">
                    <a:extLst>
                      <a:ext uri="{FF2B5EF4-FFF2-40B4-BE49-F238E27FC236}">
                        <a16:creationId xmlns:a16="http://schemas.microsoft.com/office/drawing/2014/main" id="{1B5E4727-493F-487A-B786-7E8E8D2275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19308" y="2269697"/>
                    <a:ext cx="4447395" cy="281604"/>
                  </a:xfrm>
                  <a:prstGeom prst="rect">
                    <a:avLst/>
                  </a:prstGeom>
                </p:spPr>
              </p:pic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4BF8AAD7-11AC-4AFA-9AEC-ED69A8753140}"/>
                      </a:ext>
                    </a:extLst>
                  </p:cNvPr>
                  <p:cNvSpPr/>
                  <p:nvPr/>
                </p:nvSpPr>
                <p:spPr>
                  <a:xfrm>
                    <a:off x="2815733" y="2030742"/>
                    <a:ext cx="163621" cy="727651"/>
                  </a:xfrm>
                  <a:custGeom>
                    <a:avLst/>
                    <a:gdLst>
                      <a:gd name="connsiteX0" fmla="*/ 117118 w 244654"/>
                      <a:gd name="connsiteY0" fmla="*/ 0 h 1088020"/>
                      <a:gd name="connsiteX1" fmla="*/ 1371 w 244654"/>
                      <a:gd name="connsiteY1" fmla="*/ 127321 h 1088020"/>
                      <a:gd name="connsiteX2" fmla="*/ 186566 w 244654"/>
                      <a:gd name="connsiteY2" fmla="*/ 231493 h 1088020"/>
                      <a:gd name="connsiteX3" fmla="*/ 12946 w 244654"/>
                      <a:gd name="connsiteY3" fmla="*/ 358815 h 1088020"/>
                      <a:gd name="connsiteX4" fmla="*/ 232865 w 244654"/>
                      <a:gd name="connsiteY4" fmla="*/ 462987 h 1088020"/>
                      <a:gd name="connsiteX5" fmla="*/ 47670 w 244654"/>
                      <a:gd name="connsiteY5" fmla="*/ 601883 h 1088020"/>
                      <a:gd name="connsiteX6" fmla="*/ 244439 w 244654"/>
                      <a:gd name="connsiteY6" fmla="*/ 671331 h 1088020"/>
                      <a:gd name="connsiteX7" fmla="*/ 1371 w 244654"/>
                      <a:gd name="connsiteY7" fmla="*/ 844951 h 1088020"/>
                      <a:gd name="connsiteX8" fmla="*/ 209715 w 244654"/>
                      <a:gd name="connsiteY8" fmla="*/ 914400 h 1088020"/>
                      <a:gd name="connsiteX9" fmla="*/ 117118 w 244654"/>
                      <a:gd name="connsiteY9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44654" h="1088020">
                        <a:moveTo>
                          <a:pt x="117118" y="0"/>
                        </a:moveTo>
                        <a:cubicBezTo>
                          <a:pt x="53457" y="44369"/>
                          <a:pt x="-10204" y="88739"/>
                          <a:pt x="1371" y="127321"/>
                        </a:cubicBezTo>
                        <a:cubicBezTo>
                          <a:pt x="12946" y="165903"/>
                          <a:pt x="184637" y="192911"/>
                          <a:pt x="186566" y="231493"/>
                        </a:cubicBezTo>
                        <a:cubicBezTo>
                          <a:pt x="188495" y="270075"/>
                          <a:pt x="5230" y="320233"/>
                          <a:pt x="12946" y="358815"/>
                        </a:cubicBezTo>
                        <a:cubicBezTo>
                          <a:pt x="20662" y="397397"/>
                          <a:pt x="227078" y="422476"/>
                          <a:pt x="232865" y="462987"/>
                        </a:cubicBezTo>
                        <a:cubicBezTo>
                          <a:pt x="238652" y="503498"/>
                          <a:pt x="45741" y="567159"/>
                          <a:pt x="47670" y="601883"/>
                        </a:cubicBezTo>
                        <a:cubicBezTo>
                          <a:pt x="49599" y="636607"/>
                          <a:pt x="252156" y="630820"/>
                          <a:pt x="244439" y="671331"/>
                        </a:cubicBezTo>
                        <a:cubicBezTo>
                          <a:pt x="236723" y="711842"/>
                          <a:pt x="7158" y="804440"/>
                          <a:pt x="1371" y="844951"/>
                        </a:cubicBezTo>
                        <a:cubicBezTo>
                          <a:pt x="-4416" y="885462"/>
                          <a:pt x="190424" y="873889"/>
                          <a:pt x="209715" y="914400"/>
                        </a:cubicBezTo>
                        <a:cubicBezTo>
                          <a:pt x="229006" y="954911"/>
                          <a:pt x="173062" y="1021465"/>
                          <a:pt x="117118" y="108802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09946960-BFD4-488C-B297-124295962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3299" y="2813657"/>
                    <a:ext cx="114848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前台</a:t>
                    </a:r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GC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4A9D7792-ED33-4EE0-AE42-E0BBA4E17C67}"/>
                      </a:ext>
                    </a:extLst>
                  </p:cNvPr>
                  <p:cNvCxnSpPr>
                    <a:cxnSpLocks/>
                    <a:endCxn id="39" idx="1"/>
                  </p:cNvCxnSpPr>
                  <p:nvPr/>
                </p:nvCxnSpPr>
                <p:spPr>
                  <a:xfrm flipV="1">
                    <a:off x="3465319" y="2410499"/>
                    <a:ext cx="1753989" cy="18290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>
                    <a:extLst>
                      <a:ext uri="{FF2B5EF4-FFF2-40B4-BE49-F238E27FC236}">
                        <a16:creationId xmlns:a16="http://schemas.microsoft.com/office/drawing/2014/main" id="{FE83DDC1-DA9E-4C95-AAF3-5931F424CB9C}"/>
                      </a:ext>
                    </a:extLst>
                  </p:cNvPr>
                  <p:cNvCxnSpPr>
                    <a:cxnSpLocks/>
                    <a:endCxn id="35" idx="1"/>
                  </p:cNvCxnSpPr>
                  <p:nvPr/>
                </p:nvCxnSpPr>
                <p:spPr>
                  <a:xfrm flipV="1">
                    <a:off x="3370188" y="4281939"/>
                    <a:ext cx="1849120" cy="873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021E242F-92EF-46A7-BC2C-A3A8B200A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70188" y="4290670"/>
                    <a:ext cx="1849120" cy="52741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1E22213-493E-4E50-9552-2BDBD99D91AE}"/>
                    </a:ext>
                  </a:extLst>
                </p:cNvPr>
                <p:cNvSpPr/>
                <p:nvPr/>
              </p:nvSpPr>
              <p:spPr>
                <a:xfrm>
                  <a:off x="10152668" y="1357461"/>
                  <a:ext cx="320511" cy="370473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A23D24C-E9DF-4A8A-B0E2-661031FE57D3}"/>
                    </a:ext>
                  </a:extLst>
                </p:cNvPr>
                <p:cNvSpPr/>
                <p:nvPr/>
              </p:nvSpPr>
              <p:spPr>
                <a:xfrm>
                  <a:off x="10152668" y="1941922"/>
                  <a:ext cx="320511" cy="3120273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7F86086-8C46-4908-928A-AB82BA6C94C9}"/>
                    </a:ext>
                  </a:extLst>
                </p:cNvPr>
                <p:cNvSpPr/>
                <p:nvPr/>
              </p:nvSpPr>
              <p:spPr>
                <a:xfrm>
                  <a:off x="10152668" y="3129699"/>
                  <a:ext cx="320511" cy="1932495"/>
                </a:xfrm>
                <a:prstGeom prst="rect">
                  <a:avLst/>
                </a:prstGeom>
                <a:solidFill>
                  <a:srgbClr val="215CC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D8293F7B-1B50-4CB5-81AD-7E93D1DB0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1604" y="3129535"/>
                  <a:ext cx="9153080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87B9E337-756A-4540-9A83-B82B4D624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1454" y="1952753"/>
                  <a:ext cx="9153080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6F3AC80-DF4E-490F-AFE2-834E8E38A9AC}"/>
                    </a:ext>
                  </a:extLst>
                </p:cNvPr>
                <p:cNvSpPr txBox="1"/>
                <p:nvPr/>
              </p:nvSpPr>
              <p:spPr>
                <a:xfrm>
                  <a:off x="11338662" y="2944869"/>
                  <a:ext cx="554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δ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7BD0683-E4B1-41CB-966F-B78D6B34AB4A}"/>
                  </a:ext>
                </a:extLst>
              </p:cNvPr>
              <p:cNvSpPr txBox="1"/>
              <p:nvPr/>
            </p:nvSpPr>
            <p:spPr>
              <a:xfrm>
                <a:off x="9539925" y="5269351"/>
                <a:ext cx="1545996" cy="369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介质负载</a:t>
                </a:r>
              </a:p>
            </p:txBody>
          </p: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1A2EA03-4EB7-4406-977A-8334D62495A5}"/>
                </a:ext>
              </a:extLst>
            </p:cNvPr>
            <p:cNvSpPr/>
            <p:nvPr/>
          </p:nvSpPr>
          <p:spPr>
            <a:xfrm>
              <a:off x="6096000" y="2269697"/>
              <a:ext cx="264160" cy="26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D7A8F0A-40F3-4BFF-A61D-90953AA774E2}"/>
                </a:ext>
              </a:extLst>
            </p:cNvPr>
            <p:cNvSpPr/>
            <p:nvPr/>
          </p:nvSpPr>
          <p:spPr>
            <a:xfrm>
              <a:off x="6567494" y="4142564"/>
              <a:ext cx="65716" cy="26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BFD0DEC-1637-4C4E-BF28-84A6B08683BD}"/>
                </a:ext>
              </a:extLst>
            </p:cNvPr>
            <p:cNvSpPr/>
            <p:nvPr/>
          </p:nvSpPr>
          <p:spPr>
            <a:xfrm>
              <a:off x="2191219" y="859076"/>
              <a:ext cx="264160" cy="26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A6C748D-A617-4C4A-A467-3794216B1869}"/>
                </a:ext>
              </a:extLst>
            </p:cNvPr>
            <p:cNvSpPr txBox="1"/>
            <p:nvPr/>
          </p:nvSpPr>
          <p:spPr>
            <a:xfrm>
              <a:off x="2455379" y="800428"/>
              <a:ext cx="1545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待回收区域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0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100EAC0-7615-41A6-863A-17FC6A2D01CB}"/>
              </a:ext>
            </a:extLst>
          </p:cNvPr>
          <p:cNvGrpSpPr/>
          <p:nvPr/>
        </p:nvGrpSpPr>
        <p:grpSpPr>
          <a:xfrm>
            <a:off x="855213" y="2024937"/>
            <a:ext cx="10981186" cy="3811852"/>
            <a:chOff x="855213" y="2024937"/>
            <a:chExt cx="10981186" cy="381185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4D644DCF-1D41-4DBE-A2F0-29DF8B0CBBA1}"/>
                </a:ext>
              </a:extLst>
            </p:cNvPr>
            <p:cNvSpPr/>
            <p:nvPr/>
          </p:nvSpPr>
          <p:spPr>
            <a:xfrm>
              <a:off x="5258776" y="2397359"/>
              <a:ext cx="233593" cy="23359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9C26503-4C6B-45A9-9155-85B03B6F451B}"/>
                </a:ext>
              </a:extLst>
            </p:cNvPr>
            <p:cNvSpPr/>
            <p:nvPr/>
          </p:nvSpPr>
          <p:spPr>
            <a:xfrm>
              <a:off x="6034995" y="2024937"/>
              <a:ext cx="233593" cy="2335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50381F2D-1D92-44E8-BFC8-086BF519CE7A}"/>
                </a:ext>
              </a:extLst>
            </p:cNvPr>
            <p:cNvSpPr/>
            <p:nvPr/>
          </p:nvSpPr>
          <p:spPr>
            <a:xfrm>
              <a:off x="6800661" y="2387333"/>
              <a:ext cx="233593" cy="2335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5D5D7F4D-9903-41CC-AF93-88413E125206}"/>
                </a:ext>
              </a:extLst>
            </p:cNvPr>
            <p:cNvSpPr/>
            <p:nvPr/>
          </p:nvSpPr>
          <p:spPr>
            <a:xfrm>
              <a:off x="7249047" y="2855319"/>
              <a:ext cx="233593" cy="23359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C8715089-F023-46DC-B82C-B002BBBDCFAB}"/>
                </a:ext>
              </a:extLst>
            </p:cNvPr>
            <p:cNvSpPr/>
            <p:nvPr/>
          </p:nvSpPr>
          <p:spPr>
            <a:xfrm>
              <a:off x="4664949" y="2831276"/>
              <a:ext cx="233593" cy="2335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907008A-6B38-4D6B-9126-81FFBD7E4236}"/>
                </a:ext>
              </a:extLst>
            </p:cNvPr>
            <p:cNvSpPr/>
            <p:nvPr/>
          </p:nvSpPr>
          <p:spPr>
            <a:xfrm>
              <a:off x="6168249" y="3590426"/>
              <a:ext cx="233593" cy="23359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463C773-C7C7-402C-B081-E84FC34349E9}"/>
                </a:ext>
              </a:extLst>
            </p:cNvPr>
            <p:cNvSpPr/>
            <p:nvPr/>
          </p:nvSpPr>
          <p:spPr>
            <a:xfrm>
              <a:off x="5709962" y="2831276"/>
              <a:ext cx="233593" cy="2335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47BC77C-5FB8-4805-87BC-EE8CF4F3E954}"/>
                </a:ext>
              </a:extLst>
            </p:cNvPr>
            <p:cNvSpPr/>
            <p:nvPr/>
          </p:nvSpPr>
          <p:spPr>
            <a:xfrm>
              <a:off x="5287148" y="3327808"/>
              <a:ext cx="233593" cy="23359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2B72499-3401-47BE-8EB1-9771FA18E65B}"/>
                </a:ext>
              </a:extLst>
            </p:cNvPr>
            <p:cNvCxnSpPr>
              <a:cxnSpLocks/>
              <a:stCxn id="99" idx="2"/>
              <a:endCxn id="98" idx="7"/>
            </p:cNvCxnSpPr>
            <p:nvPr/>
          </p:nvCxnSpPr>
          <p:spPr>
            <a:xfrm flipH="1">
              <a:off x="5458160" y="2141734"/>
              <a:ext cx="576835" cy="2898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6DF7E66-009D-4FC1-B876-C6F9FCFB4924}"/>
                </a:ext>
              </a:extLst>
            </p:cNvPr>
            <p:cNvCxnSpPr>
              <a:cxnSpLocks/>
              <a:stCxn id="99" idx="6"/>
              <a:endCxn id="100" idx="1"/>
            </p:cNvCxnSpPr>
            <p:nvPr/>
          </p:nvCxnSpPr>
          <p:spPr>
            <a:xfrm>
              <a:off x="6268588" y="2141734"/>
              <a:ext cx="566282" cy="279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7D80765-A230-48AE-9848-656B24002989}"/>
                </a:ext>
              </a:extLst>
            </p:cNvPr>
            <p:cNvCxnSpPr>
              <a:cxnSpLocks/>
              <a:stCxn id="98" idx="5"/>
              <a:endCxn id="104" idx="1"/>
            </p:cNvCxnSpPr>
            <p:nvPr/>
          </p:nvCxnSpPr>
          <p:spPr>
            <a:xfrm>
              <a:off x="5458160" y="2596743"/>
              <a:ext cx="286011" cy="26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4A204EE-6F6A-44E9-B55D-C7DD5D1265F8}"/>
                </a:ext>
              </a:extLst>
            </p:cNvPr>
            <p:cNvCxnSpPr>
              <a:cxnSpLocks/>
              <a:stCxn id="98" idx="3"/>
              <a:endCxn id="102" idx="7"/>
            </p:cNvCxnSpPr>
            <p:nvPr/>
          </p:nvCxnSpPr>
          <p:spPr>
            <a:xfrm flipH="1">
              <a:off x="4864333" y="2596743"/>
              <a:ext cx="428652" cy="2687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010C16DF-BC04-4156-9C81-3250D2261566}"/>
                </a:ext>
              </a:extLst>
            </p:cNvPr>
            <p:cNvCxnSpPr>
              <a:cxnSpLocks/>
              <a:stCxn id="103" idx="0"/>
              <a:endCxn id="104" idx="5"/>
            </p:cNvCxnSpPr>
            <p:nvPr/>
          </p:nvCxnSpPr>
          <p:spPr>
            <a:xfrm flipH="1" flipV="1">
              <a:off x="5909346" y="3030660"/>
              <a:ext cx="375700" cy="559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A227B156-CC98-4BA3-AAAE-5D445E35D029}"/>
                </a:ext>
              </a:extLst>
            </p:cNvPr>
            <p:cNvCxnSpPr>
              <a:cxnSpLocks/>
              <a:stCxn id="105" idx="0"/>
              <a:endCxn id="104" idx="3"/>
            </p:cNvCxnSpPr>
            <p:nvPr/>
          </p:nvCxnSpPr>
          <p:spPr>
            <a:xfrm flipV="1">
              <a:off x="5403945" y="3030660"/>
              <a:ext cx="340226" cy="2971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904B9E2B-D135-40BD-8C5D-3854675ADA70}"/>
                </a:ext>
              </a:extLst>
            </p:cNvPr>
            <p:cNvCxnSpPr>
              <a:cxnSpLocks/>
              <a:stCxn id="101" idx="1"/>
              <a:endCxn id="100" idx="5"/>
            </p:cNvCxnSpPr>
            <p:nvPr/>
          </p:nvCxnSpPr>
          <p:spPr>
            <a:xfrm flipH="1" flipV="1">
              <a:off x="7000045" y="2586717"/>
              <a:ext cx="283211" cy="3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39D28F4-92F9-4D5F-9BD1-62F616F7A104}"/>
                </a:ext>
              </a:extLst>
            </p:cNvPr>
            <p:cNvCxnSpPr>
              <a:cxnSpLocks/>
              <a:stCxn id="102" idx="2"/>
              <a:endCxn id="122" idx="0"/>
            </p:cNvCxnSpPr>
            <p:nvPr/>
          </p:nvCxnSpPr>
          <p:spPr>
            <a:xfrm flipH="1">
              <a:off x="3230486" y="2948073"/>
              <a:ext cx="1434463" cy="70281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0B24BFAF-0FF5-489A-B7D2-409026B21B3B}"/>
                </a:ext>
              </a:extLst>
            </p:cNvPr>
            <p:cNvCxnSpPr>
              <a:cxnSpLocks/>
              <a:stCxn id="105" idx="4"/>
              <a:endCxn id="123" idx="0"/>
            </p:cNvCxnSpPr>
            <p:nvPr/>
          </p:nvCxnSpPr>
          <p:spPr>
            <a:xfrm flipH="1">
              <a:off x="4887703" y="3561401"/>
              <a:ext cx="516242" cy="3677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2E023BE5-402D-4BA7-A83C-1F51C70A976A}"/>
                </a:ext>
              </a:extLst>
            </p:cNvPr>
            <p:cNvCxnSpPr>
              <a:cxnSpLocks/>
              <a:stCxn id="103" idx="4"/>
              <a:endCxn id="124" idx="0"/>
            </p:cNvCxnSpPr>
            <p:nvPr/>
          </p:nvCxnSpPr>
          <p:spPr>
            <a:xfrm flipH="1">
              <a:off x="6282675" y="3824019"/>
              <a:ext cx="2371" cy="35721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D2E91DA4-26AB-45C9-AA89-F8A2D5BBF4CF}"/>
                </a:ext>
              </a:extLst>
            </p:cNvPr>
            <p:cNvCxnSpPr>
              <a:cxnSpLocks/>
              <a:stCxn id="101" idx="4"/>
              <a:endCxn id="125" idx="0"/>
            </p:cNvCxnSpPr>
            <p:nvPr/>
          </p:nvCxnSpPr>
          <p:spPr>
            <a:xfrm>
              <a:off x="7365844" y="3088912"/>
              <a:ext cx="1303846" cy="11895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2" name="卷形: 垂直 121">
              <a:extLst>
                <a:ext uri="{FF2B5EF4-FFF2-40B4-BE49-F238E27FC236}">
                  <a16:creationId xmlns:a16="http://schemas.microsoft.com/office/drawing/2014/main" id="{D01C6348-B296-4A76-BC2A-966582AFC66B}"/>
                </a:ext>
              </a:extLst>
            </p:cNvPr>
            <p:cNvSpPr/>
            <p:nvPr/>
          </p:nvSpPr>
          <p:spPr>
            <a:xfrm>
              <a:off x="3090116" y="3650887"/>
              <a:ext cx="280739" cy="310552"/>
            </a:xfrm>
            <a:prstGeom prst="verticalScroll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卷形: 垂直 122">
              <a:extLst>
                <a:ext uri="{FF2B5EF4-FFF2-40B4-BE49-F238E27FC236}">
                  <a16:creationId xmlns:a16="http://schemas.microsoft.com/office/drawing/2014/main" id="{3DDCD6D9-0257-41CA-AEB8-C4E20651706E}"/>
                </a:ext>
              </a:extLst>
            </p:cNvPr>
            <p:cNvSpPr/>
            <p:nvPr/>
          </p:nvSpPr>
          <p:spPr>
            <a:xfrm>
              <a:off x="4747333" y="3929114"/>
              <a:ext cx="280739" cy="310552"/>
            </a:xfrm>
            <a:prstGeom prst="verticalScroll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卷形: 垂直 123">
              <a:extLst>
                <a:ext uri="{FF2B5EF4-FFF2-40B4-BE49-F238E27FC236}">
                  <a16:creationId xmlns:a16="http://schemas.microsoft.com/office/drawing/2014/main" id="{32126D32-FC68-4FD2-907C-A05DEB49599C}"/>
                </a:ext>
              </a:extLst>
            </p:cNvPr>
            <p:cNvSpPr/>
            <p:nvPr/>
          </p:nvSpPr>
          <p:spPr>
            <a:xfrm>
              <a:off x="6142305" y="4181237"/>
              <a:ext cx="280739" cy="310552"/>
            </a:xfrm>
            <a:prstGeom prst="verticalScroll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卷形: 垂直 124">
              <a:extLst>
                <a:ext uri="{FF2B5EF4-FFF2-40B4-BE49-F238E27FC236}">
                  <a16:creationId xmlns:a16="http://schemas.microsoft.com/office/drawing/2014/main" id="{C11D739B-6C7C-4306-9315-80FA07FF0DAE}"/>
                </a:ext>
              </a:extLst>
            </p:cNvPr>
            <p:cNvSpPr/>
            <p:nvPr/>
          </p:nvSpPr>
          <p:spPr>
            <a:xfrm>
              <a:off x="8529320" y="4278456"/>
              <a:ext cx="280739" cy="310552"/>
            </a:xfrm>
            <a:prstGeom prst="verticalScroll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80F024F1-9EC6-4B15-B8D8-1972EE87883B}"/>
                </a:ext>
              </a:extLst>
            </p:cNvPr>
            <p:cNvGrpSpPr/>
            <p:nvPr/>
          </p:nvGrpSpPr>
          <p:grpSpPr>
            <a:xfrm>
              <a:off x="855213" y="3054703"/>
              <a:ext cx="8818163" cy="2782086"/>
              <a:chOff x="855213" y="3054703"/>
              <a:chExt cx="8818163" cy="2782086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5285C7B-EE61-4B94-88BB-99E7A0900066}"/>
                  </a:ext>
                </a:extLst>
              </p:cNvPr>
              <p:cNvSpPr/>
              <p:nvPr/>
            </p:nvSpPr>
            <p:spPr>
              <a:xfrm>
                <a:off x="2956887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283EE045-C254-4B89-B65E-D9C3B07B2863}"/>
                  </a:ext>
                </a:extLst>
              </p:cNvPr>
              <p:cNvSpPr/>
              <p:nvPr/>
            </p:nvSpPr>
            <p:spPr>
              <a:xfrm>
                <a:off x="3845011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51E8E5E-ABD7-481E-95A0-7F4D564A5057}"/>
                  </a:ext>
                </a:extLst>
              </p:cNvPr>
              <p:cNvSpPr/>
              <p:nvPr/>
            </p:nvSpPr>
            <p:spPr>
              <a:xfrm>
                <a:off x="4733135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46B4F080-B738-4A65-B035-0EAE9DE40E57}"/>
                  </a:ext>
                </a:extLst>
              </p:cNvPr>
              <p:cNvSpPr/>
              <p:nvPr/>
            </p:nvSpPr>
            <p:spPr>
              <a:xfrm>
                <a:off x="5621259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0470D14-32BA-4147-BA02-1C2E000E312E}"/>
                  </a:ext>
                </a:extLst>
              </p:cNvPr>
              <p:cNvSpPr/>
              <p:nvPr/>
            </p:nvSpPr>
            <p:spPr>
              <a:xfrm>
                <a:off x="6509383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5E05364-2CD0-4E46-933F-E400DA6E58AA}"/>
                  </a:ext>
                </a:extLst>
              </p:cNvPr>
              <p:cNvSpPr/>
              <p:nvPr/>
            </p:nvSpPr>
            <p:spPr>
              <a:xfrm>
                <a:off x="7397507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2D8CBFED-CC4C-43D3-AB0E-671E7ECC3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6508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A2047D92-1A63-4A83-87A0-2AF87B7CC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632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0B9C1819-2524-4A26-A3BB-E79CADEA9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756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30430668-D8DE-4239-B0F8-E068570C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0880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7A6AC100-0568-4E0D-B74D-E3A8A74EB9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9004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17B113D-7869-4111-803D-8CDDFF714B67}"/>
                  </a:ext>
                </a:extLst>
              </p:cNvPr>
              <p:cNvSpPr/>
              <p:nvPr/>
            </p:nvSpPr>
            <p:spPr>
              <a:xfrm>
                <a:off x="8285631" y="5337168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37B053C-27AB-421C-B597-281CDDE34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7128" y="54853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A74A3980-D664-4AEE-ACA0-A9C28D8CD836}"/>
                  </a:ext>
                </a:extLst>
              </p:cNvPr>
              <p:cNvSpPr/>
              <p:nvPr/>
            </p:nvSpPr>
            <p:spPr>
              <a:xfrm>
                <a:off x="9173755" y="5337167"/>
                <a:ext cx="499621" cy="4996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A2D8120-10C0-4B01-B897-766100F47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85252" y="5485378"/>
                <a:ext cx="38850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BDE2E781-3FE7-4D68-83AF-09CFD6862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348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8B1F89D3-C847-494F-A836-B3B9ACB92E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472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ED6BE990-5E02-48D5-9A5F-C5E86C68A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2596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3790D3B1-CB35-4A9B-BDC4-A340FA91C8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10720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EB83DB73-FFF8-40CD-8B17-28F1634AC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8844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0E3E247A-F1C4-48A3-A764-BF4407326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6968" y="5688579"/>
                <a:ext cx="38850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157E831F-CA77-4840-9188-4E231D3A85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75092" y="5688578"/>
                <a:ext cx="38850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2A4CA0C-6B13-4ED7-8B2F-91759350879B}"/>
                  </a:ext>
                </a:extLst>
              </p:cNvPr>
              <p:cNvSpPr txBox="1"/>
              <p:nvPr/>
            </p:nvSpPr>
            <p:spPr>
              <a:xfrm>
                <a:off x="855213" y="5399503"/>
                <a:ext cx="1518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Buffer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8701AEF0-FD55-4679-8125-335273A2F0D8}"/>
                  </a:ext>
                </a:extLst>
              </p:cNvPr>
              <p:cNvCxnSpPr>
                <a:stCxn id="127" idx="0"/>
                <a:endCxn id="102" idx="4"/>
              </p:cNvCxnSpPr>
              <p:nvPr/>
            </p:nvCxnSpPr>
            <p:spPr>
              <a:xfrm flipV="1">
                <a:off x="3206698" y="3064869"/>
                <a:ext cx="1575048" cy="2272299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27DF2E9D-1649-4B4C-A34E-C5C5417AB6BF}"/>
                  </a:ext>
                </a:extLst>
              </p:cNvPr>
              <p:cNvCxnSpPr>
                <a:cxnSpLocks/>
                <a:stCxn id="129" idx="0"/>
                <a:endCxn id="103" idx="4"/>
              </p:cNvCxnSpPr>
              <p:nvPr/>
            </p:nvCxnSpPr>
            <p:spPr>
              <a:xfrm flipV="1">
                <a:off x="4982946" y="3824019"/>
                <a:ext cx="1302100" cy="1513149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75579F49-A57D-4957-BC5E-23FAE5583AF1}"/>
                  </a:ext>
                </a:extLst>
              </p:cNvPr>
              <p:cNvCxnSpPr>
                <a:cxnSpLocks/>
                <a:stCxn id="131" idx="0"/>
                <a:endCxn id="101" idx="3"/>
              </p:cNvCxnSpPr>
              <p:nvPr/>
            </p:nvCxnSpPr>
            <p:spPr>
              <a:xfrm flipV="1">
                <a:off x="6759194" y="3054703"/>
                <a:ext cx="524062" cy="2282465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CDF33670-52F7-455B-A648-8E9914D57E65}"/>
                </a:ext>
              </a:extLst>
            </p:cNvPr>
            <p:cNvGrpSpPr/>
            <p:nvPr/>
          </p:nvGrpSpPr>
          <p:grpSpPr>
            <a:xfrm>
              <a:off x="4781746" y="2233798"/>
              <a:ext cx="7054653" cy="1556012"/>
              <a:chOff x="4781746" y="2233798"/>
              <a:chExt cx="7054653" cy="1556012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912AAF03-C33B-4ED7-BF7D-B5744C071146}"/>
                  </a:ext>
                </a:extLst>
              </p:cNvPr>
              <p:cNvCxnSpPr>
                <a:cxnSpLocks/>
                <a:stCxn id="102" idx="4"/>
                <a:endCxn id="157" idx="1"/>
              </p:cNvCxnSpPr>
              <p:nvPr/>
            </p:nvCxnSpPr>
            <p:spPr>
              <a:xfrm flipV="1">
                <a:off x="4781746" y="2464631"/>
                <a:ext cx="4487868" cy="600238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14C1BDAB-A122-4FAF-9210-D52F8FE8E3FC}"/>
                  </a:ext>
                </a:extLst>
              </p:cNvPr>
              <p:cNvCxnSpPr>
                <a:cxnSpLocks/>
                <a:stCxn id="103" idx="5"/>
                <a:endCxn id="157" idx="1"/>
              </p:cNvCxnSpPr>
              <p:nvPr/>
            </p:nvCxnSpPr>
            <p:spPr>
              <a:xfrm flipV="1">
                <a:off x="6367633" y="2464631"/>
                <a:ext cx="2901981" cy="132517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754BF341-F0B4-4691-AE1D-450BE7ED3DA7}"/>
                  </a:ext>
                </a:extLst>
              </p:cNvPr>
              <p:cNvCxnSpPr>
                <a:cxnSpLocks/>
                <a:stCxn id="101" idx="7"/>
                <a:endCxn id="157" idx="1"/>
              </p:cNvCxnSpPr>
              <p:nvPr/>
            </p:nvCxnSpPr>
            <p:spPr>
              <a:xfrm flipV="1">
                <a:off x="7448431" y="2464631"/>
                <a:ext cx="1821183" cy="42489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D0DE7AA-29CD-4C64-B297-93144F71370F}"/>
                  </a:ext>
                </a:extLst>
              </p:cNvPr>
              <p:cNvSpPr txBox="1"/>
              <p:nvPr/>
            </p:nvSpPr>
            <p:spPr>
              <a:xfrm>
                <a:off x="9269614" y="2233798"/>
                <a:ext cx="25667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34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75A231-BB28-4E4D-9FD3-68F216CBBC15}"/>
              </a:ext>
            </a:extLst>
          </p:cNvPr>
          <p:cNvGrpSpPr/>
          <p:nvPr/>
        </p:nvGrpSpPr>
        <p:grpSpPr>
          <a:xfrm>
            <a:off x="779016" y="1825625"/>
            <a:ext cx="10633967" cy="3881872"/>
            <a:chOff x="779016" y="1825625"/>
            <a:chExt cx="10633967" cy="3881872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892D742-FDE6-4B37-A615-DAE295F0EEAF}"/>
                </a:ext>
              </a:extLst>
            </p:cNvPr>
            <p:cNvSpPr/>
            <p:nvPr/>
          </p:nvSpPr>
          <p:spPr>
            <a:xfrm>
              <a:off x="838200" y="4785359"/>
              <a:ext cx="10515600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D962B3A-D887-4C82-9501-9DE79F761F82}"/>
                </a:ext>
              </a:extLst>
            </p:cNvPr>
            <p:cNvSpPr/>
            <p:nvPr/>
          </p:nvSpPr>
          <p:spPr>
            <a:xfrm>
              <a:off x="279728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141CBF7-7395-49DD-BCED-1C7A06F180F7}"/>
                </a:ext>
              </a:extLst>
            </p:cNvPr>
            <p:cNvSpPr/>
            <p:nvPr/>
          </p:nvSpPr>
          <p:spPr>
            <a:xfrm>
              <a:off x="3295121" y="4785358"/>
              <a:ext cx="179599" cy="392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83F7E53-840E-4CFF-8036-1C65307AFB5E}"/>
                </a:ext>
              </a:extLst>
            </p:cNvPr>
            <p:cNvSpPr/>
            <p:nvPr/>
          </p:nvSpPr>
          <p:spPr>
            <a:xfrm>
              <a:off x="379296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AAE8CE3-4238-48EB-B9B2-AE94A9CE9624}"/>
                </a:ext>
              </a:extLst>
            </p:cNvPr>
            <p:cNvSpPr/>
            <p:nvPr/>
          </p:nvSpPr>
          <p:spPr>
            <a:xfrm>
              <a:off x="429080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7AE2218-3929-4A14-878D-7FD706221652}"/>
                </a:ext>
              </a:extLst>
            </p:cNvPr>
            <p:cNvSpPr/>
            <p:nvPr/>
          </p:nvSpPr>
          <p:spPr>
            <a:xfrm>
              <a:off x="478864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2586F4-7F03-4E13-9FBE-86AE5F0C6B9D}"/>
                </a:ext>
              </a:extLst>
            </p:cNvPr>
            <p:cNvSpPr/>
            <p:nvPr/>
          </p:nvSpPr>
          <p:spPr>
            <a:xfrm>
              <a:off x="5286482" y="4785358"/>
              <a:ext cx="96520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CA3CB58-66E9-4179-97EC-DAD8D364E94E}"/>
                </a:ext>
              </a:extLst>
            </p:cNvPr>
            <p:cNvSpPr/>
            <p:nvPr/>
          </p:nvSpPr>
          <p:spPr>
            <a:xfrm>
              <a:off x="5652242" y="4785357"/>
              <a:ext cx="293158" cy="392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F061052-503A-4E7F-9D8E-DACE6A4CB690}"/>
                </a:ext>
              </a:extLst>
            </p:cNvPr>
            <p:cNvSpPr/>
            <p:nvPr/>
          </p:nvSpPr>
          <p:spPr>
            <a:xfrm>
              <a:off x="6282161" y="4785358"/>
              <a:ext cx="31167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6504E2D-D76C-4E44-A795-3FC0D11674A9}"/>
                </a:ext>
              </a:extLst>
            </p:cNvPr>
            <p:cNvSpPr/>
            <p:nvPr/>
          </p:nvSpPr>
          <p:spPr>
            <a:xfrm>
              <a:off x="678000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E5628B2-8594-4C27-A822-BC5247F60F86}"/>
                </a:ext>
              </a:extLst>
            </p:cNvPr>
            <p:cNvSpPr/>
            <p:nvPr/>
          </p:nvSpPr>
          <p:spPr>
            <a:xfrm>
              <a:off x="727784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F7F29C4-6C28-41A7-AA9F-D72BB00A7C9F}"/>
                </a:ext>
              </a:extLst>
            </p:cNvPr>
            <p:cNvSpPr/>
            <p:nvPr/>
          </p:nvSpPr>
          <p:spPr>
            <a:xfrm>
              <a:off x="777568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0A2D884-0BFD-4E32-A123-DE45D4A4D7D2}"/>
                </a:ext>
              </a:extLst>
            </p:cNvPr>
            <p:cNvSpPr/>
            <p:nvPr/>
          </p:nvSpPr>
          <p:spPr>
            <a:xfrm>
              <a:off x="863928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9621DB-5283-4AAD-A107-F65C216D317C}"/>
                </a:ext>
              </a:extLst>
            </p:cNvPr>
            <p:cNvSpPr/>
            <p:nvPr/>
          </p:nvSpPr>
          <p:spPr>
            <a:xfrm>
              <a:off x="212164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AF17F08-6C5D-491F-A3AC-88A850A3B4C9}"/>
                </a:ext>
              </a:extLst>
            </p:cNvPr>
            <p:cNvSpPr/>
            <p:nvPr/>
          </p:nvSpPr>
          <p:spPr>
            <a:xfrm>
              <a:off x="144600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0F06725-D65B-41B6-B541-C918B400E92D}"/>
                </a:ext>
              </a:extLst>
            </p:cNvPr>
            <p:cNvSpPr/>
            <p:nvPr/>
          </p:nvSpPr>
          <p:spPr>
            <a:xfrm>
              <a:off x="1052301" y="4785358"/>
              <a:ext cx="179599" cy="392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5BCDCAD-C6F5-49EA-BFA9-D076952426ED}"/>
                </a:ext>
              </a:extLst>
            </p:cNvPr>
            <p:cNvSpPr/>
            <p:nvPr/>
          </p:nvSpPr>
          <p:spPr>
            <a:xfrm>
              <a:off x="9413081" y="4785358"/>
              <a:ext cx="179599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3BFC37E-145B-4A4F-AA75-5F68E9333EEE}"/>
                </a:ext>
              </a:extLst>
            </p:cNvPr>
            <p:cNvSpPr/>
            <p:nvPr/>
          </p:nvSpPr>
          <p:spPr>
            <a:xfrm>
              <a:off x="9980559" y="4785358"/>
              <a:ext cx="474081" cy="39281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C0C05DA-C9F4-4392-86CE-9CAF068C4891}"/>
                </a:ext>
              </a:extLst>
            </p:cNvPr>
            <p:cNvSpPr/>
            <p:nvPr/>
          </p:nvSpPr>
          <p:spPr>
            <a:xfrm>
              <a:off x="6096000" y="4785357"/>
              <a:ext cx="179599" cy="3928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0659E81-76E0-41E1-B3E3-6910FBC4F779}"/>
                </a:ext>
              </a:extLst>
            </p:cNvPr>
            <p:cNvSpPr/>
            <p:nvPr/>
          </p:nvSpPr>
          <p:spPr>
            <a:xfrm>
              <a:off x="5472642" y="4785355"/>
              <a:ext cx="179599" cy="3928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9BA2039-4037-42E3-AF19-661844537827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6" y="4436738"/>
              <a:ext cx="1063396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05ABFBD-DA45-4C59-94FB-A2998A697F05}"/>
                </a:ext>
              </a:extLst>
            </p:cNvPr>
            <p:cNvSpPr/>
            <p:nvPr/>
          </p:nvSpPr>
          <p:spPr>
            <a:xfrm>
              <a:off x="838200" y="3725207"/>
              <a:ext cx="233593" cy="23359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399F877-59BA-40DD-9638-130D6589D968}"/>
                </a:ext>
              </a:extLst>
            </p:cNvPr>
            <p:cNvSpPr/>
            <p:nvPr/>
          </p:nvSpPr>
          <p:spPr>
            <a:xfrm>
              <a:off x="1307809" y="3721312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E1EB193-6A3D-4BD3-8D92-0DE57C63CD3A}"/>
                </a:ext>
              </a:extLst>
            </p:cNvPr>
            <p:cNvSpPr/>
            <p:nvPr/>
          </p:nvSpPr>
          <p:spPr>
            <a:xfrm>
              <a:off x="1777418" y="3717417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4A9539B-B883-4EBA-A179-4D2BEFF324BD}"/>
                </a:ext>
              </a:extLst>
            </p:cNvPr>
            <p:cNvSpPr/>
            <p:nvPr/>
          </p:nvSpPr>
          <p:spPr>
            <a:xfrm>
              <a:off x="2247027" y="3713522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B9A2322D-00ED-4E10-AF2A-D1A30F331B45}"/>
                </a:ext>
              </a:extLst>
            </p:cNvPr>
            <p:cNvCxnSpPr>
              <a:cxnSpLocks/>
              <a:stCxn id="80" idx="3"/>
              <a:endCxn id="81" idx="1"/>
            </p:cNvCxnSpPr>
            <p:nvPr/>
          </p:nvCxnSpPr>
          <p:spPr>
            <a:xfrm flipV="1">
              <a:off x="1071793" y="3838109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E45847E-4A5A-46FF-861B-8518637BDB32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 flipV="1">
              <a:off x="1541402" y="3834214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AC0AD1F-0066-4FC6-A041-33770DF9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011" y="3830319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D5ACB79-4DD0-44D9-AFAD-284FE55AD24B}"/>
                </a:ext>
              </a:extLst>
            </p:cNvPr>
            <p:cNvSpPr/>
            <p:nvPr/>
          </p:nvSpPr>
          <p:spPr>
            <a:xfrm>
              <a:off x="2701277" y="3717371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849F52E-5413-4587-BDA1-A61D96FE77B4}"/>
                </a:ext>
              </a:extLst>
            </p:cNvPr>
            <p:cNvSpPr/>
            <p:nvPr/>
          </p:nvSpPr>
          <p:spPr>
            <a:xfrm>
              <a:off x="3170886" y="3713476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5F3134C-7865-4454-93DC-D11CC3239A69}"/>
                </a:ext>
              </a:extLst>
            </p:cNvPr>
            <p:cNvSpPr/>
            <p:nvPr/>
          </p:nvSpPr>
          <p:spPr>
            <a:xfrm>
              <a:off x="3640495" y="3709581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85FB8C2-CA36-4116-B481-2B7928486995}"/>
                </a:ext>
              </a:extLst>
            </p:cNvPr>
            <p:cNvSpPr/>
            <p:nvPr/>
          </p:nvSpPr>
          <p:spPr>
            <a:xfrm>
              <a:off x="4110104" y="3705686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A4D311DF-0420-4249-9894-C3FDCBFF6E99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2934870" y="3830273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9F1E2CD-E84F-4D66-85B1-701F6E17C3E2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 flipV="1">
              <a:off x="3404479" y="3826378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2EF70EF-C9C6-4B0F-8DD3-938DDD54ADCC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 flipV="1">
              <a:off x="3874088" y="3822483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8871C15-71F1-4A19-98DF-84BF78E8B9CD}"/>
                </a:ext>
              </a:extLst>
            </p:cNvPr>
            <p:cNvCxnSpPr>
              <a:cxnSpLocks/>
              <a:stCxn id="83" idx="3"/>
              <a:endCxn id="87" idx="1"/>
            </p:cNvCxnSpPr>
            <p:nvPr/>
          </p:nvCxnSpPr>
          <p:spPr>
            <a:xfrm>
              <a:off x="2480620" y="3830319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96D4162-25E3-4981-A543-E2D8D1919CA5}"/>
                </a:ext>
              </a:extLst>
            </p:cNvPr>
            <p:cNvSpPr/>
            <p:nvPr/>
          </p:nvSpPr>
          <p:spPr>
            <a:xfrm>
              <a:off x="4584582" y="3704017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6C73EA-2387-4677-9361-7D2447A944C0}"/>
                </a:ext>
              </a:extLst>
            </p:cNvPr>
            <p:cNvSpPr/>
            <p:nvPr/>
          </p:nvSpPr>
          <p:spPr>
            <a:xfrm>
              <a:off x="5054191" y="3700122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00AD2A0-693A-4A09-9989-D672AD9915E5}"/>
                </a:ext>
              </a:extLst>
            </p:cNvPr>
            <p:cNvSpPr/>
            <p:nvPr/>
          </p:nvSpPr>
          <p:spPr>
            <a:xfrm>
              <a:off x="5523800" y="3696227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3DBCECC-4D27-4E40-A4FC-8CC3D6D4C058}"/>
                </a:ext>
              </a:extLst>
            </p:cNvPr>
            <p:cNvSpPr/>
            <p:nvPr/>
          </p:nvSpPr>
          <p:spPr>
            <a:xfrm>
              <a:off x="5993409" y="3692332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0247B8-2B7D-4C73-BA61-2BB06B9F1C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 flipV="1">
              <a:off x="4818175" y="3816919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8F12542-198C-4283-ADD2-6551BE7353C4}"/>
                </a:ext>
              </a:extLst>
            </p:cNvPr>
            <p:cNvCxnSpPr>
              <a:cxnSpLocks/>
              <a:stCxn id="96" idx="3"/>
              <a:endCxn id="97" idx="1"/>
            </p:cNvCxnSpPr>
            <p:nvPr/>
          </p:nvCxnSpPr>
          <p:spPr>
            <a:xfrm flipV="1">
              <a:off x="5287784" y="3813024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1136A28F-ECB3-4C1B-9BCE-7DC2A89E7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393" y="3809129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353E9AB-A1F9-44E6-AB1D-3B1E448B643D}"/>
                </a:ext>
              </a:extLst>
            </p:cNvPr>
            <p:cNvSpPr/>
            <p:nvPr/>
          </p:nvSpPr>
          <p:spPr>
            <a:xfrm>
              <a:off x="6447659" y="3696181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2785639-8115-40DA-87A2-B2B9996A53B1}"/>
                </a:ext>
              </a:extLst>
            </p:cNvPr>
            <p:cNvSpPr/>
            <p:nvPr/>
          </p:nvSpPr>
          <p:spPr>
            <a:xfrm>
              <a:off x="6917268" y="3692286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89E0350-BF90-4392-9512-0524532FA8D7}"/>
                </a:ext>
              </a:extLst>
            </p:cNvPr>
            <p:cNvSpPr/>
            <p:nvPr/>
          </p:nvSpPr>
          <p:spPr>
            <a:xfrm>
              <a:off x="7386877" y="3688391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70A88D1A-1F20-440E-9628-B88F7C7DDEA6}"/>
                </a:ext>
              </a:extLst>
            </p:cNvPr>
            <p:cNvSpPr/>
            <p:nvPr/>
          </p:nvSpPr>
          <p:spPr>
            <a:xfrm>
              <a:off x="838200" y="3002513"/>
              <a:ext cx="233593" cy="23359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641CA154-9324-4556-89F2-04EBD4A57216}"/>
                </a:ext>
              </a:extLst>
            </p:cNvPr>
            <p:cNvCxnSpPr>
              <a:cxnSpLocks/>
              <a:stCxn id="112" idx="3"/>
              <a:endCxn id="158" idx="1"/>
            </p:cNvCxnSpPr>
            <p:nvPr/>
          </p:nvCxnSpPr>
          <p:spPr>
            <a:xfrm flipV="1">
              <a:off x="6681252" y="3809083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56F7AB06-1287-473E-96F5-5ED63B9546D4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 flipV="1">
              <a:off x="7150861" y="3805188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1914A80-0012-4A0E-AACD-EC0D648674AF}"/>
                </a:ext>
              </a:extLst>
            </p:cNvPr>
            <p:cNvCxnSpPr>
              <a:cxnSpLocks/>
              <a:stCxn id="107" idx="3"/>
              <a:endCxn id="112" idx="1"/>
            </p:cNvCxnSpPr>
            <p:nvPr/>
          </p:nvCxnSpPr>
          <p:spPr>
            <a:xfrm>
              <a:off x="6227002" y="3809129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5CA22022-908D-48DB-A3B6-C3E2AC79C972}"/>
                </a:ext>
              </a:extLst>
            </p:cNvPr>
            <p:cNvCxnSpPr>
              <a:cxnSpLocks/>
              <a:stCxn id="90" idx="3"/>
              <a:endCxn id="95" idx="1"/>
            </p:cNvCxnSpPr>
            <p:nvPr/>
          </p:nvCxnSpPr>
          <p:spPr>
            <a:xfrm flipV="1">
              <a:off x="4343697" y="3820814"/>
              <a:ext cx="240885" cy="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0CE9678-7B14-43DB-B063-139300F1DCB9}"/>
                </a:ext>
              </a:extLst>
            </p:cNvPr>
            <p:cNvSpPr/>
            <p:nvPr/>
          </p:nvSpPr>
          <p:spPr>
            <a:xfrm>
              <a:off x="1263911" y="299899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8F6ED1DA-4DBF-48E8-868F-F60872296045}"/>
                </a:ext>
              </a:extLst>
            </p:cNvPr>
            <p:cNvSpPr/>
            <p:nvPr/>
          </p:nvSpPr>
          <p:spPr>
            <a:xfrm>
              <a:off x="1733520" y="299510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62FADAA-AF9D-4052-A877-3C9AF27EEC1B}"/>
                </a:ext>
              </a:extLst>
            </p:cNvPr>
            <p:cNvSpPr/>
            <p:nvPr/>
          </p:nvSpPr>
          <p:spPr>
            <a:xfrm>
              <a:off x="2203129" y="2991209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3AFBF48D-7FF3-440B-9ED1-4F59DCF2580B}"/>
                </a:ext>
              </a:extLst>
            </p:cNvPr>
            <p:cNvSpPr/>
            <p:nvPr/>
          </p:nvSpPr>
          <p:spPr>
            <a:xfrm>
              <a:off x="2672738" y="2987314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87DA9E4F-10C7-4353-9D35-A2945FD56B9B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1497504" y="311190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68EBAAE5-4ED2-4578-B77A-8FCBE7BEED3B}"/>
                </a:ext>
              </a:extLst>
            </p:cNvPr>
            <p:cNvCxnSpPr>
              <a:cxnSpLocks/>
              <a:stCxn id="166" idx="3"/>
              <a:endCxn id="167" idx="1"/>
            </p:cNvCxnSpPr>
            <p:nvPr/>
          </p:nvCxnSpPr>
          <p:spPr>
            <a:xfrm flipV="1">
              <a:off x="1967113" y="3108006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91677B5-A3F0-4481-998A-56F45EFB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22" y="3104111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1C538B5-F297-4269-9343-4CE1EDEC6252}"/>
                </a:ext>
              </a:extLst>
            </p:cNvPr>
            <p:cNvSpPr/>
            <p:nvPr/>
          </p:nvSpPr>
          <p:spPr>
            <a:xfrm>
              <a:off x="3126988" y="299116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E677C514-F8DE-4BEC-A3F6-E9F3F5095FBC}"/>
                </a:ext>
              </a:extLst>
            </p:cNvPr>
            <p:cNvSpPr/>
            <p:nvPr/>
          </p:nvSpPr>
          <p:spPr>
            <a:xfrm>
              <a:off x="3596597" y="2987268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E63BAF7-223E-4749-9404-DCC1F66A0309}"/>
                </a:ext>
              </a:extLst>
            </p:cNvPr>
            <p:cNvSpPr/>
            <p:nvPr/>
          </p:nvSpPr>
          <p:spPr>
            <a:xfrm>
              <a:off x="4066206" y="2983373"/>
              <a:ext cx="233593" cy="233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54A69A3-A44E-4291-986F-A83A03CABDFF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 flipV="1">
              <a:off x="3360581" y="3104065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E97E1F8-1A31-4E00-BE69-593E89D561EC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 flipV="1">
              <a:off x="3830190" y="3100170"/>
              <a:ext cx="236016" cy="3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7F08881D-EA22-407A-8B61-CA6E6A7FFE09}"/>
                </a:ext>
              </a:extLst>
            </p:cNvPr>
            <p:cNvCxnSpPr>
              <a:cxnSpLocks/>
              <a:stCxn id="168" idx="3"/>
              <a:endCxn id="172" idx="1"/>
            </p:cNvCxnSpPr>
            <p:nvPr/>
          </p:nvCxnSpPr>
          <p:spPr>
            <a:xfrm>
              <a:off x="2906331" y="3104111"/>
              <a:ext cx="220657" cy="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2EEF83B7-B159-43A5-8D26-19AD3C434934}"/>
                </a:ext>
              </a:extLst>
            </p:cNvPr>
            <p:cNvCxnSpPr>
              <a:cxnSpLocks/>
              <a:stCxn id="160" idx="3"/>
              <a:endCxn id="165" idx="1"/>
            </p:cNvCxnSpPr>
            <p:nvPr/>
          </p:nvCxnSpPr>
          <p:spPr>
            <a:xfrm flipV="1">
              <a:off x="1071793" y="3115796"/>
              <a:ext cx="192118" cy="35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C01A7664-C8AC-43DF-A163-DD5219C4BA09}"/>
                </a:ext>
              </a:extLst>
            </p:cNvPr>
            <p:cNvCxnSpPr>
              <a:cxnSpLocks/>
              <a:stCxn id="80" idx="2"/>
              <a:endCxn id="74" idx="0"/>
            </p:cNvCxnSpPr>
            <p:nvPr/>
          </p:nvCxnSpPr>
          <p:spPr>
            <a:xfrm>
              <a:off x="954997" y="3958800"/>
              <a:ext cx="187104" cy="8265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F7C212AC-B9E1-42BC-AF95-57640E0B0727}"/>
                </a:ext>
              </a:extLst>
            </p:cNvPr>
            <p:cNvCxnSpPr>
              <a:cxnSpLocks/>
              <a:stCxn id="87" idx="2"/>
              <a:endCxn id="61" idx="0"/>
            </p:cNvCxnSpPr>
            <p:nvPr/>
          </p:nvCxnSpPr>
          <p:spPr>
            <a:xfrm>
              <a:off x="2818074" y="3950964"/>
              <a:ext cx="566847" cy="83439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BFE4E721-2DFE-4BE4-8839-585AA704E72D}"/>
                </a:ext>
              </a:extLst>
            </p:cNvPr>
            <p:cNvCxnSpPr>
              <a:cxnSpLocks/>
              <a:stCxn id="95" idx="2"/>
              <a:endCxn id="78" idx="0"/>
            </p:cNvCxnSpPr>
            <p:nvPr/>
          </p:nvCxnSpPr>
          <p:spPr>
            <a:xfrm>
              <a:off x="4701379" y="3937610"/>
              <a:ext cx="861063" cy="84774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9917243B-FFBC-4F1A-9D86-9208CB83C3AA}"/>
                </a:ext>
              </a:extLst>
            </p:cNvPr>
            <p:cNvCxnSpPr>
              <a:cxnSpLocks/>
              <a:stCxn id="112" idx="2"/>
              <a:endCxn id="70" idx="0"/>
            </p:cNvCxnSpPr>
            <p:nvPr/>
          </p:nvCxnSpPr>
          <p:spPr>
            <a:xfrm>
              <a:off x="6564456" y="3929774"/>
              <a:ext cx="1301025" cy="85558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3E2FA4DE-2164-49BC-A398-DC8539CE3A84}"/>
                </a:ext>
              </a:extLst>
            </p:cNvPr>
            <p:cNvSpPr/>
            <p:nvPr/>
          </p:nvSpPr>
          <p:spPr>
            <a:xfrm>
              <a:off x="9800960" y="4785355"/>
              <a:ext cx="179599" cy="3928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F450430D-866C-48C2-BF2A-BDEC74B1BB4C}"/>
                </a:ext>
              </a:extLst>
            </p:cNvPr>
            <p:cNvSpPr/>
            <p:nvPr/>
          </p:nvSpPr>
          <p:spPr>
            <a:xfrm>
              <a:off x="11043818" y="4780786"/>
              <a:ext cx="213290" cy="392810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877D20F-8582-4345-8A03-6DE7F8F47907}"/>
                </a:ext>
              </a:extLst>
            </p:cNvPr>
            <p:cNvSpPr/>
            <p:nvPr/>
          </p:nvSpPr>
          <p:spPr>
            <a:xfrm>
              <a:off x="10864218" y="4780783"/>
              <a:ext cx="179599" cy="3928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2BA5C2A-B682-4A37-A62A-FB3E5371358E}"/>
                </a:ext>
              </a:extLst>
            </p:cNvPr>
            <p:cNvSpPr txBox="1"/>
            <p:nvPr/>
          </p:nvSpPr>
          <p:spPr>
            <a:xfrm>
              <a:off x="5463696" y="5338165"/>
              <a:ext cx="126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9992E90-D702-4866-9EB7-B71C1BB2B4FD}"/>
                </a:ext>
              </a:extLst>
            </p:cNvPr>
            <p:cNvSpPr/>
            <p:nvPr/>
          </p:nvSpPr>
          <p:spPr>
            <a:xfrm>
              <a:off x="837896" y="3369300"/>
              <a:ext cx="233593" cy="233593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582DD56B-6111-43FA-8C68-0ACAB9912576}"/>
                </a:ext>
              </a:extLst>
            </p:cNvPr>
            <p:cNvCxnSpPr>
              <a:stCxn id="168" idx="2"/>
              <a:endCxn id="183" idx="0"/>
            </p:cNvCxnSpPr>
            <p:nvPr/>
          </p:nvCxnSpPr>
          <p:spPr>
            <a:xfrm rot="16200000" flipH="1">
              <a:off x="5557923" y="452518"/>
              <a:ext cx="1564448" cy="7101225"/>
            </a:xfrm>
            <a:prstGeom prst="bentConnector3">
              <a:avLst>
                <a:gd name="adj1" fmla="val 16879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069690A-F1E6-4BB4-958F-8B99E729A1A6}"/>
                </a:ext>
              </a:extLst>
            </p:cNvPr>
            <p:cNvSpPr/>
            <p:nvPr/>
          </p:nvSpPr>
          <p:spPr>
            <a:xfrm>
              <a:off x="8976360" y="1922086"/>
              <a:ext cx="233593" cy="23359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306C9043-DA6C-4AF1-9A22-B28D4AFCB1F9}"/>
                </a:ext>
              </a:extLst>
            </p:cNvPr>
            <p:cNvSpPr/>
            <p:nvPr/>
          </p:nvSpPr>
          <p:spPr>
            <a:xfrm>
              <a:off x="8976056" y="2288873"/>
              <a:ext cx="233593" cy="233593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B312227-D45E-4AD2-BFEE-E12EF3D21439}"/>
                </a:ext>
              </a:extLst>
            </p:cNvPr>
            <p:cNvSpPr txBox="1"/>
            <p:nvPr/>
          </p:nvSpPr>
          <p:spPr>
            <a:xfrm>
              <a:off x="9592680" y="1825625"/>
              <a:ext cx="99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热文件</a:t>
              </a: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E3C8C16B-6D14-438C-9490-62F2C2239621}"/>
                </a:ext>
              </a:extLst>
            </p:cNvPr>
            <p:cNvSpPr txBox="1"/>
            <p:nvPr/>
          </p:nvSpPr>
          <p:spPr>
            <a:xfrm>
              <a:off x="9592680" y="2240034"/>
              <a:ext cx="99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冷文件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74F6C42A-F829-4AD3-9050-23E86E079089}"/>
                </a:ext>
              </a:extLst>
            </p:cNvPr>
            <p:cNvSpPr/>
            <p:nvPr/>
          </p:nvSpPr>
          <p:spPr>
            <a:xfrm>
              <a:off x="837896" y="2630310"/>
              <a:ext cx="233593" cy="233593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00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内容占位符 2">
            <a:extLst>
              <a:ext uri="{FF2B5EF4-FFF2-40B4-BE49-F238E27FC236}">
                <a16:creationId xmlns:a16="http://schemas.microsoft.com/office/drawing/2014/main" id="{9CE2CAB8-4E3F-49EF-9EA4-F199048BAD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28D25C5-EF35-4241-8C27-F53389700D77}"/>
              </a:ext>
            </a:extLst>
          </p:cNvPr>
          <p:cNvSpPr/>
          <p:nvPr/>
        </p:nvSpPr>
        <p:spPr>
          <a:xfrm>
            <a:off x="1195282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C5D5CFF-7219-47EC-B83D-14BBA45D5F73}"/>
              </a:ext>
            </a:extLst>
          </p:cNvPr>
          <p:cNvSpPr/>
          <p:nvPr/>
        </p:nvSpPr>
        <p:spPr>
          <a:xfrm>
            <a:off x="1694903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0BBDBC0-693D-4BDB-89E8-CA2E5CEA4D64}"/>
              </a:ext>
            </a:extLst>
          </p:cNvPr>
          <p:cNvSpPr/>
          <p:nvPr/>
        </p:nvSpPr>
        <p:spPr>
          <a:xfrm>
            <a:off x="2194524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9D1ED8A-AC41-4D21-9CCB-C9C7585259DE}"/>
              </a:ext>
            </a:extLst>
          </p:cNvPr>
          <p:cNvSpPr/>
          <p:nvPr/>
        </p:nvSpPr>
        <p:spPr>
          <a:xfrm>
            <a:off x="2694145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7B8F3CD-E87E-4918-8767-E5582708D10E}"/>
              </a:ext>
            </a:extLst>
          </p:cNvPr>
          <p:cNvSpPr/>
          <p:nvPr/>
        </p:nvSpPr>
        <p:spPr>
          <a:xfrm>
            <a:off x="3193766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CCC2181-C4DB-4847-A690-F74015D285C4}"/>
              </a:ext>
            </a:extLst>
          </p:cNvPr>
          <p:cNvSpPr/>
          <p:nvPr/>
        </p:nvSpPr>
        <p:spPr>
          <a:xfrm>
            <a:off x="3693387" y="2929379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0C51669-0E3D-4909-954D-2D2E0E0FE202}"/>
              </a:ext>
            </a:extLst>
          </p:cNvPr>
          <p:cNvSpPr/>
          <p:nvPr/>
        </p:nvSpPr>
        <p:spPr>
          <a:xfrm>
            <a:off x="4193008" y="29293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0774379-CB6E-4D05-BC08-66BD3CEC959D}"/>
              </a:ext>
            </a:extLst>
          </p:cNvPr>
          <p:cNvSpPr/>
          <p:nvPr/>
        </p:nvSpPr>
        <p:spPr>
          <a:xfrm>
            <a:off x="4692629" y="2929378"/>
            <a:ext cx="499621" cy="49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5F6E048-9114-4D7D-A01F-FF644878E209}"/>
              </a:ext>
            </a:extLst>
          </p:cNvPr>
          <p:cNvSpPr/>
          <p:nvPr/>
        </p:nvSpPr>
        <p:spPr>
          <a:xfrm>
            <a:off x="5192250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2F897929-3949-4E1E-BFD3-FA6D38B55D92}"/>
              </a:ext>
            </a:extLst>
          </p:cNvPr>
          <p:cNvSpPr/>
          <p:nvPr/>
        </p:nvSpPr>
        <p:spPr>
          <a:xfrm>
            <a:off x="5691871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629ACDE-2E41-43E9-B766-0D1942025238}"/>
              </a:ext>
            </a:extLst>
          </p:cNvPr>
          <p:cNvSpPr/>
          <p:nvPr/>
        </p:nvSpPr>
        <p:spPr>
          <a:xfrm>
            <a:off x="6191492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06FB6F1-2C18-4B32-AE77-B967AECB8AAF}"/>
              </a:ext>
            </a:extLst>
          </p:cNvPr>
          <p:cNvSpPr/>
          <p:nvPr/>
        </p:nvSpPr>
        <p:spPr>
          <a:xfrm>
            <a:off x="6691113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CE8412-38F3-4F5A-A2E5-9752C33E1693}"/>
              </a:ext>
            </a:extLst>
          </p:cNvPr>
          <p:cNvSpPr/>
          <p:nvPr/>
        </p:nvSpPr>
        <p:spPr>
          <a:xfrm>
            <a:off x="7190734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EE658683-6CA5-411A-B437-3B2A91806E88}"/>
              </a:ext>
            </a:extLst>
          </p:cNvPr>
          <p:cNvSpPr/>
          <p:nvPr/>
        </p:nvSpPr>
        <p:spPr>
          <a:xfrm>
            <a:off x="7690355" y="2929379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8E25777-FA05-42F3-9E69-F5DEE6FFB08B}"/>
              </a:ext>
            </a:extLst>
          </p:cNvPr>
          <p:cNvSpPr/>
          <p:nvPr/>
        </p:nvSpPr>
        <p:spPr>
          <a:xfrm>
            <a:off x="8189976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C0BDB8F-DEB8-4F83-A045-34FE34055A95}"/>
              </a:ext>
            </a:extLst>
          </p:cNvPr>
          <p:cNvSpPr/>
          <p:nvPr/>
        </p:nvSpPr>
        <p:spPr>
          <a:xfrm>
            <a:off x="8689597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BA00194-5868-4AE6-AEB5-D60851AB42D4}"/>
              </a:ext>
            </a:extLst>
          </p:cNvPr>
          <p:cNvSpPr/>
          <p:nvPr/>
        </p:nvSpPr>
        <p:spPr>
          <a:xfrm>
            <a:off x="9189218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47CC921-3676-4FDC-B0F1-01EF66FA776C}"/>
              </a:ext>
            </a:extLst>
          </p:cNvPr>
          <p:cNvSpPr/>
          <p:nvPr/>
        </p:nvSpPr>
        <p:spPr>
          <a:xfrm>
            <a:off x="9688839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3E8C4DA3-60AB-4549-887B-B8395E358C31}"/>
              </a:ext>
            </a:extLst>
          </p:cNvPr>
          <p:cNvCxnSpPr>
            <a:cxnSpLocks/>
          </p:cNvCxnSpPr>
          <p:nvPr/>
        </p:nvCxnSpPr>
        <p:spPr>
          <a:xfrm>
            <a:off x="5192250" y="2650603"/>
            <a:ext cx="0" cy="11227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40C04F62-78A3-4CB5-909B-7568441FD129}"/>
              </a:ext>
            </a:extLst>
          </p:cNvPr>
          <p:cNvSpPr/>
          <p:nvPr/>
        </p:nvSpPr>
        <p:spPr>
          <a:xfrm>
            <a:off x="10188459" y="2929378"/>
            <a:ext cx="499621" cy="49962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47B48F8-C6F2-49D5-ADBD-6B5F02DC7BAC}"/>
              </a:ext>
            </a:extLst>
          </p:cNvPr>
          <p:cNvGrpSpPr/>
          <p:nvPr/>
        </p:nvGrpSpPr>
        <p:grpSpPr>
          <a:xfrm>
            <a:off x="537933" y="3429000"/>
            <a:ext cx="3155454" cy="2760344"/>
            <a:chOff x="537933" y="3429000"/>
            <a:chExt cx="3155454" cy="2760344"/>
          </a:xfrm>
        </p:grpSpPr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7BFCAD4-1363-4AE8-AE09-06B4623689F3}"/>
                </a:ext>
              </a:extLst>
            </p:cNvPr>
            <p:cNvGrpSpPr/>
            <p:nvPr/>
          </p:nvGrpSpPr>
          <p:grpSpPr>
            <a:xfrm>
              <a:off x="537933" y="4190762"/>
              <a:ext cx="3155454" cy="1998582"/>
              <a:chOff x="5637278" y="2117923"/>
              <a:chExt cx="3155454" cy="1998582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6291D573-9054-47C8-8258-3FB273752D68}"/>
                  </a:ext>
                </a:extLst>
              </p:cNvPr>
              <p:cNvSpPr/>
              <p:nvPr/>
            </p:nvSpPr>
            <p:spPr>
              <a:xfrm>
                <a:off x="6377781" y="249034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00EE3D72-7391-404B-B58A-4EB5C37AB2F3}"/>
                  </a:ext>
                </a:extLst>
              </p:cNvPr>
              <p:cNvSpPr/>
              <p:nvPr/>
            </p:nvSpPr>
            <p:spPr>
              <a:xfrm>
                <a:off x="7154000" y="2117923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0ACA92C-A2DF-4502-BFEA-C65DA29270C6}"/>
                  </a:ext>
                </a:extLst>
              </p:cNvPr>
              <p:cNvSpPr/>
              <p:nvPr/>
            </p:nvSpPr>
            <p:spPr>
              <a:xfrm>
                <a:off x="7919666" y="2480319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FB59F363-C5C5-49C0-A0C5-E34E506FDB2E}"/>
                  </a:ext>
                </a:extLst>
              </p:cNvPr>
              <p:cNvSpPr/>
              <p:nvPr/>
            </p:nvSpPr>
            <p:spPr>
              <a:xfrm>
                <a:off x="8368052" y="2948305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E5664BCB-84CD-4F0F-95B2-A43B3DC68119}"/>
                  </a:ext>
                </a:extLst>
              </p:cNvPr>
              <p:cNvSpPr/>
              <p:nvPr/>
            </p:nvSpPr>
            <p:spPr>
              <a:xfrm>
                <a:off x="5783954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BD96C840-B84F-4E91-83E1-C2B337E08250}"/>
                  </a:ext>
                </a:extLst>
              </p:cNvPr>
              <p:cNvSpPr/>
              <p:nvPr/>
            </p:nvSpPr>
            <p:spPr>
              <a:xfrm>
                <a:off x="7239885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8F38B72D-F095-4F29-AC1E-49E0563F0164}"/>
                  </a:ext>
                </a:extLst>
              </p:cNvPr>
              <p:cNvSpPr/>
              <p:nvPr/>
            </p:nvSpPr>
            <p:spPr>
              <a:xfrm>
                <a:off x="6828967" y="2924262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5939CA0A-8EF8-4A79-8490-9021F2B9FBB7}"/>
                  </a:ext>
                </a:extLst>
              </p:cNvPr>
              <p:cNvSpPr/>
              <p:nvPr/>
            </p:nvSpPr>
            <p:spPr>
              <a:xfrm>
                <a:off x="6406153" y="3420794"/>
                <a:ext cx="233593" cy="233593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F8048D11-D45D-4B7B-8F83-FEB8A65E74AA}"/>
                  </a:ext>
                </a:extLst>
              </p:cNvPr>
              <p:cNvCxnSpPr>
                <a:cxnSpLocks/>
                <a:stCxn id="128" idx="2"/>
                <a:endCxn id="127" idx="7"/>
              </p:cNvCxnSpPr>
              <p:nvPr/>
            </p:nvCxnSpPr>
            <p:spPr>
              <a:xfrm flipH="1">
                <a:off x="6577165" y="2234720"/>
                <a:ext cx="576835" cy="28983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50B94A3-1C72-45A7-A645-B2199930CA3B}"/>
                  </a:ext>
                </a:extLst>
              </p:cNvPr>
              <p:cNvCxnSpPr>
                <a:cxnSpLocks/>
                <a:stCxn id="128" idx="6"/>
                <a:endCxn id="129" idx="1"/>
              </p:cNvCxnSpPr>
              <p:nvPr/>
            </p:nvCxnSpPr>
            <p:spPr>
              <a:xfrm>
                <a:off x="7387593" y="2234720"/>
                <a:ext cx="566282" cy="2798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91683361-1814-47B3-A90E-A5EC2495FDD4}"/>
                  </a:ext>
                </a:extLst>
              </p:cNvPr>
              <p:cNvCxnSpPr>
                <a:cxnSpLocks/>
                <a:stCxn id="127" idx="5"/>
                <a:endCxn id="133" idx="1"/>
              </p:cNvCxnSpPr>
              <p:nvPr/>
            </p:nvCxnSpPr>
            <p:spPr>
              <a:xfrm>
                <a:off x="6577165" y="2689729"/>
                <a:ext cx="286011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3EEB4D9-ECEF-4720-A19C-707B89A5F83F}"/>
                  </a:ext>
                </a:extLst>
              </p:cNvPr>
              <p:cNvCxnSpPr>
                <a:cxnSpLocks/>
                <a:stCxn id="127" idx="3"/>
                <a:endCxn id="131" idx="7"/>
              </p:cNvCxnSpPr>
              <p:nvPr/>
            </p:nvCxnSpPr>
            <p:spPr>
              <a:xfrm flipH="1">
                <a:off x="5983338" y="2689729"/>
                <a:ext cx="428652" cy="2687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65C53CDC-C62E-4CBE-83FD-38C822E2B0F8}"/>
                  </a:ext>
                </a:extLst>
              </p:cNvPr>
              <p:cNvCxnSpPr>
                <a:cxnSpLocks/>
                <a:stCxn id="132" idx="0"/>
                <a:endCxn id="133" idx="5"/>
              </p:cNvCxnSpPr>
              <p:nvPr/>
            </p:nvCxnSpPr>
            <p:spPr>
              <a:xfrm flipH="1" flipV="1">
                <a:off x="7028351" y="3123646"/>
                <a:ext cx="328331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6B2C59E2-7FC9-4349-BC60-1F607BC51945}"/>
                  </a:ext>
                </a:extLst>
              </p:cNvPr>
              <p:cNvCxnSpPr>
                <a:cxnSpLocks/>
                <a:stCxn id="134" idx="0"/>
                <a:endCxn id="133" idx="3"/>
              </p:cNvCxnSpPr>
              <p:nvPr/>
            </p:nvCxnSpPr>
            <p:spPr>
              <a:xfrm flipV="1">
                <a:off x="6522950" y="3123646"/>
                <a:ext cx="340226" cy="2971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CF4166E4-DB84-4F37-A71B-1089BEFBD678}"/>
                  </a:ext>
                </a:extLst>
              </p:cNvPr>
              <p:cNvCxnSpPr>
                <a:cxnSpLocks/>
                <a:stCxn id="130" idx="1"/>
                <a:endCxn id="129" idx="5"/>
              </p:cNvCxnSpPr>
              <p:nvPr/>
            </p:nvCxnSpPr>
            <p:spPr>
              <a:xfrm flipH="1" flipV="1">
                <a:off x="8119050" y="2679703"/>
                <a:ext cx="283211" cy="30281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804EB96C-A292-44C0-9F15-F91EB0E0D580}"/>
                  </a:ext>
                </a:extLst>
              </p:cNvPr>
              <p:cNvCxnSpPr>
                <a:cxnSpLocks/>
                <a:stCxn id="131" idx="4"/>
              </p:cNvCxnSpPr>
              <p:nvPr/>
            </p:nvCxnSpPr>
            <p:spPr>
              <a:xfrm flipH="1">
                <a:off x="5637278" y="3157855"/>
                <a:ext cx="263473" cy="85057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0FDED27D-230C-42E6-8B26-4D7B3B4EAE5F}"/>
                  </a:ext>
                </a:extLst>
              </p:cNvPr>
              <p:cNvCxnSpPr>
                <a:cxnSpLocks/>
                <a:stCxn id="134" idx="4"/>
              </p:cNvCxnSpPr>
              <p:nvPr/>
            </p:nvCxnSpPr>
            <p:spPr>
              <a:xfrm>
                <a:off x="6522950" y="3654387"/>
                <a:ext cx="23573" cy="2213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3AB99D12-F5F0-43E6-868A-4650DED01D94}"/>
                  </a:ext>
                </a:extLst>
              </p:cNvPr>
              <p:cNvCxnSpPr>
                <a:cxnSpLocks/>
                <a:stCxn id="132" idx="4"/>
              </p:cNvCxnSpPr>
              <p:nvPr/>
            </p:nvCxnSpPr>
            <p:spPr>
              <a:xfrm>
                <a:off x="7356682" y="3654387"/>
                <a:ext cx="116796" cy="46211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CF22AAE3-6CBC-44E6-AF30-C07AD8C355C7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8484849" y="3181898"/>
                <a:ext cx="307883" cy="60763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28E7993-6923-4FEF-80ED-580CB8BE1B9F}"/>
                </a:ext>
              </a:extLst>
            </p:cNvPr>
            <p:cNvCxnSpPr>
              <a:stCxn id="99" idx="2"/>
              <a:endCxn id="128" idx="0"/>
            </p:cNvCxnSpPr>
            <p:nvPr/>
          </p:nvCxnSpPr>
          <p:spPr>
            <a:xfrm>
              <a:off x="1445093" y="3429000"/>
              <a:ext cx="726359" cy="761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7BEA78E-6769-4A6C-A873-5C6A71193266}"/>
              </a:ext>
            </a:extLst>
          </p:cNvPr>
          <p:cNvSpPr txBox="1"/>
          <p:nvPr/>
        </p:nvSpPr>
        <p:spPr>
          <a:xfrm>
            <a:off x="3026015" y="3715473"/>
            <a:ext cx="105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371826A7-6D93-42D1-B7FB-EA5F03DBC1D7}"/>
              </a:ext>
            </a:extLst>
          </p:cNvPr>
          <p:cNvGrpSpPr/>
          <p:nvPr/>
        </p:nvGrpSpPr>
        <p:grpSpPr>
          <a:xfrm>
            <a:off x="4704806" y="3428999"/>
            <a:ext cx="2360403" cy="2603184"/>
            <a:chOff x="4704806" y="3428999"/>
            <a:chExt cx="2360403" cy="2603184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B853762-5D8F-4CA2-9C9B-A159A8883067}"/>
                </a:ext>
              </a:extLst>
            </p:cNvPr>
            <p:cNvCxnSpPr>
              <a:cxnSpLocks/>
              <a:stCxn id="106" idx="2"/>
              <a:endCxn id="153" idx="0"/>
            </p:cNvCxnSpPr>
            <p:nvPr/>
          </p:nvCxnSpPr>
          <p:spPr>
            <a:xfrm>
              <a:off x="4942440" y="3428999"/>
              <a:ext cx="1233626" cy="743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6181A49A-8D29-4E39-90D8-3747B86A04D5}"/>
                </a:ext>
              </a:extLst>
            </p:cNvPr>
            <p:cNvGrpSpPr/>
            <p:nvPr/>
          </p:nvGrpSpPr>
          <p:grpSpPr>
            <a:xfrm>
              <a:off x="4704806" y="4172191"/>
              <a:ext cx="2360403" cy="1859992"/>
              <a:chOff x="4704806" y="4172191"/>
              <a:chExt cx="2360403" cy="1859992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894E2044-9BDD-4E46-9F2A-482F7D5B5F50}"/>
                  </a:ext>
                </a:extLst>
              </p:cNvPr>
              <p:cNvGrpSpPr/>
              <p:nvPr/>
            </p:nvGrpSpPr>
            <p:grpSpPr>
              <a:xfrm>
                <a:off x="4704806" y="4172191"/>
                <a:ext cx="2360403" cy="1859992"/>
                <a:chOff x="5799537" y="2117923"/>
                <a:chExt cx="2360403" cy="1859992"/>
              </a:xfrm>
            </p:grpSpPr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1D13A81F-8787-40C5-B67B-A5A2A47FB1AF}"/>
                    </a:ext>
                  </a:extLst>
                </p:cNvPr>
                <p:cNvSpPr/>
                <p:nvPr/>
              </p:nvSpPr>
              <p:spPr>
                <a:xfrm>
                  <a:off x="6377781" y="2490345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C55EA66E-C19C-4DBF-8A44-A17F87E4C508}"/>
                    </a:ext>
                  </a:extLst>
                </p:cNvPr>
                <p:cNvSpPr/>
                <p:nvPr/>
              </p:nvSpPr>
              <p:spPr>
                <a:xfrm>
                  <a:off x="7154000" y="2117923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CCACDDD9-223E-4A91-858A-E9CD1CF903FB}"/>
                    </a:ext>
                  </a:extLst>
                </p:cNvPr>
                <p:cNvSpPr/>
                <p:nvPr/>
              </p:nvSpPr>
              <p:spPr>
                <a:xfrm>
                  <a:off x="7919666" y="2480319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713D027A-8B9F-42F5-A79E-4CF525E92587}"/>
                    </a:ext>
                  </a:extLst>
                </p:cNvPr>
                <p:cNvSpPr/>
                <p:nvPr/>
              </p:nvSpPr>
              <p:spPr>
                <a:xfrm>
                  <a:off x="5946213" y="2893751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D4DF8E32-6DC7-4F99-B927-46041EE52F63}"/>
                    </a:ext>
                  </a:extLst>
                </p:cNvPr>
                <p:cNvCxnSpPr>
                  <a:cxnSpLocks/>
                  <a:stCxn id="153" idx="2"/>
                  <a:endCxn id="152" idx="7"/>
                </p:cNvCxnSpPr>
                <p:nvPr/>
              </p:nvCxnSpPr>
              <p:spPr>
                <a:xfrm flipH="1">
                  <a:off x="6577165" y="2234720"/>
                  <a:ext cx="576835" cy="2898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07F583C7-BB41-4D4E-B954-4541A1476315}"/>
                    </a:ext>
                  </a:extLst>
                </p:cNvPr>
                <p:cNvCxnSpPr>
                  <a:cxnSpLocks/>
                  <a:stCxn id="153" idx="6"/>
                  <a:endCxn id="154" idx="1"/>
                </p:cNvCxnSpPr>
                <p:nvPr/>
              </p:nvCxnSpPr>
              <p:spPr>
                <a:xfrm>
                  <a:off x="7387593" y="2234720"/>
                  <a:ext cx="566282" cy="2798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A9197EE0-D317-4DAB-8703-24610073E8DD}"/>
                    </a:ext>
                  </a:extLst>
                </p:cNvPr>
                <p:cNvCxnSpPr>
                  <a:cxnSpLocks/>
                  <a:stCxn id="152" idx="5"/>
                  <a:endCxn id="151" idx="1"/>
                </p:cNvCxnSpPr>
                <p:nvPr/>
              </p:nvCxnSpPr>
              <p:spPr>
                <a:xfrm>
                  <a:off x="6577165" y="2689729"/>
                  <a:ext cx="304826" cy="2515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0CA34EF6-6138-4D86-8D00-C8E23C5E504D}"/>
                    </a:ext>
                  </a:extLst>
                </p:cNvPr>
                <p:cNvCxnSpPr>
                  <a:cxnSpLocks/>
                  <a:stCxn id="152" idx="3"/>
                  <a:endCxn id="155" idx="7"/>
                </p:cNvCxnSpPr>
                <p:nvPr/>
              </p:nvCxnSpPr>
              <p:spPr>
                <a:xfrm flipH="1">
                  <a:off x="6145597" y="2689729"/>
                  <a:ext cx="266393" cy="2382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箭头连接符 195">
                  <a:extLst>
                    <a:ext uri="{FF2B5EF4-FFF2-40B4-BE49-F238E27FC236}">
                      <a16:creationId xmlns:a16="http://schemas.microsoft.com/office/drawing/2014/main" id="{3CCBE7F1-0A41-4CE2-B35D-89B10FEA8588}"/>
                    </a:ext>
                  </a:extLst>
                </p:cNvPr>
                <p:cNvCxnSpPr>
                  <a:cxnSpLocks/>
                  <a:stCxn id="155" idx="4"/>
                </p:cNvCxnSpPr>
                <p:nvPr/>
              </p:nvCxnSpPr>
              <p:spPr>
                <a:xfrm flipH="1">
                  <a:off x="5799537" y="3127344"/>
                  <a:ext cx="263473" cy="85057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箭头连接符 196">
                  <a:extLst>
                    <a:ext uri="{FF2B5EF4-FFF2-40B4-BE49-F238E27FC236}">
                      <a16:creationId xmlns:a16="http://schemas.microsoft.com/office/drawing/2014/main" id="{760536E0-054F-44A4-8AF8-E69099939B28}"/>
                    </a:ext>
                  </a:extLst>
                </p:cNvPr>
                <p:cNvCxnSpPr>
                  <a:cxnSpLocks/>
                  <a:stCxn id="154" idx="5"/>
                </p:cNvCxnSpPr>
                <p:nvPr/>
              </p:nvCxnSpPr>
              <p:spPr>
                <a:xfrm>
                  <a:off x="8119050" y="2679703"/>
                  <a:ext cx="40890" cy="691484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4D7CCDCD-BCA1-4539-8B47-BAD36968B255}"/>
                    </a:ext>
                  </a:extLst>
                </p:cNvPr>
                <p:cNvCxnSpPr>
                  <a:cxnSpLocks/>
                  <a:stCxn id="151" idx="4"/>
                </p:cNvCxnSpPr>
                <p:nvPr/>
              </p:nvCxnSpPr>
              <p:spPr>
                <a:xfrm>
                  <a:off x="6964579" y="3140664"/>
                  <a:ext cx="245378" cy="461047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0754F84-2C8A-4232-BDFB-22807AC97567}"/>
                  </a:ext>
                </a:extLst>
              </p:cNvPr>
              <p:cNvSpPr/>
              <p:nvPr/>
            </p:nvSpPr>
            <p:spPr>
              <a:xfrm>
                <a:off x="5753051" y="4961339"/>
                <a:ext cx="233593" cy="23359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382FFB8-6579-40B0-B1C4-8C1772F977BF}"/>
              </a:ext>
            </a:extLst>
          </p:cNvPr>
          <p:cNvSpPr txBox="1"/>
          <p:nvPr/>
        </p:nvSpPr>
        <p:spPr>
          <a:xfrm>
            <a:off x="4344976" y="2106200"/>
            <a:ext cx="1751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= δ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A5698950-6A84-42E3-9FB7-CA69BD90E481}"/>
              </a:ext>
            </a:extLst>
          </p:cNvPr>
          <p:cNvGrpSpPr/>
          <p:nvPr/>
        </p:nvGrpSpPr>
        <p:grpSpPr>
          <a:xfrm>
            <a:off x="6940924" y="3429000"/>
            <a:ext cx="4149101" cy="2625644"/>
            <a:chOff x="6940924" y="3429000"/>
            <a:chExt cx="4149101" cy="2625644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866359AD-96D2-4AAF-9474-447FA5200952}"/>
                </a:ext>
              </a:extLst>
            </p:cNvPr>
            <p:cNvGrpSpPr/>
            <p:nvPr/>
          </p:nvGrpSpPr>
          <p:grpSpPr>
            <a:xfrm>
              <a:off x="7934571" y="4056062"/>
              <a:ext cx="3155454" cy="1998582"/>
              <a:chOff x="5637278" y="2117923"/>
              <a:chExt cx="3155454" cy="1998582"/>
            </a:xfrm>
          </p:grpSpPr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D0E5D0BF-A28A-435C-B50B-CE84AA13666F}"/>
                  </a:ext>
                </a:extLst>
              </p:cNvPr>
              <p:cNvSpPr/>
              <p:nvPr/>
            </p:nvSpPr>
            <p:spPr>
              <a:xfrm>
                <a:off x="6377781" y="2490345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0759A8E-0636-4260-868F-ECF55E94C1F0}"/>
                  </a:ext>
                </a:extLst>
              </p:cNvPr>
              <p:cNvSpPr/>
              <p:nvPr/>
            </p:nvSpPr>
            <p:spPr>
              <a:xfrm>
                <a:off x="7154000" y="2117923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2823059D-F5AF-4CBC-9651-627E74F8D9C2}"/>
                  </a:ext>
                </a:extLst>
              </p:cNvPr>
              <p:cNvSpPr/>
              <p:nvPr/>
            </p:nvSpPr>
            <p:spPr>
              <a:xfrm>
                <a:off x="7919666" y="2480319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EE5C968E-F09B-4642-9727-5D48A5798324}"/>
                  </a:ext>
                </a:extLst>
              </p:cNvPr>
              <p:cNvSpPr/>
              <p:nvPr/>
            </p:nvSpPr>
            <p:spPr>
              <a:xfrm>
                <a:off x="8368052" y="2948305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AEDB1389-2BCC-49CD-8E83-2925F9607E95}"/>
                  </a:ext>
                </a:extLst>
              </p:cNvPr>
              <p:cNvSpPr/>
              <p:nvPr/>
            </p:nvSpPr>
            <p:spPr>
              <a:xfrm>
                <a:off x="5783954" y="2924262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AC5E06CF-1CC2-4233-9CC5-36069D4CAEFD}"/>
                  </a:ext>
                </a:extLst>
              </p:cNvPr>
              <p:cNvSpPr/>
              <p:nvPr/>
            </p:nvSpPr>
            <p:spPr>
              <a:xfrm>
                <a:off x="7239885" y="3420794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16461783-2518-4555-9DF1-2AC5C3889E53}"/>
                  </a:ext>
                </a:extLst>
              </p:cNvPr>
              <p:cNvSpPr/>
              <p:nvPr/>
            </p:nvSpPr>
            <p:spPr>
              <a:xfrm>
                <a:off x="6828967" y="2924262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A560C421-FA6E-48D8-8660-5E592F763239}"/>
                  </a:ext>
                </a:extLst>
              </p:cNvPr>
              <p:cNvSpPr/>
              <p:nvPr/>
            </p:nvSpPr>
            <p:spPr>
              <a:xfrm>
                <a:off x="6406153" y="3420794"/>
                <a:ext cx="233593" cy="233593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F9693652-594C-4A72-A323-E82259964D73}"/>
                  </a:ext>
                </a:extLst>
              </p:cNvPr>
              <p:cNvCxnSpPr>
                <a:cxnSpLocks/>
                <a:stCxn id="205" idx="2"/>
                <a:endCxn id="204" idx="7"/>
              </p:cNvCxnSpPr>
              <p:nvPr/>
            </p:nvCxnSpPr>
            <p:spPr>
              <a:xfrm flipH="1">
                <a:off x="6577165" y="2234720"/>
                <a:ext cx="576835" cy="28983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350176F8-D19D-4BE7-8A96-D8A2AF2F0B99}"/>
                  </a:ext>
                </a:extLst>
              </p:cNvPr>
              <p:cNvCxnSpPr>
                <a:cxnSpLocks/>
                <a:stCxn id="205" idx="6"/>
                <a:endCxn id="206" idx="1"/>
              </p:cNvCxnSpPr>
              <p:nvPr/>
            </p:nvCxnSpPr>
            <p:spPr>
              <a:xfrm>
                <a:off x="7387593" y="2234720"/>
                <a:ext cx="566282" cy="2798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>
                <a:extLst>
                  <a:ext uri="{FF2B5EF4-FFF2-40B4-BE49-F238E27FC236}">
                    <a16:creationId xmlns:a16="http://schemas.microsoft.com/office/drawing/2014/main" id="{4CBB5768-4B45-4E57-8E58-A508B77001DE}"/>
                  </a:ext>
                </a:extLst>
              </p:cNvPr>
              <p:cNvCxnSpPr>
                <a:cxnSpLocks/>
                <a:stCxn id="204" idx="5"/>
                <a:endCxn id="210" idx="1"/>
              </p:cNvCxnSpPr>
              <p:nvPr/>
            </p:nvCxnSpPr>
            <p:spPr>
              <a:xfrm>
                <a:off x="6577165" y="2689729"/>
                <a:ext cx="286011" cy="2687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86C01B4A-B0E8-4596-9838-61AFD3385E1D}"/>
                  </a:ext>
                </a:extLst>
              </p:cNvPr>
              <p:cNvCxnSpPr>
                <a:cxnSpLocks/>
                <a:stCxn id="204" idx="3"/>
                <a:endCxn id="208" idx="7"/>
              </p:cNvCxnSpPr>
              <p:nvPr/>
            </p:nvCxnSpPr>
            <p:spPr>
              <a:xfrm flipH="1">
                <a:off x="5983338" y="2689729"/>
                <a:ext cx="428652" cy="26874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8CABD641-F1F8-4DA6-8DBB-F8D6A96B193A}"/>
                  </a:ext>
                </a:extLst>
              </p:cNvPr>
              <p:cNvCxnSpPr>
                <a:cxnSpLocks/>
                <a:stCxn id="209" idx="0"/>
                <a:endCxn id="210" idx="5"/>
              </p:cNvCxnSpPr>
              <p:nvPr/>
            </p:nvCxnSpPr>
            <p:spPr>
              <a:xfrm flipH="1" flipV="1">
                <a:off x="7028351" y="3123646"/>
                <a:ext cx="328331" cy="2971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910749FA-1417-4205-B32E-0F3E64EA25DA}"/>
                  </a:ext>
                </a:extLst>
              </p:cNvPr>
              <p:cNvCxnSpPr>
                <a:cxnSpLocks/>
                <a:stCxn id="211" idx="0"/>
                <a:endCxn id="210" idx="3"/>
              </p:cNvCxnSpPr>
              <p:nvPr/>
            </p:nvCxnSpPr>
            <p:spPr>
              <a:xfrm flipV="1">
                <a:off x="6522950" y="3123646"/>
                <a:ext cx="340226" cy="2971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1DE9F492-6FCD-48DB-B161-1483369F3802}"/>
                  </a:ext>
                </a:extLst>
              </p:cNvPr>
              <p:cNvCxnSpPr>
                <a:cxnSpLocks/>
                <a:stCxn id="207" idx="1"/>
                <a:endCxn id="206" idx="5"/>
              </p:cNvCxnSpPr>
              <p:nvPr/>
            </p:nvCxnSpPr>
            <p:spPr>
              <a:xfrm flipH="1" flipV="1">
                <a:off x="8119050" y="2679703"/>
                <a:ext cx="283211" cy="3028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40EADD0E-18D3-4160-827B-A27DAA1BC978}"/>
                  </a:ext>
                </a:extLst>
              </p:cNvPr>
              <p:cNvCxnSpPr>
                <a:cxnSpLocks/>
                <a:stCxn id="208" idx="4"/>
              </p:cNvCxnSpPr>
              <p:nvPr/>
            </p:nvCxnSpPr>
            <p:spPr>
              <a:xfrm flipH="1">
                <a:off x="5637278" y="3157855"/>
                <a:ext cx="263473" cy="85057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3AFCB341-E2D4-41A6-A7E0-E37132BD902F}"/>
                  </a:ext>
                </a:extLst>
              </p:cNvPr>
              <p:cNvCxnSpPr>
                <a:cxnSpLocks/>
                <a:stCxn id="211" idx="4"/>
              </p:cNvCxnSpPr>
              <p:nvPr/>
            </p:nvCxnSpPr>
            <p:spPr>
              <a:xfrm>
                <a:off x="6522950" y="3654387"/>
                <a:ext cx="23573" cy="22130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D453C8AC-2E42-4FB9-B6FC-15822C483D65}"/>
                  </a:ext>
                </a:extLst>
              </p:cNvPr>
              <p:cNvCxnSpPr>
                <a:cxnSpLocks/>
                <a:stCxn id="209" idx="4"/>
              </p:cNvCxnSpPr>
              <p:nvPr/>
            </p:nvCxnSpPr>
            <p:spPr>
              <a:xfrm>
                <a:off x="7356682" y="3654387"/>
                <a:ext cx="116796" cy="46211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01B0296D-F355-48CB-852B-B9DBAAD8C496}"/>
                  </a:ext>
                </a:extLst>
              </p:cNvPr>
              <p:cNvCxnSpPr>
                <a:cxnSpLocks/>
                <a:stCxn id="207" idx="4"/>
              </p:cNvCxnSpPr>
              <p:nvPr/>
            </p:nvCxnSpPr>
            <p:spPr>
              <a:xfrm>
                <a:off x="8484849" y="3181898"/>
                <a:ext cx="307883" cy="60763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9BEC436D-4EEE-4F69-A9F8-42B6F268B04B}"/>
                </a:ext>
              </a:extLst>
            </p:cNvPr>
            <p:cNvCxnSpPr>
              <a:cxnSpLocks/>
              <a:stCxn id="115" idx="2"/>
              <a:endCxn id="205" idx="0"/>
            </p:cNvCxnSpPr>
            <p:nvPr/>
          </p:nvCxnSpPr>
          <p:spPr>
            <a:xfrm>
              <a:off x="6940924" y="3429000"/>
              <a:ext cx="2627166" cy="6270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7019EE87-0E44-42ED-B737-5C893F2D983F}"/>
                </a:ext>
              </a:extLst>
            </p:cNvPr>
            <p:cNvSpPr txBox="1"/>
            <p:nvPr/>
          </p:nvSpPr>
          <p:spPr>
            <a:xfrm>
              <a:off x="7175308" y="3761772"/>
              <a:ext cx="12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Lazy</a:t>
              </a:r>
              <a:r>
                <a:rPr lang="zh-CN" altLang="en-US" dirty="0"/>
                <a:t>创建</a:t>
              </a: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50C9CD8E-68AE-461B-A1F5-94D5D0D898DA}"/>
              </a:ext>
            </a:extLst>
          </p:cNvPr>
          <p:cNvGrpSpPr/>
          <p:nvPr/>
        </p:nvGrpSpPr>
        <p:grpSpPr>
          <a:xfrm>
            <a:off x="3949548" y="1779934"/>
            <a:ext cx="4036087" cy="1155795"/>
            <a:chOff x="3949548" y="1779934"/>
            <a:chExt cx="4036087" cy="1155795"/>
          </a:xfrm>
        </p:grpSpPr>
        <p:cxnSp>
          <p:nvCxnSpPr>
            <p:cNvPr id="224" name="连接符: 曲线 223">
              <a:extLst>
                <a:ext uri="{FF2B5EF4-FFF2-40B4-BE49-F238E27FC236}">
                  <a16:creationId xmlns:a16="http://schemas.microsoft.com/office/drawing/2014/main" id="{FA9DEF02-37B3-42E7-B904-A55EA04D2378}"/>
                </a:ext>
              </a:extLst>
            </p:cNvPr>
            <p:cNvCxnSpPr>
              <a:cxnSpLocks/>
              <a:stCxn id="115" idx="0"/>
              <a:endCxn id="104" idx="0"/>
            </p:cNvCxnSpPr>
            <p:nvPr/>
          </p:nvCxnSpPr>
          <p:spPr>
            <a:xfrm rot="16200000" flipV="1">
              <a:off x="5442061" y="1430516"/>
              <a:ext cx="12700" cy="2997726"/>
            </a:xfrm>
            <a:prstGeom prst="curvedConnector3">
              <a:avLst>
                <a:gd name="adj1" fmla="val 90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9B22ADC3-4662-412A-8EC6-2FEEB9123783}"/>
                </a:ext>
              </a:extLst>
            </p:cNvPr>
            <p:cNvSpPr txBox="1"/>
            <p:nvPr/>
          </p:nvSpPr>
          <p:spPr>
            <a:xfrm>
              <a:off x="6595501" y="1779934"/>
              <a:ext cx="139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基于</a:t>
              </a:r>
              <a:r>
                <a:rPr lang="en-US" altLang="zh-CN" b="1" dirty="0">
                  <a:solidFill>
                    <a:srgbClr val="C00000"/>
                  </a:solidFill>
                </a:rPr>
                <a:t>LRU</a:t>
              </a:r>
            </a:p>
            <a:p>
              <a:pPr algn="ctr"/>
              <a:r>
                <a:rPr lang="zh-CN" altLang="en-US" b="1" dirty="0"/>
                <a:t>换入</a:t>
              </a:r>
              <a:r>
                <a:rPr lang="en-US" altLang="zh-CN" b="1" dirty="0"/>
                <a:t>/</a:t>
              </a:r>
              <a:r>
                <a:rPr lang="zh-CN" altLang="en-US" b="1" dirty="0"/>
                <a:t>换出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82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34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E5D5DCE6-896A-4B1E-B256-684BE6DB5EA6}"/>
              </a:ext>
            </a:extLst>
          </p:cNvPr>
          <p:cNvGrpSpPr/>
          <p:nvPr/>
        </p:nvGrpSpPr>
        <p:grpSpPr>
          <a:xfrm>
            <a:off x="2798937" y="2149493"/>
            <a:ext cx="5308049" cy="2117707"/>
            <a:chOff x="2798937" y="2149493"/>
            <a:chExt cx="5308049" cy="211770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9BBE6A8-5AA3-4613-AEF5-F818B97E0833}"/>
                </a:ext>
              </a:extLst>
            </p:cNvPr>
            <p:cNvGrpSpPr/>
            <p:nvPr/>
          </p:nvGrpSpPr>
          <p:grpSpPr>
            <a:xfrm>
              <a:off x="2798937" y="2149493"/>
              <a:ext cx="5308049" cy="1693844"/>
              <a:chOff x="2798937" y="2149493"/>
              <a:chExt cx="5308049" cy="1693844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A614A9E-C3AE-4BD5-83F1-8A28259B5E2D}"/>
                  </a:ext>
                </a:extLst>
              </p:cNvPr>
              <p:cNvGrpSpPr/>
              <p:nvPr/>
            </p:nvGrpSpPr>
            <p:grpSpPr>
              <a:xfrm>
                <a:off x="2798937" y="2149493"/>
                <a:ext cx="5308049" cy="1693844"/>
                <a:chOff x="2798937" y="2149493"/>
                <a:chExt cx="5308049" cy="169384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54C5C016-F744-42DB-AFDE-306977DF9F46}"/>
                    </a:ext>
                  </a:extLst>
                </p:cNvPr>
                <p:cNvSpPr/>
                <p:nvPr/>
              </p:nvSpPr>
              <p:spPr>
                <a:xfrm>
                  <a:off x="2798938" y="3336084"/>
                  <a:ext cx="5100724" cy="506863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7EC8CCD3-6C1F-4A82-98A9-9B60D53C1E75}"/>
                    </a:ext>
                  </a:extLst>
                </p:cNvPr>
                <p:cNvSpPr/>
                <p:nvPr/>
              </p:nvSpPr>
              <p:spPr>
                <a:xfrm>
                  <a:off x="4224528" y="3338145"/>
                  <a:ext cx="1425590" cy="50480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5A40FE0-5CF7-4D12-8ABC-1F397B1AF43A}"/>
                    </a:ext>
                  </a:extLst>
                </p:cNvPr>
                <p:cNvSpPr/>
                <p:nvPr/>
              </p:nvSpPr>
              <p:spPr>
                <a:xfrm>
                  <a:off x="5650118" y="3338145"/>
                  <a:ext cx="1425590" cy="50480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4D1FD33-B77F-4CE0-BDE2-7A964B2286F1}"/>
                    </a:ext>
                  </a:extLst>
                </p:cNvPr>
                <p:cNvSpPr/>
                <p:nvPr/>
              </p:nvSpPr>
              <p:spPr>
                <a:xfrm>
                  <a:off x="2798938" y="3338145"/>
                  <a:ext cx="1425590" cy="50480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199E897-AD4A-4DD8-B030-734DD544F7F7}"/>
                    </a:ext>
                  </a:extLst>
                </p:cNvPr>
                <p:cNvSpPr/>
                <p:nvPr/>
              </p:nvSpPr>
              <p:spPr>
                <a:xfrm>
                  <a:off x="2798938" y="3338145"/>
                  <a:ext cx="230774" cy="50519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2DA65B4-7DCC-41AA-870F-47C69D83D3E4}"/>
                    </a:ext>
                  </a:extLst>
                </p:cNvPr>
                <p:cNvSpPr/>
                <p:nvPr/>
              </p:nvSpPr>
              <p:spPr>
                <a:xfrm>
                  <a:off x="3029712" y="3337755"/>
                  <a:ext cx="230774" cy="50519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D779E211-76FC-4D88-9EA6-D852E49967EE}"/>
                    </a:ext>
                  </a:extLst>
                </p:cNvPr>
                <p:cNvSpPr/>
                <p:nvPr/>
              </p:nvSpPr>
              <p:spPr>
                <a:xfrm>
                  <a:off x="4224528" y="3337365"/>
                  <a:ext cx="230774" cy="50558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EC2089F-DB08-4F6D-8A23-4324606BA4FF}"/>
                    </a:ext>
                  </a:extLst>
                </p:cNvPr>
                <p:cNvSpPr/>
                <p:nvPr/>
              </p:nvSpPr>
              <p:spPr>
                <a:xfrm>
                  <a:off x="4455302" y="3336975"/>
                  <a:ext cx="230774" cy="50597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20ECCB8-D5EF-412B-A5BE-46B96636F418}"/>
                    </a:ext>
                  </a:extLst>
                </p:cNvPr>
                <p:cNvSpPr/>
                <p:nvPr/>
              </p:nvSpPr>
              <p:spPr>
                <a:xfrm>
                  <a:off x="5650118" y="3336084"/>
                  <a:ext cx="230774" cy="506863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8931CB7-9865-4BBD-9757-707887671ED6}"/>
                    </a:ext>
                  </a:extLst>
                </p:cNvPr>
                <p:cNvSpPr/>
                <p:nvPr/>
              </p:nvSpPr>
              <p:spPr>
                <a:xfrm>
                  <a:off x="5880892" y="3338297"/>
                  <a:ext cx="230774" cy="500399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D4C65D4-097E-4FCB-A406-B697941AA638}"/>
                    </a:ext>
                  </a:extLst>
                </p:cNvPr>
                <p:cNvSpPr/>
                <p:nvPr/>
              </p:nvSpPr>
              <p:spPr>
                <a:xfrm>
                  <a:off x="3692936" y="3336195"/>
                  <a:ext cx="230774" cy="505972"/>
                </a:xfrm>
                <a:prstGeom prst="rect">
                  <a:avLst/>
                </a:prstGeom>
                <a:solidFill>
                  <a:srgbClr val="215CC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AB0C9BF-F424-4599-BE9B-2DE1D1840785}"/>
                    </a:ext>
                  </a:extLst>
                </p:cNvPr>
                <p:cNvSpPr/>
                <p:nvPr/>
              </p:nvSpPr>
              <p:spPr>
                <a:xfrm>
                  <a:off x="3465281" y="3336195"/>
                  <a:ext cx="230774" cy="500401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83872FD-19E5-4268-A36E-0C2C00089CA0}"/>
                    </a:ext>
                  </a:extLst>
                </p:cNvPr>
                <p:cNvSpPr/>
                <p:nvPr/>
              </p:nvSpPr>
              <p:spPr>
                <a:xfrm>
                  <a:off x="3921353" y="3336195"/>
                  <a:ext cx="230774" cy="505972"/>
                </a:xfrm>
                <a:prstGeom prst="rect">
                  <a:avLst/>
                </a:prstGeom>
                <a:solidFill>
                  <a:srgbClr val="215CC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" name="连接符: 肘形 18">
                  <a:extLst>
                    <a:ext uri="{FF2B5EF4-FFF2-40B4-BE49-F238E27FC236}">
                      <a16:creationId xmlns:a16="http://schemas.microsoft.com/office/drawing/2014/main" id="{95A626E3-29E6-4D3F-A8E9-63E3E26289C6}"/>
                    </a:ext>
                  </a:extLst>
                </p:cNvPr>
                <p:cNvCxnSpPr>
                  <a:cxnSpLocks/>
                  <a:stCxn id="5" idx="0"/>
                  <a:endCxn id="16" idx="0"/>
                </p:cNvCxnSpPr>
                <p:nvPr/>
              </p:nvCxnSpPr>
              <p:spPr>
                <a:xfrm rot="5400000" flipH="1" flipV="1">
                  <a:off x="3246521" y="3003999"/>
                  <a:ext cx="1950" cy="666343"/>
                </a:xfrm>
                <a:prstGeom prst="bentConnector3">
                  <a:avLst>
                    <a:gd name="adj1" fmla="val 11823077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连接符: 肘形 19">
                  <a:extLst>
                    <a:ext uri="{FF2B5EF4-FFF2-40B4-BE49-F238E27FC236}">
                      <a16:creationId xmlns:a16="http://schemas.microsoft.com/office/drawing/2014/main" id="{A5F826EA-E98D-4BCB-9712-CA00173DAD1E}"/>
                    </a:ext>
                  </a:extLst>
                </p:cNvPr>
                <p:cNvCxnSpPr>
                  <a:cxnSpLocks/>
                  <a:stCxn id="5" idx="2"/>
                  <a:endCxn id="15" idx="2"/>
                </p:cNvCxnSpPr>
                <p:nvPr/>
              </p:nvCxnSpPr>
              <p:spPr>
                <a:xfrm rot="5400000" flipH="1" flipV="1">
                  <a:off x="3360739" y="3395753"/>
                  <a:ext cx="1170" cy="893998"/>
                </a:xfrm>
                <a:prstGeom prst="bentConnector3">
                  <a:avLst>
                    <a:gd name="adj1" fmla="val -19538462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连接符: 肘形 23">
                  <a:extLst>
                    <a:ext uri="{FF2B5EF4-FFF2-40B4-BE49-F238E27FC236}">
                      <a16:creationId xmlns:a16="http://schemas.microsoft.com/office/drawing/2014/main" id="{A27D02BB-4F80-4176-9D01-CDB829395FA3}"/>
                    </a:ext>
                  </a:extLst>
                </p:cNvPr>
                <p:cNvCxnSpPr>
                  <a:cxnSpLocks/>
                  <a:stCxn id="16" idx="2"/>
                  <a:endCxn id="17" idx="2"/>
                </p:cNvCxnSpPr>
                <p:nvPr/>
              </p:nvCxnSpPr>
              <p:spPr>
                <a:xfrm rot="16200000" flipH="1">
                  <a:off x="3805919" y="3611345"/>
                  <a:ext cx="5571" cy="456072"/>
                </a:xfrm>
                <a:prstGeom prst="bentConnector3">
                  <a:avLst>
                    <a:gd name="adj1" fmla="val 7544768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69C09068-6D9E-4CA7-8EE1-52369C52A056}"/>
                    </a:ext>
                  </a:extLst>
                </p:cNvPr>
                <p:cNvGrpSpPr/>
                <p:nvPr/>
              </p:nvGrpSpPr>
              <p:grpSpPr>
                <a:xfrm>
                  <a:off x="2798937" y="2153387"/>
                  <a:ext cx="1297575" cy="500400"/>
                  <a:chOff x="2798937" y="2153387"/>
                  <a:chExt cx="1297575" cy="500400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24FB814-5D26-402A-9F20-366A5EAA56FE}"/>
                      </a:ext>
                    </a:extLst>
                  </p:cNvPr>
                  <p:cNvSpPr/>
                  <p:nvPr/>
                </p:nvSpPr>
                <p:spPr>
                  <a:xfrm>
                    <a:off x="2798937" y="2153387"/>
                    <a:ext cx="230774" cy="5004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6D5DB085-0CC9-499C-B4E9-821607591EF8}"/>
                      </a:ext>
                    </a:extLst>
                  </p:cNvPr>
                  <p:cNvSpPr txBox="1"/>
                  <p:nvPr/>
                </p:nvSpPr>
                <p:spPr>
                  <a:xfrm>
                    <a:off x="3145098" y="2243328"/>
                    <a:ext cx="9514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Lookup 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F91CCB67-23EA-46CB-9931-BBD59761144A}"/>
                    </a:ext>
                  </a:extLst>
                </p:cNvPr>
                <p:cNvGrpSpPr/>
                <p:nvPr/>
              </p:nvGrpSpPr>
              <p:grpSpPr>
                <a:xfrm>
                  <a:off x="4786722" y="2153386"/>
                  <a:ext cx="1232285" cy="500401"/>
                  <a:chOff x="4869464" y="2153386"/>
                  <a:chExt cx="1232285" cy="500401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18B6A58-E4A3-450D-BC88-2E4659B6D750}"/>
                      </a:ext>
                    </a:extLst>
                  </p:cNvPr>
                  <p:cNvSpPr/>
                  <p:nvPr/>
                </p:nvSpPr>
                <p:spPr>
                  <a:xfrm>
                    <a:off x="4869464" y="2153386"/>
                    <a:ext cx="230774" cy="500401"/>
                  </a:xfrm>
                  <a:prstGeom prst="rect">
                    <a:avLst/>
                  </a:prstGeom>
                  <a:solidFill>
                    <a:srgbClr val="215CC1"/>
                  </a:solidFill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6297CE9A-1F8B-413D-82D9-B8BCE5715949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335" y="2243328"/>
                    <a:ext cx="9514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0C09201-B148-444E-9768-BC597160FB81}"/>
                    </a:ext>
                  </a:extLst>
                </p:cNvPr>
                <p:cNvGrpSpPr/>
                <p:nvPr/>
              </p:nvGrpSpPr>
              <p:grpSpPr>
                <a:xfrm>
                  <a:off x="6709217" y="2149493"/>
                  <a:ext cx="1397769" cy="500401"/>
                  <a:chOff x="6709217" y="2149493"/>
                  <a:chExt cx="1397769" cy="500401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9B848DDC-DC92-460A-BEF5-181D0D30DDFD}"/>
                      </a:ext>
                    </a:extLst>
                  </p:cNvPr>
                  <p:cNvSpPr/>
                  <p:nvPr/>
                </p:nvSpPr>
                <p:spPr>
                  <a:xfrm>
                    <a:off x="6709217" y="2149493"/>
                    <a:ext cx="230774" cy="50040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DAF21A4C-9397-454D-BEE5-6B450895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572" y="2243328"/>
                    <a:ext cx="9514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Index</a:t>
                    </a:r>
                    <a:endPara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D215068-9CEA-4EE7-922A-A2AB3FA657D6}"/>
                  </a:ext>
                </a:extLst>
              </p:cNvPr>
              <p:cNvSpPr/>
              <p:nvPr/>
            </p:nvSpPr>
            <p:spPr>
              <a:xfrm>
                <a:off x="6608897" y="3337364"/>
                <a:ext cx="230774" cy="500401"/>
              </a:xfrm>
              <a:prstGeom prst="rect">
                <a:avLst/>
              </a:prstGeom>
              <a:solidFill>
                <a:srgbClr val="215CC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5D1EDB3-8EDC-4B52-B956-7AB33E1C2FB5}"/>
                  </a:ext>
                </a:extLst>
              </p:cNvPr>
              <p:cNvSpPr/>
              <p:nvPr/>
            </p:nvSpPr>
            <p:spPr>
              <a:xfrm>
                <a:off x="6381242" y="3336084"/>
                <a:ext cx="227655" cy="501681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B83EABE-A581-49D2-89B2-F4330083DD8F}"/>
                  </a:ext>
                </a:extLst>
              </p:cNvPr>
              <p:cNvSpPr/>
              <p:nvPr/>
            </p:nvSpPr>
            <p:spPr>
              <a:xfrm>
                <a:off x="6838838" y="3337364"/>
                <a:ext cx="230774" cy="500401"/>
              </a:xfrm>
              <a:prstGeom prst="rect">
                <a:avLst/>
              </a:prstGeom>
              <a:solidFill>
                <a:srgbClr val="215CC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240AFA51-DF5C-44F8-8D24-71834EF1B023}"/>
                  </a:ext>
                </a:extLst>
              </p:cNvPr>
              <p:cNvCxnSpPr>
                <a:cxnSpLocks/>
                <a:stCxn id="14" idx="0"/>
                <a:endCxn id="38" idx="0"/>
              </p:cNvCxnSpPr>
              <p:nvPr/>
            </p:nvCxnSpPr>
            <p:spPr>
              <a:xfrm rot="5400000" flipH="1" flipV="1">
                <a:off x="6359815" y="2973829"/>
                <a:ext cx="933" cy="728005"/>
              </a:xfrm>
              <a:prstGeom prst="bentConnector3">
                <a:avLst>
                  <a:gd name="adj1" fmla="val 24601608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A2E94BB8-B451-48A1-9F16-6236BF7D2CAF}"/>
                </a:ext>
              </a:extLst>
            </p:cNvPr>
            <p:cNvCxnSpPr/>
            <p:nvPr/>
          </p:nvCxnSpPr>
          <p:spPr>
            <a:xfrm>
              <a:off x="4224528" y="2993136"/>
              <a:ext cx="0" cy="12740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0427805D-5AA9-47CB-91B0-1CB94FBA2541}"/>
                </a:ext>
              </a:extLst>
            </p:cNvPr>
            <p:cNvCxnSpPr/>
            <p:nvPr/>
          </p:nvCxnSpPr>
          <p:spPr>
            <a:xfrm>
              <a:off x="5650118" y="2993136"/>
              <a:ext cx="0" cy="12740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7F80C2E-C0AF-41A6-89BA-5E78085FCB2D}"/>
                </a:ext>
              </a:extLst>
            </p:cNvPr>
            <p:cNvCxnSpPr/>
            <p:nvPr/>
          </p:nvCxnSpPr>
          <p:spPr>
            <a:xfrm>
              <a:off x="7075708" y="2993136"/>
              <a:ext cx="0" cy="12740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245EA25-C433-4DF5-8452-8C1148B7BCA2}"/>
                </a:ext>
              </a:extLst>
            </p:cNvPr>
            <p:cNvSpPr txBox="1"/>
            <p:nvPr/>
          </p:nvSpPr>
          <p:spPr>
            <a:xfrm>
              <a:off x="4548702" y="3897868"/>
              <a:ext cx="777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62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5CDAFE39-C8E2-4800-81ED-DB8874759F59}"/>
              </a:ext>
            </a:extLst>
          </p:cNvPr>
          <p:cNvGrpSpPr/>
          <p:nvPr/>
        </p:nvGrpSpPr>
        <p:grpSpPr>
          <a:xfrm>
            <a:off x="2834640" y="1280354"/>
            <a:ext cx="7398146" cy="2974073"/>
            <a:chOff x="2834640" y="1280354"/>
            <a:chExt cx="7398146" cy="29740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FE49E76-3B92-4CA2-9A3A-AADA017E1949}"/>
                </a:ext>
              </a:extLst>
            </p:cNvPr>
            <p:cNvSpPr/>
            <p:nvPr/>
          </p:nvSpPr>
          <p:spPr>
            <a:xfrm>
              <a:off x="3002280" y="1280354"/>
              <a:ext cx="960120" cy="12952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D1A716E-F040-4729-953F-185DEFE8EE96}"/>
                </a:ext>
              </a:extLst>
            </p:cNvPr>
            <p:cNvSpPr/>
            <p:nvPr/>
          </p:nvSpPr>
          <p:spPr>
            <a:xfrm>
              <a:off x="5836920" y="1280354"/>
              <a:ext cx="960120" cy="12952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22A1D72-D7B1-41F4-94EA-3A4852187CC6}"/>
                </a:ext>
              </a:extLst>
            </p:cNvPr>
            <p:cNvSpPr/>
            <p:nvPr/>
          </p:nvSpPr>
          <p:spPr>
            <a:xfrm>
              <a:off x="4500372" y="1280355"/>
              <a:ext cx="230774" cy="5004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0EAC037-0F9E-4C67-8691-AB3FFD317FD8}"/>
                </a:ext>
              </a:extLst>
            </p:cNvPr>
            <p:cNvSpPr/>
            <p:nvPr/>
          </p:nvSpPr>
          <p:spPr>
            <a:xfrm>
              <a:off x="4500372" y="1780755"/>
              <a:ext cx="230774" cy="50040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CDCBB55-3BF4-42D4-8BC3-305ACE18EF4F}"/>
                </a:ext>
              </a:extLst>
            </p:cNvPr>
            <p:cNvSpPr/>
            <p:nvPr/>
          </p:nvSpPr>
          <p:spPr>
            <a:xfrm>
              <a:off x="3002280" y="1280355"/>
              <a:ext cx="960120" cy="5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Lookup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27CFF2A-C909-4AE0-928A-DE36B13E7B4B}"/>
                </a:ext>
              </a:extLst>
            </p:cNvPr>
            <p:cNvSpPr/>
            <p:nvPr/>
          </p:nvSpPr>
          <p:spPr>
            <a:xfrm>
              <a:off x="3002280" y="1780755"/>
              <a:ext cx="960120" cy="5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Work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639824D-21D2-4BAA-A9D2-241540E55F58}"/>
                </a:ext>
              </a:extLst>
            </p:cNvPr>
            <p:cNvCxnSpPr>
              <a:endCxn id="43" idx="0"/>
            </p:cNvCxnSpPr>
            <p:nvPr/>
          </p:nvCxnSpPr>
          <p:spPr>
            <a:xfrm>
              <a:off x="3482340" y="1280355"/>
              <a:ext cx="113341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C0382EAE-F46E-4893-81AF-9A51E72C36B5}"/>
                </a:ext>
              </a:extLst>
            </p:cNvPr>
            <p:cNvCxnSpPr>
              <a:cxnSpLocks/>
              <a:stCxn id="46" idx="0"/>
              <a:endCxn id="45" idx="0"/>
            </p:cNvCxnSpPr>
            <p:nvPr/>
          </p:nvCxnSpPr>
          <p:spPr>
            <a:xfrm>
              <a:off x="3482340" y="1780755"/>
              <a:ext cx="113341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20AE8F6-14E3-4487-A450-7058DAAA0C78}"/>
                </a:ext>
              </a:extLst>
            </p:cNvPr>
            <p:cNvCxnSpPr>
              <a:cxnSpLocks/>
              <a:stCxn id="46" idx="2"/>
              <a:endCxn id="45" idx="2"/>
            </p:cNvCxnSpPr>
            <p:nvPr/>
          </p:nvCxnSpPr>
          <p:spPr>
            <a:xfrm>
              <a:off x="3482340" y="2281155"/>
              <a:ext cx="1133419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D2EF379-32DE-47E1-B0AC-EC3E6454F6D1}"/>
                </a:ext>
              </a:extLst>
            </p:cNvPr>
            <p:cNvSpPr txBox="1"/>
            <p:nvPr/>
          </p:nvSpPr>
          <p:spPr>
            <a:xfrm>
              <a:off x="2834640" y="284226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spiffs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3087B68-CC96-46E1-90D9-100F36CAA29A}"/>
                </a:ext>
              </a:extLst>
            </p:cNvPr>
            <p:cNvSpPr txBox="1"/>
            <p:nvPr/>
          </p:nvSpPr>
          <p:spPr>
            <a:xfrm>
              <a:off x="5497830" y="2842260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spiffs_fd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363026-7C81-46F3-A6F6-C0DFEADFF01E}"/>
                </a:ext>
              </a:extLst>
            </p:cNvPr>
            <p:cNvSpPr/>
            <p:nvPr/>
          </p:nvSpPr>
          <p:spPr>
            <a:xfrm>
              <a:off x="5836920" y="1719795"/>
              <a:ext cx="960120" cy="5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D9783BF-13E9-4335-80DE-5B5D5AF8A418}"/>
                </a:ext>
              </a:extLst>
            </p:cNvPr>
            <p:cNvSpPr/>
            <p:nvPr/>
          </p:nvSpPr>
          <p:spPr>
            <a:xfrm>
              <a:off x="7335012" y="1719794"/>
              <a:ext cx="230774" cy="500401"/>
            </a:xfrm>
            <a:prstGeom prst="rect">
              <a:avLst/>
            </a:prstGeom>
            <a:solidFill>
              <a:srgbClr val="215CC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B392E6-FF95-4C9E-B057-DDB0475C53AB}"/>
                </a:ext>
              </a:extLst>
            </p:cNvPr>
            <p:cNvCxnSpPr>
              <a:cxnSpLocks/>
              <a:stCxn id="51" idx="0"/>
              <a:endCxn id="52" idx="0"/>
            </p:cNvCxnSpPr>
            <p:nvPr/>
          </p:nvCxnSpPr>
          <p:spPr>
            <a:xfrm flipV="1">
              <a:off x="6316980" y="1719794"/>
              <a:ext cx="1133419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7A1CE79-5937-4849-8A14-A0EAE60192CD}"/>
                </a:ext>
              </a:extLst>
            </p:cNvPr>
            <p:cNvCxnSpPr>
              <a:cxnSpLocks/>
              <a:stCxn id="51" idx="2"/>
              <a:endCxn id="52" idx="2"/>
            </p:cNvCxnSpPr>
            <p:nvPr/>
          </p:nvCxnSpPr>
          <p:spPr>
            <a:xfrm>
              <a:off x="6316980" y="2220195"/>
              <a:ext cx="113341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CA83347-D81C-401F-BB71-C0EBC8CA84F2}"/>
                </a:ext>
              </a:extLst>
            </p:cNvPr>
            <p:cNvSpPr/>
            <p:nvPr/>
          </p:nvSpPr>
          <p:spPr>
            <a:xfrm>
              <a:off x="8503920" y="1280354"/>
              <a:ext cx="960120" cy="12952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4D93BA7-9B39-4753-B8F7-285F3718ABA3}"/>
                </a:ext>
              </a:extLst>
            </p:cNvPr>
            <p:cNvSpPr txBox="1"/>
            <p:nvPr/>
          </p:nvSpPr>
          <p:spPr>
            <a:xfrm>
              <a:off x="8164830" y="2842260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spiffs_fd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ED4800B-0667-4D75-A8B0-5D9A3558C1BB}"/>
                </a:ext>
              </a:extLst>
            </p:cNvPr>
            <p:cNvSpPr/>
            <p:nvPr/>
          </p:nvSpPr>
          <p:spPr>
            <a:xfrm>
              <a:off x="8503920" y="1719795"/>
              <a:ext cx="960120" cy="500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 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E4C9736-621B-4952-9CCC-170B8FF6D83C}"/>
                </a:ext>
              </a:extLst>
            </p:cNvPr>
            <p:cNvSpPr/>
            <p:nvPr/>
          </p:nvSpPr>
          <p:spPr>
            <a:xfrm>
              <a:off x="10002012" y="1719794"/>
              <a:ext cx="230774" cy="500401"/>
            </a:xfrm>
            <a:prstGeom prst="rect">
              <a:avLst/>
            </a:prstGeom>
            <a:solidFill>
              <a:srgbClr val="215CC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A1DE040-8915-4080-A4B9-9BB8DB01DD0F}"/>
                </a:ext>
              </a:extLst>
            </p:cNvPr>
            <p:cNvCxnSpPr>
              <a:cxnSpLocks/>
              <a:stCxn id="131" idx="0"/>
              <a:endCxn id="132" idx="0"/>
            </p:cNvCxnSpPr>
            <p:nvPr/>
          </p:nvCxnSpPr>
          <p:spPr>
            <a:xfrm flipV="1">
              <a:off x="8983980" y="1719794"/>
              <a:ext cx="1133419" cy="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24ABC54A-79B0-4DED-A765-C2CBA31DB825}"/>
                </a:ext>
              </a:extLst>
            </p:cNvPr>
            <p:cNvCxnSpPr>
              <a:cxnSpLocks/>
              <a:stCxn id="131" idx="2"/>
              <a:endCxn id="132" idx="2"/>
            </p:cNvCxnSpPr>
            <p:nvPr/>
          </p:nvCxnSpPr>
          <p:spPr>
            <a:xfrm>
              <a:off x="8983980" y="2220195"/>
              <a:ext cx="113341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4DD2B8E-4CC1-49DC-B79F-C295852C59D1}"/>
                </a:ext>
              </a:extLst>
            </p:cNvPr>
            <p:cNvSpPr/>
            <p:nvPr/>
          </p:nvSpPr>
          <p:spPr>
            <a:xfrm>
              <a:off x="5836920" y="3747564"/>
              <a:ext cx="4395866" cy="5068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17C0B3F-15C9-4555-A06B-BFBEE57551E6}"/>
                </a:ext>
              </a:extLst>
            </p:cNvPr>
            <p:cNvSpPr/>
            <p:nvPr/>
          </p:nvSpPr>
          <p:spPr>
            <a:xfrm>
              <a:off x="7335012" y="3747562"/>
              <a:ext cx="230774" cy="500401"/>
            </a:xfrm>
            <a:prstGeom prst="rect">
              <a:avLst/>
            </a:prstGeom>
            <a:solidFill>
              <a:srgbClr val="215CC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D0A77D9-B971-434A-895F-0646FA5787A3}"/>
                </a:ext>
              </a:extLst>
            </p:cNvPr>
            <p:cNvSpPr/>
            <p:nvPr/>
          </p:nvSpPr>
          <p:spPr>
            <a:xfrm>
              <a:off x="10002012" y="3747563"/>
              <a:ext cx="230774" cy="500401"/>
            </a:xfrm>
            <a:prstGeom prst="rect">
              <a:avLst/>
            </a:prstGeom>
            <a:solidFill>
              <a:srgbClr val="215CC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DD552CF-8A32-49F5-BA65-15B279DAF7AB}"/>
                </a:ext>
              </a:extLst>
            </p:cNvPr>
            <p:cNvCxnSpPr>
              <a:stCxn id="52" idx="2"/>
              <a:endCxn id="136" idx="0"/>
            </p:cNvCxnSpPr>
            <p:nvPr/>
          </p:nvCxnSpPr>
          <p:spPr>
            <a:xfrm>
              <a:off x="7450399" y="2220195"/>
              <a:ext cx="0" cy="1527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82C6BECD-0971-4B5E-A4A9-79D66AB1C898}"/>
                </a:ext>
              </a:extLst>
            </p:cNvPr>
            <p:cNvCxnSpPr>
              <a:cxnSpLocks/>
              <a:stCxn id="132" idx="2"/>
              <a:endCxn id="137" idx="0"/>
            </p:cNvCxnSpPr>
            <p:nvPr/>
          </p:nvCxnSpPr>
          <p:spPr>
            <a:xfrm>
              <a:off x="10117399" y="2220195"/>
              <a:ext cx="0" cy="1527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FEEBF68-B142-4985-AC05-8D46FEE3DF4A}"/>
                </a:ext>
              </a:extLst>
            </p:cNvPr>
            <p:cNvSpPr/>
            <p:nvPr/>
          </p:nvSpPr>
          <p:spPr>
            <a:xfrm>
              <a:off x="5836920" y="1280355"/>
              <a:ext cx="960120" cy="439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Fd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151BD656-0CD6-4175-8C3F-9D26057A2654}"/>
                </a:ext>
              </a:extLst>
            </p:cNvPr>
            <p:cNvSpPr/>
            <p:nvPr/>
          </p:nvSpPr>
          <p:spPr>
            <a:xfrm>
              <a:off x="8503919" y="1280355"/>
              <a:ext cx="960120" cy="439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Fd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14EBF403-3F58-418B-A783-F6A9E0B2054B}"/>
                </a:ext>
              </a:extLst>
            </p:cNvPr>
            <p:cNvSpPr txBox="1"/>
            <p:nvPr/>
          </p:nvSpPr>
          <p:spPr>
            <a:xfrm>
              <a:off x="4214891" y="3813096"/>
              <a:ext cx="136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spiffs_cache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812AC7D-3E2B-4307-8BB1-4FAA66564213}"/>
                </a:ext>
              </a:extLst>
            </p:cNvPr>
            <p:cNvSpPr/>
            <p:nvPr/>
          </p:nvSpPr>
          <p:spPr>
            <a:xfrm>
              <a:off x="5836920" y="3747561"/>
              <a:ext cx="230774" cy="500401"/>
            </a:xfrm>
            <a:prstGeom prst="rect">
              <a:avLst/>
            </a:prstGeom>
            <a:solidFill>
              <a:srgbClr val="215CC1"/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0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B4C26BA-BC96-44E7-ABF0-216B1AEA0D12}"/>
              </a:ext>
            </a:extLst>
          </p:cNvPr>
          <p:cNvGrpSpPr/>
          <p:nvPr/>
        </p:nvGrpSpPr>
        <p:grpSpPr>
          <a:xfrm>
            <a:off x="1620202" y="1087118"/>
            <a:ext cx="9057958" cy="2905911"/>
            <a:chOff x="1620202" y="1087118"/>
            <a:chExt cx="9057958" cy="290591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ABB6F9E-4C6D-438D-A10D-20109D3B157F}"/>
                </a:ext>
              </a:extLst>
            </p:cNvPr>
            <p:cNvGrpSpPr/>
            <p:nvPr/>
          </p:nvGrpSpPr>
          <p:grpSpPr>
            <a:xfrm>
              <a:off x="1620202" y="1087118"/>
              <a:ext cx="9057958" cy="2536579"/>
              <a:chOff x="1620202" y="1087118"/>
              <a:chExt cx="9057958" cy="2536579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609D03E-73D7-4D1E-A113-B48ACC48044D}"/>
                  </a:ext>
                </a:extLst>
              </p:cNvPr>
              <p:cNvGrpSpPr/>
              <p:nvPr/>
            </p:nvGrpSpPr>
            <p:grpSpPr>
              <a:xfrm>
                <a:off x="2771478" y="1087118"/>
                <a:ext cx="7906682" cy="2536579"/>
                <a:chOff x="2771478" y="1087118"/>
                <a:chExt cx="7906682" cy="2536579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D587B3E-73B1-40F1-914A-AFC9EF39D76F}"/>
                    </a:ext>
                  </a:extLst>
                </p:cNvPr>
                <p:cNvGrpSpPr/>
                <p:nvPr/>
              </p:nvGrpSpPr>
              <p:grpSpPr>
                <a:xfrm>
                  <a:off x="2771479" y="1087118"/>
                  <a:ext cx="6649039" cy="371283"/>
                  <a:chOff x="2771479" y="1411281"/>
                  <a:chExt cx="6419654" cy="556563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41A17CEA-3658-4400-B2B4-58642ECC2FFD}"/>
                      </a:ext>
                    </a:extLst>
                  </p:cNvPr>
                  <p:cNvSpPr/>
                  <p:nvPr/>
                </p:nvSpPr>
                <p:spPr>
                  <a:xfrm>
                    <a:off x="3725125" y="1411283"/>
                    <a:ext cx="5466008" cy="55656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Body</a:t>
                    </a:r>
                    <a:endPara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351AED23-E87C-41FC-B8AA-57E359E61DC0}"/>
                      </a:ext>
                    </a:extLst>
                  </p:cNvPr>
                  <p:cNvSpPr/>
                  <p:nvPr/>
                </p:nvSpPr>
                <p:spPr>
                  <a:xfrm>
                    <a:off x="2771479" y="1411281"/>
                    <a:ext cx="953646" cy="55656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 (32B)</a:t>
                    </a:r>
                    <a:endParaRPr lang="zh-CN" altLang="en-US" sz="2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BF767A64-E4C8-411F-AE31-199E7BA16307}"/>
                    </a:ext>
                  </a:extLst>
                </p:cNvPr>
                <p:cNvCxnSpPr>
                  <a:cxnSpLocks/>
                  <a:stCxn id="5" idx="1"/>
                  <a:endCxn id="18" idx="1"/>
                </p:cNvCxnSpPr>
                <p:nvPr/>
              </p:nvCxnSpPr>
              <p:spPr>
                <a:xfrm flipH="1">
                  <a:off x="2771478" y="1272759"/>
                  <a:ext cx="1" cy="87256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562B4FE4-7DAD-44B5-9F77-7D54B8BCC54E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>
                  <a:off x="3759200" y="1458402"/>
                  <a:ext cx="5528138" cy="501518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A8E51E3-32D3-40AA-B1FC-990FC8965321}"/>
                    </a:ext>
                  </a:extLst>
                </p:cNvPr>
                <p:cNvSpPr/>
                <p:nvPr/>
              </p:nvSpPr>
              <p:spPr>
                <a:xfrm>
                  <a:off x="2771478" y="1959919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magic num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4FE6955-427B-4B81-A37B-9348E58CB1F0}"/>
                    </a:ext>
                  </a:extLst>
                </p:cNvPr>
                <p:cNvSpPr/>
                <p:nvPr/>
              </p:nvSpPr>
              <p:spPr>
                <a:xfrm>
                  <a:off x="6095999" y="1959919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flag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D223E3E-9B00-4011-8A36-6E52180CFD4F}"/>
                    </a:ext>
                  </a:extLst>
                </p:cNvPr>
                <p:cNvSpPr/>
                <p:nvPr/>
              </p:nvSpPr>
              <p:spPr>
                <a:xfrm>
                  <a:off x="2771478" y="2329253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A323969-07E9-4D55-A224-4B23E367B107}"/>
                    </a:ext>
                  </a:extLst>
                </p:cNvPr>
                <p:cNvSpPr/>
                <p:nvPr/>
              </p:nvSpPr>
              <p:spPr>
                <a:xfrm>
                  <a:off x="6095999" y="2329163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file type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9366B2F-F7C8-419E-8E86-E6C969F67632}"/>
                    </a:ext>
                  </a:extLst>
                </p:cNvPr>
                <p:cNvSpPr/>
                <p:nvPr/>
              </p:nvSpPr>
              <p:spPr>
                <a:xfrm>
                  <a:off x="9154159" y="1959920"/>
                  <a:ext cx="266357" cy="3680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4CDA0A8-F234-4978-85D3-B88882822D33}"/>
                    </a:ext>
                  </a:extLst>
                </p:cNvPr>
                <p:cNvSpPr/>
                <p:nvPr/>
              </p:nvSpPr>
              <p:spPr>
                <a:xfrm>
                  <a:off x="8887798" y="1959920"/>
                  <a:ext cx="266357" cy="36553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A1835BC-C114-4CF1-A916-52DA21BDB5C8}"/>
                    </a:ext>
                  </a:extLst>
                </p:cNvPr>
                <p:cNvSpPr/>
                <p:nvPr/>
              </p:nvSpPr>
              <p:spPr>
                <a:xfrm>
                  <a:off x="2771478" y="2696254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ino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0E3054C-FCD1-4279-A6AB-FCF2946E6578}"/>
                    </a:ext>
                  </a:extLst>
                </p:cNvPr>
                <p:cNvSpPr/>
                <p:nvPr/>
              </p:nvSpPr>
              <p:spPr>
                <a:xfrm>
                  <a:off x="6095999" y="2696254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version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3B4801A-E433-4229-8488-101CFDCF99BA}"/>
                    </a:ext>
                  </a:extLst>
                </p:cNvPr>
                <p:cNvSpPr/>
                <p:nvPr/>
              </p:nvSpPr>
              <p:spPr>
                <a:xfrm>
                  <a:off x="2771478" y="3068231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crc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815DF59-786E-43CF-BE14-28FF06FDD86B}"/>
                    </a:ext>
                  </a:extLst>
                </p:cNvPr>
                <p:cNvSpPr/>
                <p:nvPr/>
              </p:nvSpPr>
              <p:spPr>
                <a:xfrm>
                  <a:off x="6095999" y="3068231"/>
                  <a:ext cx="3324521" cy="370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padding</a:t>
                  </a:r>
                  <a:endPara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49FDDE2-A78E-45E9-874C-B02783DBADBB}"/>
                    </a:ext>
                  </a:extLst>
                </p:cNvPr>
                <p:cNvSpPr txBox="1"/>
                <p:nvPr/>
              </p:nvSpPr>
              <p:spPr>
                <a:xfrm>
                  <a:off x="9621520" y="2140789"/>
                  <a:ext cx="6502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64b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CF7DB3F-28BA-4F46-8254-FA0D741E349B}"/>
                    </a:ext>
                  </a:extLst>
                </p:cNvPr>
                <p:cNvSpPr txBox="1"/>
                <p:nvPr/>
              </p:nvSpPr>
              <p:spPr>
                <a:xfrm>
                  <a:off x="9621520" y="2510121"/>
                  <a:ext cx="934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128b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B601E4B-C6A1-4A24-93EE-9AF2A9E55222}"/>
                    </a:ext>
                  </a:extLst>
                </p:cNvPr>
                <p:cNvSpPr txBox="1"/>
                <p:nvPr/>
              </p:nvSpPr>
              <p:spPr>
                <a:xfrm>
                  <a:off x="9621520" y="2882388"/>
                  <a:ext cx="1056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192b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486BA9-4E12-4FFF-8AE5-E12AAA94A754}"/>
                    </a:ext>
                  </a:extLst>
                </p:cNvPr>
                <p:cNvSpPr txBox="1"/>
                <p:nvPr/>
              </p:nvSpPr>
              <p:spPr>
                <a:xfrm>
                  <a:off x="9621520" y="3254365"/>
                  <a:ext cx="9347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256b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F0842E7-DDA4-47BC-B59F-28BC961A8E19}"/>
                  </a:ext>
                </a:extLst>
              </p:cNvPr>
              <p:cNvSpPr txBox="1"/>
              <p:nvPr/>
            </p:nvSpPr>
            <p:spPr>
              <a:xfrm>
                <a:off x="1620202" y="1087118"/>
                <a:ext cx="884909" cy="37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6682944-7FBB-4FED-A509-3C331E37B166}"/>
                </a:ext>
              </a:extLst>
            </p:cNvPr>
            <p:cNvSpPr txBox="1"/>
            <p:nvPr/>
          </p:nvSpPr>
          <p:spPr>
            <a:xfrm>
              <a:off x="4493442" y="3623697"/>
              <a:ext cx="3205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HOIT_RAW_HEADER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9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FA58DB3F-16BA-4D81-9707-D2C5AE7527D9}"/>
              </a:ext>
            </a:extLst>
          </p:cNvPr>
          <p:cNvGrpSpPr/>
          <p:nvPr/>
        </p:nvGrpSpPr>
        <p:grpSpPr>
          <a:xfrm>
            <a:off x="7035123" y="1336494"/>
            <a:ext cx="3893026" cy="5156381"/>
            <a:chOff x="7035123" y="1336494"/>
            <a:chExt cx="3893026" cy="5156381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D3E0CA1C-8DCC-47D7-A2E0-C2DF3BF04A5F}"/>
                </a:ext>
              </a:extLst>
            </p:cNvPr>
            <p:cNvGrpSpPr/>
            <p:nvPr/>
          </p:nvGrpSpPr>
          <p:grpSpPr>
            <a:xfrm>
              <a:off x="7035123" y="1336494"/>
              <a:ext cx="3893026" cy="5156381"/>
              <a:chOff x="1456119" y="1304744"/>
              <a:chExt cx="3893026" cy="5156381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729BB0BF-5240-4E85-88AF-9853164C752B}"/>
                  </a:ext>
                </a:extLst>
              </p:cNvPr>
              <p:cNvGrpSpPr/>
              <p:nvPr/>
            </p:nvGrpSpPr>
            <p:grpSpPr>
              <a:xfrm>
                <a:off x="1865757" y="1624965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91A2D72C-72E1-42B7-ABE6-C5705653C639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0020CA74-79CE-4F1D-BFBB-EDAAD2E9A49E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F658B2B1-23D7-4B77-B08F-8E83022F077C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25C4782A-5DDC-4F3B-A94C-D103EA5305E7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259F71D3-F076-4B8C-B946-11AA253D48F9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FA236403-D361-44EF-B6D9-EF871C000820}"/>
                  </a:ext>
                </a:extLst>
              </p:cNvPr>
              <p:cNvGrpSpPr/>
              <p:nvPr/>
            </p:nvGrpSpPr>
            <p:grpSpPr>
              <a:xfrm>
                <a:off x="1865757" y="2905125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CF125A21-63B0-47C6-938D-CC274152B09C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6F5BF1CD-FEBA-42D1-9AA1-06792BBCD6CB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4FD70387-B2E9-4FC3-816A-F1475C549CCE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5C8FC240-AA6D-4A6B-8A64-8F57D54C631F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9AAEFF7E-E0CE-40C8-90FF-F57B44518886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AECDDFF8-7AD8-4FFC-B48D-B2063AD48428}"/>
                  </a:ext>
                </a:extLst>
              </p:cNvPr>
              <p:cNvGrpSpPr/>
              <p:nvPr/>
            </p:nvGrpSpPr>
            <p:grpSpPr>
              <a:xfrm>
                <a:off x="1865757" y="4256723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4397FE17-B6F2-4F9F-B89B-C1D57CC2CBFD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phys_addr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285BA8CA-E732-4988-88CA-CCC3F2CCBC6C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totlen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026A1E9D-DB70-45A3-AD4E-99A22C0B79E8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next_logic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A84D1CA9-79E2-458C-A7C2-1B67CC046588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next_phys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3E7129CB-EF55-455B-81BC-D25887FB21D1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is_obseleted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5" name="连接符: 肘形 124">
                <a:extLst>
                  <a:ext uri="{FF2B5EF4-FFF2-40B4-BE49-F238E27FC236}">
                    <a16:creationId xmlns:a16="http://schemas.microsoft.com/office/drawing/2014/main" id="{39C71342-2143-4944-867B-3751E9321348}"/>
                  </a:ext>
                </a:extLst>
              </p:cNvPr>
              <p:cNvCxnSpPr>
                <a:cxnSpLocks/>
                <a:stCxn id="158" idx="1"/>
                <a:endCxn id="146" idx="1"/>
              </p:cNvCxnSpPr>
              <p:nvPr/>
            </p:nvCxnSpPr>
            <p:spPr>
              <a:xfrm rot="10800000" flipV="1">
                <a:off x="1865757" y="2148840"/>
                <a:ext cx="12700" cy="2212658"/>
              </a:xfrm>
              <a:prstGeom prst="bentConnector3">
                <a:avLst>
                  <a:gd name="adj1" fmla="val 6600000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6" name="连接符: 肘形 125">
                <a:extLst>
                  <a:ext uri="{FF2B5EF4-FFF2-40B4-BE49-F238E27FC236}">
                    <a16:creationId xmlns:a16="http://schemas.microsoft.com/office/drawing/2014/main" id="{734EA828-554B-47F2-9760-6515BFF4E452}"/>
                  </a:ext>
                </a:extLst>
              </p:cNvPr>
              <p:cNvCxnSpPr>
                <a:cxnSpLocks/>
                <a:stCxn id="159" idx="1"/>
                <a:endCxn id="151" idx="1"/>
              </p:cNvCxnSpPr>
              <p:nvPr/>
            </p:nvCxnSpPr>
            <p:spPr>
              <a:xfrm rot="10800000" flipV="1">
                <a:off x="1865757" y="2358390"/>
                <a:ext cx="12700" cy="651510"/>
              </a:xfrm>
              <a:prstGeom prst="bentConnector3">
                <a:avLst>
                  <a:gd name="adj1" fmla="val 3480000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7" name="连接符: 肘形 126">
                <a:extLst>
                  <a:ext uri="{FF2B5EF4-FFF2-40B4-BE49-F238E27FC236}">
                    <a16:creationId xmlns:a16="http://schemas.microsoft.com/office/drawing/2014/main" id="{C7FE6042-E711-4D07-B14C-34FD8AD38FB4}"/>
                  </a:ext>
                </a:extLst>
              </p:cNvPr>
              <p:cNvCxnSpPr>
                <a:cxnSpLocks/>
                <a:stCxn id="154" idx="1"/>
              </p:cNvCxnSpPr>
              <p:nvPr/>
            </p:nvCxnSpPr>
            <p:spPr>
              <a:xfrm rot="10800000" flipV="1">
                <a:off x="1456119" y="3638550"/>
                <a:ext cx="409638" cy="432340"/>
              </a:xfrm>
              <a:prstGeom prst="bentConnector2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9F94B280-4E08-4C79-B402-CD9FBB41F1CF}"/>
                  </a:ext>
                </a:extLst>
              </p:cNvPr>
              <p:cNvCxnSpPr>
                <a:endCxn id="146" idx="1"/>
              </p:cNvCxnSpPr>
              <p:nvPr/>
            </p:nvCxnSpPr>
            <p:spPr>
              <a:xfrm>
                <a:off x="1456119" y="4070890"/>
                <a:ext cx="409638" cy="29060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7E35BEF-C0CC-4866-8495-DD0F5E0F8745}"/>
                  </a:ext>
                </a:extLst>
              </p:cNvPr>
              <p:cNvGrpSpPr/>
              <p:nvPr/>
            </p:nvGrpSpPr>
            <p:grpSpPr>
              <a:xfrm>
                <a:off x="3588798" y="4990148"/>
                <a:ext cx="1291590" cy="1047750"/>
                <a:chOff x="1884045" y="1640205"/>
                <a:chExt cx="1291590" cy="1047750"/>
              </a:xfrm>
            </p:grpSpPr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4F7F8652-B56C-4401-8C48-077D0AA744B3}"/>
                    </a:ext>
                  </a:extLst>
                </p:cNvPr>
                <p:cNvSpPr/>
                <p:nvPr/>
              </p:nvSpPr>
              <p:spPr>
                <a:xfrm>
                  <a:off x="1884045" y="1640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HOITC_ino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091FDD5-11C6-4AE6-B248-90D336CFB13C}"/>
                    </a:ext>
                  </a:extLst>
                </p:cNvPr>
                <p:cNvSpPr/>
                <p:nvPr/>
              </p:nvSpPr>
              <p:spPr>
                <a:xfrm>
                  <a:off x="1884045" y="1849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HOITC_next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7284FF11-CA4F-4EB6-9DC6-53D90E289861}"/>
                    </a:ext>
                  </a:extLst>
                </p:cNvPr>
                <p:cNvSpPr/>
                <p:nvPr/>
              </p:nvSpPr>
              <p:spPr>
                <a:xfrm>
                  <a:off x="1884045" y="2059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HOITC_nodes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A558D427-6760-47BC-937C-ACA1F8C048DA}"/>
                    </a:ext>
                  </a:extLst>
                </p:cNvPr>
                <p:cNvSpPr/>
                <p:nvPr/>
              </p:nvSpPr>
              <p:spPr>
                <a:xfrm>
                  <a:off x="1884045" y="2268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HOITC_nlink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5FFF621F-6ACA-48F9-8F02-E424B8C0FF27}"/>
                    </a:ext>
                  </a:extLst>
                </p:cNvPr>
                <p:cNvSpPr/>
                <p:nvPr/>
              </p:nvSpPr>
              <p:spPr>
                <a:xfrm>
                  <a:off x="1884045" y="2478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42F7218-B6F0-436B-BF41-C667892232FE}"/>
                  </a:ext>
                </a:extLst>
              </p:cNvPr>
              <p:cNvSpPr txBox="1"/>
              <p:nvPr/>
            </p:nvSpPr>
            <p:spPr>
              <a:xfrm>
                <a:off x="1660938" y="1304744"/>
                <a:ext cx="1927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HOIT_RAW_INFO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连接符: 肘形 130">
                <a:extLst>
                  <a:ext uri="{FF2B5EF4-FFF2-40B4-BE49-F238E27FC236}">
                    <a16:creationId xmlns:a16="http://schemas.microsoft.com/office/drawing/2014/main" id="{506FDBE3-2395-4BC9-B282-221C4947CE60}"/>
                  </a:ext>
                </a:extLst>
              </p:cNvPr>
              <p:cNvCxnSpPr>
                <a:cxnSpLocks/>
                <a:stCxn id="149" idx="3"/>
                <a:endCxn id="145" idx="1"/>
              </p:cNvCxnSpPr>
              <p:nvPr/>
            </p:nvCxnSpPr>
            <p:spPr>
              <a:xfrm>
                <a:off x="3157347" y="4990148"/>
                <a:ext cx="431451" cy="942975"/>
              </a:xfrm>
              <a:prstGeom prst="bentConnector3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2" name="连接符: 肘形 131">
                <a:extLst>
                  <a:ext uri="{FF2B5EF4-FFF2-40B4-BE49-F238E27FC236}">
                    <a16:creationId xmlns:a16="http://schemas.microsoft.com/office/drawing/2014/main" id="{FA4CBA0D-921E-48D2-A654-8AE9A1738A6C}"/>
                  </a:ext>
                </a:extLst>
              </p:cNvPr>
              <p:cNvCxnSpPr>
                <a:cxnSpLocks/>
                <a:stCxn id="143" idx="3"/>
                <a:endCxn id="156" idx="3"/>
              </p:cNvCxnSpPr>
              <p:nvPr/>
            </p:nvCxnSpPr>
            <p:spPr>
              <a:xfrm flipH="1" flipV="1">
                <a:off x="3157347" y="1729740"/>
                <a:ext cx="1723041" cy="3784283"/>
              </a:xfrm>
              <a:prstGeom prst="bentConnector3">
                <a:avLst>
                  <a:gd name="adj1" fmla="val -13267"/>
                </a:avLst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25AF1CE6-B57F-42AD-ABD4-2B2852E8269E}"/>
                  </a:ext>
                </a:extLst>
              </p:cNvPr>
              <p:cNvSpPr txBox="1"/>
              <p:nvPr/>
            </p:nvSpPr>
            <p:spPr>
              <a:xfrm>
                <a:off x="3120041" y="6184126"/>
                <a:ext cx="22291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HOIT_INODE_CACHE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5E39326-4FC7-42D6-BBD9-14B0380F2394}"/>
                  </a:ext>
                </a:extLst>
              </p:cNvPr>
              <p:cNvCxnSpPr>
                <a:cxnSpLocks/>
                <a:stCxn id="153" idx="3"/>
              </p:cNvCxnSpPr>
              <p:nvPr/>
            </p:nvCxnSpPr>
            <p:spPr>
              <a:xfrm flipV="1">
                <a:off x="3157347" y="3324225"/>
                <a:ext cx="693293" cy="1047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136951EF-9B71-4CB4-B4E3-E0F1246E82D8}"/>
                  </a:ext>
                </a:extLst>
              </p:cNvPr>
              <p:cNvCxnSpPr>
                <a:cxnSpLocks/>
                <a:stCxn id="154" idx="3"/>
              </p:cNvCxnSpPr>
              <p:nvPr/>
            </p:nvCxnSpPr>
            <p:spPr>
              <a:xfrm>
                <a:off x="3157347" y="3638550"/>
                <a:ext cx="678085" cy="1233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7F677412-DA83-4C94-B448-086F4C5DC444}"/>
                  </a:ext>
                </a:extLst>
              </p:cNvPr>
              <p:cNvSpPr txBox="1"/>
              <p:nvPr/>
            </p:nvSpPr>
            <p:spPr>
              <a:xfrm>
                <a:off x="3879975" y="3139559"/>
                <a:ext cx="14691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逻辑邻接节点</a:t>
                </a:r>
              </a:p>
            </p:txBody>
          </p: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3ED373DA-5849-4EF4-BE09-196463CBCB1B}"/>
                  </a:ext>
                </a:extLst>
              </p:cNvPr>
              <p:cNvSpPr txBox="1"/>
              <p:nvPr/>
            </p:nvSpPr>
            <p:spPr>
              <a:xfrm>
                <a:off x="3877896" y="3649225"/>
                <a:ext cx="1291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物理邻接节点</a:t>
                </a: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179CADBF-C817-4B9A-9C38-BC9A0080F4E7}"/>
                  </a:ext>
                </a:extLst>
              </p:cNvPr>
              <p:cNvCxnSpPr>
                <a:cxnSpLocks/>
                <a:stCxn id="151" idx="3"/>
              </p:cNvCxnSpPr>
              <p:nvPr/>
            </p:nvCxnSpPr>
            <p:spPr>
              <a:xfrm flipV="1">
                <a:off x="3157347" y="2676525"/>
                <a:ext cx="678085" cy="33337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50455F5-3359-46AD-A72E-96E4EF011C17}"/>
                  </a:ext>
                </a:extLst>
              </p:cNvPr>
              <p:cNvSpPr txBox="1"/>
              <p:nvPr/>
            </p:nvSpPr>
            <p:spPr>
              <a:xfrm>
                <a:off x="3877896" y="2507217"/>
                <a:ext cx="14712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节点物理地址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312CB8D-3483-492F-9527-953F06195D7D}"/>
                  </a:ext>
                </a:extLst>
              </p:cNvPr>
              <p:cNvSpPr txBox="1"/>
              <p:nvPr/>
            </p:nvSpPr>
            <p:spPr>
              <a:xfrm>
                <a:off x="3881152" y="4113540"/>
                <a:ext cx="11125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是否过期</a:t>
                </a:r>
              </a:p>
            </p:txBody>
          </p:sp>
        </p:grp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1A499E2-CE3E-43D3-A5AD-54C69FFE8095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>
              <a:off x="8736351" y="3879850"/>
              <a:ext cx="678085" cy="349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1873B5-BAFB-47DD-9BB4-7249FD0F4CEA}"/>
              </a:ext>
            </a:extLst>
          </p:cNvPr>
          <p:cNvGrpSpPr/>
          <p:nvPr/>
        </p:nvGrpSpPr>
        <p:grpSpPr>
          <a:xfrm>
            <a:off x="2190911" y="1635718"/>
            <a:ext cx="2030187" cy="1689479"/>
            <a:chOff x="2190911" y="1635718"/>
            <a:chExt cx="2030187" cy="16894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4E5B19F-6297-40ED-A310-6DDEFB4EDBCD}"/>
                </a:ext>
              </a:extLst>
            </p:cNvPr>
            <p:cNvGrpSpPr/>
            <p:nvPr/>
          </p:nvGrpSpPr>
          <p:grpSpPr>
            <a:xfrm>
              <a:off x="2499250" y="1635718"/>
              <a:ext cx="1408286" cy="1257300"/>
              <a:chOff x="2468770" y="1656715"/>
              <a:chExt cx="1408286" cy="12573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E7F1049-9056-4AAF-970C-6B7A5415EBB6}"/>
                  </a:ext>
                </a:extLst>
              </p:cNvPr>
              <p:cNvSpPr/>
              <p:nvPr/>
            </p:nvSpPr>
            <p:spPr>
              <a:xfrm>
                <a:off x="2468770" y="165671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HOITFD_next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050185B-97AF-45D5-810B-D45BB4A94E8F}"/>
                  </a:ext>
                </a:extLst>
              </p:cNvPr>
              <p:cNvSpPr/>
              <p:nvPr/>
            </p:nvSpPr>
            <p:spPr>
              <a:xfrm>
                <a:off x="2468770" y="186626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HOITFD_raw_info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A8A7119-B985-4AEA-9E14-77E50369C13C}"/>
                  </a:ext>
                </a:extLst>
              </p:cNvPr>
              <p:cNvSpPr/>
              <p:nvPr/>
            </p:nvSpPr>
            <p:spPr>
              <a:xfrm>
                <a:off x="2468770" y="207581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HOITFD_offset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0B86175-EC2E-490B-80C1-DD4F2E6E9C34}"/>
                  </a:ext>
                </a:extLst>
              </p:cNvPr>
              <p:cNvSpPr/>
              <p:nvPr/>
            </p:nvSpPr>
            <p:spPr>
              <a:xfrm>
                <a:off x="2468770" y="228536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HOITFD_length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B71C863-5BDE-47FA-93A2-B082FE4A02C7}"/>
                  </a:ext>
                </a:extLst>
              </p:cNvPr>
              <p:cNvSpPr/>
              <p:nvPr/>
            </p:nvSpPr>
            <p:spPr>
              <a:xfrm>
                <a:off x="2468770" y="249491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HOITFD_file_tp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47B468F-D8F9-4037-9982-FA74B43F041F}"/>
                  </a:ext>
                </a:extLst>
              </p:cNvPr>
              <p:cNvSpPr/>
              <p:nvPr/>
            </p:nvSpPr>
            <p:spPr>
              <a:xfrm>
                <a:off x="2468770" y="2704465"/>
                <a:ext cx="1408286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HOITFD_version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158256B-54BB-4E05-8241-41712139B4BD}"/>
                </a:ext>
              </a:extLst>
            </p:cNvPr>
            <p:cNvSpPr txBox="1"/>
            <p:nvPr/>
          </p:nvSpPr>
          <p:spPr>
            <a:xfrm>
              <a:off x="2190911" y="3048198"/>
              <a:ext cx="2030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HOIT_FULL_DNODE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CF80B9-92C8-4D08-87B2-9E967E48D72E}"/>
              </a:ext>
            </a:extLst>
          </p:cNvPr>
          <p:cNvGrpSpPr/>
          <p:nvPr/>
        </p:nvGrpSpPr>
        <p:grpSpPr>
          <a:xfrm>
            <a:off x="2239463" y="4001799"/>
            <a:ext cx="1927860" cy="2582049"/>
            <a:chOff x="2239463" y="3974148"/>
            <a:chExt cx="1927860" cy="2582049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F5B9CAC-C335-4918-A58B-7AFEE4C09F2A}"/>
                </a:ext>
              </a:extLst>
            </p:cNvPr>
            <p:cNvSpPr/>
            <p:nvPr/>
          </p:nvSpPr>
          <p:spPr>
            <a:xfrm>
              <a:off x="2499250" y="397414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HOITN_mode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DDE8B81-42A0-4A6F-8C08-49B9AE6B3614}"/>
                </a:ext>
              </a:extLst>
            </p:cNvPr>
            <p:cNvSpPr/>
            <p:nvPr/>
          </p:nvSpPr>
          <p:spPr>
            <a:xfrm>
              <a:off x="2499250" y="418369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HOITN_fragtree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A08CFC0-1BDC-4B43-864D-D66B5CCE0326}"/>
                </a:ext>
              </a:extLst>
            </p:cNvPr>
            <p:cNvSpPr/>
            <p:nvPr/>
          </p:nvSpPr>
          <p:spPr>
            <a:xfrm>
              <a:off x="2499250" y="439324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HOITN_dents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BDF007F-E06E-4B48-BCBB-64D117F554C1}"/>
                </a:ext>
              </a:extLst>
            </p:cNvPr>
            <p:cNvSpPr/>
            <p:nvPr/>
          </p:nvSpPr>
          <p:spPr>
            <a:xfrm>
              <a:off x="2499250" y="460279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HOITN_meta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78283EB-C5CD-4BEB-96AC-23D9F933DE6C}"/>
                </a:ext>
              </a:extLst>
            </p:cNvPr>
            <p:cNvSpPr/>
            <p:nvPr/>
          </p:nvSpPr>
          <p:spPr>
            <a:xfrm>
              <a:off x="2499250" y="481234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HOITN_ic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DC9130D-23D1-4746-B76F-42ABF2EF06F6}"/>
                </a:ext>
              </a:extLst>
            </p:cNvPr>
            <p:cNvSpPr/>
            <p:nvPr/>
          </p:nvSpPr>
          <p:spPr>
            <a:xfrm>
              <a:off x="2499250" y="502189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HOITN_volume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1E28494-55B6-4E3D-B141-FB8E8DC01013}"/>
                </a:ext>
              </a:extLst>
            </p:cNvPr>
            <p:cNvSpPr/>
            <p:nvPr/>
          </p:nvSpPr>
          <p:spPr>
            <a:xfrm>
              <a:off x="2499250" y="523144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HOITN_ino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5CBC99D-806F-4C14-9667-60970C0EE11B}"/>
                </a:ext>
              </a:extLst>
            </p:cNvPr>
            <p:cNvSpPr/>
            <p:nvPr/>
          </p:nvSpPr>
          <p:spPr>
            <a:xfrm>
              <a:off x="2499250" y="544099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HOITN_pcLink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18ECC716-BC1E-4BF7-B6A3-6ADCD503FBC6}"/>
                </a:ext>
              </a:extLst>
            </p:cNvPr>
            <p:cNvSpPr/>
            <p:nvPr/>
          </p:nvSpPr>
          <p:spPr>
            <a:xfrm>
              <a:off x="2499250" y="565054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6C5E354-1A24-41A1-9B4F-FF3C06307A09}"/>
                </a:ext>
              </a:extLst>
            </p:cNvPr>
            <p:cNvSpPr/>
            <p:nvPr/>
          </p:nvSpPr>
          <p:spPr>
            <a:xfrm>
              <a:off x="2499250" y="5860098"/>
              <a:ext cx="1408286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HOITN_stVSize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DA5E6B1-2702-4F4C-AAD0-A6768FA38C02}"/>
                </a:ext>
              </a:extLst>
            </p:cNvPr>
            <p:cNvSpPr txBox="1"/>
            <p:nvPr/>
          </p:nvSpPr>
          <p:spPr>
            <a:xfrm>
              <a:off x="2239463" y="6279198"/>
              <a:ext cx="1927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 HOIT_INODE_INFO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88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924BFE6-6A3C-4B81-9C69-96F565D3B5F7}"/>
              </a:ext>
            </a:extLst>
          </p:cNvPr>
          <p:cNvGrpSpPr/>
          <p:nvPr/>
        </p:nvGrpSpPr>
        <p:grpSpPr>
          <a:xfrm>
            <a:off x="957705" y="948873"/>
            <a:ext cx="10564453" cy="5234310"/>
            <a:chOff x="1429045" y="1552188"/>
            <a:chExt cx="10564453" cy="5234310"/>
          </a:xfrm>
        </p:grpSpPr>
        <p:pic>
          <p:nvPicPr>
            <p:cNvPr id="193" name="Picture 4" descr="How To Open File With JFFS2 Extension? - File Extension .JFFS2">
              <a:extLst>
                <a:ext uri="{FF2B5EF4-FFF2-40B4-BE49-F238E27FC236}">
                  <a16:creationId xmlns:a16="http://schemas.microsoft.com/office/drawing/2014/main" id="{5B6B03B2-8FFA-4FA6-9495-0EB2270180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997" y="4611498"/>
              <a:ext cx="1215957" cy="1215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7595C44-E75E-4760-9325-52465C6D93E4}"/>
                </a:ext>
              </a:extLst>
            </p:cNvPr>
            <p:cNvSpPr/>
            <p:nvPr/>
          </p:nvSpPr>
          <p:spPr>
            <a:xfrm>
              <a:off x="1883664" y="5254752"/>
              <a:ext cx="853440" cy="286512"/>
            </a:xfrm>
            <a:prstGeom prst="rect">
              <a:avLst/>
            </a:prstGeom>
            <a:solidFill>
              <a:srgbClr val="576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37FB186C-141B-43E0-A887-D3889FB0176E}"/>
                </a:ext>
              </a:extLst>
            </p:cNvPr>
            <p:cNvSpPr txBox="1"/>
            <p:nvPr/>
          </p:nvSpPr>
          <p:spPr>
            <a:xfrm>
              <a:off x="1840992" y="5214680"/>
              <a:ext cx="987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HOITFS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A62B6067-26C9-49D3-B94E-AFB56FD6CD3E}"/>
                </a:ext>
              </a:extLst>
            </p:cNvPr>
            <p:cNvSpPr/>
            <p:nvPr/>
          </p:nvSpPr>
          <p:spPr>
            <a:xfrm>
              <a:off x="5035676" y="5541264"/>
              <a:ext cx="5245099" cy="47036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01F84FDE-0A25-4ED7-86C8-D0D51F271E47}"/>
                </a:ext>
              </a:extLst>
            </p:cNvPr>
            <p:cNvGrpSpPr/>
            <p:nvPr/>
          </p:nvGrpSpPr>
          <p:grpSpPr>
            <a:xfrm>
              <a:off x="5536005" y="5546673"/>
              <a:ext cx="417052" cy="469008"/>
              <a:chOff x="5951439" y="5554001"/>
              <a:chExt cx="721259" cy="469008"/>
            </a:xfrm>
          </p:grpSpPr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6CB5F318-2A12-4F02-9700-ACB1A87EE7B4}"/>
                  </a:ext>
                </a:extLst>
              </p:cNvPr>
              <p:cNvSpPr/>
              <p:nvPr/>
            </p:nvSpPr>
            <p:spPr>
              <a:xfrm>
                <a:off x="6104204" y="5554001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BD0F60A-93DD-4470-9FFA-1E257B8B9EF9}"/>
                  </a:ext>
                </a:extLst>
              </p:cNvPr>
              <p:cNvSpPr/>
              <p:nvPr/>
            </p:nvSpPr>
            <p:spPr>
              <a:xfrm>
                <a:off x="5951439" y="5556076"/>
                <a:ext cx="155916" cy="466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9AA47C70-1284-4152-A808-6E04BB5B4CED}"/>
                </a:ext>
              </a:extLst>
            </p:cNvPr>
            <p:cNvGrpSpPr/>
            <p:nvPr/>
          </p:nvGrpSpPr>
          <p:grpSpPr>
            <a:xfrm>
              <a:off x="6594799" y="5548650"/>
              <a:ext cx="418874" cy="466933"/>
              <a:chOff x="5940084" y="5544697"/>
              <a:chExt cx="724410" cy="466933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89079199-6423-46B6-BC59-ECDD93F7B7B6}"/>
                  </a:ext>
                </a:extLst>
              </p:cNvPr>
              <p:cNvSpPr/>
              <p:nvPr/>
            </p:nvSpPr>
            <p:spPr>
              <a:xfrm>
                <a:off x="6096000" y="5544697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03E55D14-A040-418C-9A4C-9F49AFD5CC12}"/>
                  </a:ext>
                </a:extLst>
              </p:cNvPr>
              <p:cNvSpPr/>
              <p:nvPr/>
            </p:nvSpPr>
            <p:spPr>
              <a:xfrm>
                <a:off x="5940084" y="5544697"/>
                <a:ext cx="155916" cy="466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656FB150-D9AD-4364-95E7-EDAAF53DF034}"/>
                </a:ext>
              </a:extLst>
            </p:cNvPr>
            <p:cNvGrpSpPr/>
            <p:nvPr/>
          </p:nvGrpSpPr>
          <p:grpSpPr>
            <a:xfrm>
              <a:off x="7158577" y="5545685"/>
              <a:ext cx="418874" cy="466933"/>
              <a:chOff x="5940084" y="5544697"/>
              <a:chExt cx="724410" cy="466933"/>
            </a:xfrm>
          </p:grpSpPr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ED00CE2F-59FC-4A5D-8011-4A7B8BAB0AD7}"/>
                  </a:ext>
                </a:extLst>
              </p:cNvPr>
              <p:cNvSpPr/>
              <p:nvPr/>
            </p:nvSpPr>
            <p:spPr>
              <a:xfrm>
                <a:off x="6096000" y="5544697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DC85E1FD-9DFA-4B67-83F7-B304DAF09DD1}"/>
                  </a:ext>
                </a:extLst>
              </p:cNvPr>
              <p:cNvSpPr/>
              <p:nvPr/>
            </p:nvSpPr>
            <p:spPr>
              <a:xfrm>
                <a:off x="5940084" y="5544697"/>
                <a:ext cx="155916" cy="466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484D0199-7812-4E99-8738-EECB06B14DDC}"/>
                </a:ext>
              </a:extLst>
            </p:cNvPr>
            <p:cNvGrpSpPr/>
            <p:nvPr/>
          </p:nvGrpSpPr>
          <p:grpSpPr>
            <a:xfrm>
              <a:off x="7677393" y="5546673"/>
              <a:ext cx="418874" cy="466933"/>
              <a:chOff x="5940084" y="5544697"/>
              <a:chExt cx="724410" cy="466933"/>
            </a:xfrm>
          </p:grpSpPr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7E422BE-5774-4EF9-ADD6-C05ADE56DB84}"/>
                  </a:ext>
                </a:extLst>
              </p:cNvPr>
              <p:cNvSpPr/>
              <p:nvPr/>
            </p:nvSpPr>
            <p:spPr>
              <a:xfrm>
                <a:off x="6096000" y="5544697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169865FB-2585-48ED-B979-3DC87B30097B}"/>
                  </a:ext>
                </a:extLst>
              </p:cNvPr>
              <p:cNvSpPr/>
              <p:nvPr/>
            </p:nvSpPr>
            <p:spPr>
              <a:xfrm>
                <a:off x="5940084" y="5544697"/>
                <a:ext cx="155916" cy="466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1E875058-CFCD-40DE-A407-A50793EE5937}"/>
                </a:ext>
              </a:extLst>
            </p:cNvPr>
            <p:cNvGrpSpPr/>
            <p:nvPr/>
          </p:nvGrpSpPr>
          <p:grpSpPr>
            <a:xfrm>
              <a:off x="8514227" y="5544697"/>
              <a:ext cx="418874" cy="466933"/>
              <a:chOff x="5940084" y="5544697"/>
              <a:chExt cx="724410" cy="466933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E230F07-3FB7-4492-8243-2E6C92AF7E8B}"/>
                  </a:ext>
                </a:extLst>
              </p:cNvPr>
              <p:cNvSpPr/>
              <p:nvPr/>
            </p:nvSpPr>
            <p:spPr>
              <a:xfrm>
                <a:off x="6096000" y="5544697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A3F649F-DD04-4CCA-BB84-E776BB68C80B}"/>
                  </a:ext>
                </a:extLst>
              </p:cNvPr>
              <p:cNvSpPr/>
              <p:nvPr/>
            </p:nvSpPr>
            <p:spPr>
              <a:xfrm>
                <a:off x="5940084" y="5544697"/>
                <a:ext cx="155916" cy="466933"/>
              </a:xfrm>
              <a:prstGeom prst="rect">
                <a:avLst/>
              </a:prstGeom>
              <a:solidFill>
                <a:srgbClr val="FFAB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05A7D895-0503-4F95-8E91-346DB8C72AD1}"/>
                </a:ext>
              </a:extLst>
            </p:cNvPr>
            <p:cNvGrpSpPr/>
            <p:nvPr/>
          </p:nvGrpSpPr>
          <p:grpSpPr>
            <a:xfrm>
              <a:off x="9366631" y="5542508"/>
              <a:ext cx="418874" cy="466933"/>
              <a:chOff x="5940084" y="5544697"/>
              <a:chExt cx="724410" cy="466933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C746BA1E-FFD2-49E0-9E1D-C1659CF96F11}"/>
                  </a:ext>
                </a:extLst>
              </p:cNvPr>
              <p:cNvSpPr/>
              <p:nvPr/>
            </p:nvSpPr>
            <p:spPr>
              <a:xfrm>
                <a:off x="6096000" y="5544697"/>
                <a:ext cx="568494" cy="466933"/>
              </a:xfrm>
              <a:prstGeom prst="rect">
                <a:avLst/>
              </a:prstGeom>
              <a:solidFill>
                <a:srgbClr val="215C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B4897BDF-565F-407C-A1EE-E81F4509E564}"/>
                  </a:ext>
                </a:extLst>
              </p:cNvPr>
              <p:cNvSpPr/>
              <p:nvPr/>
            </p:nvSpPr>
            <p:spPr>
              <a:xfrm>
                <a:off x="5940084" y="5544697"/>
                <a:ext cx="155916" cy="466933"/>
              </a:xfrm>
              <a:prstGeom prst="rect">
                <a:avLst/>
              </a:prstGeom>
              <a:solidFill>
                <a:srgbClr val="FFAB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D32817FA-FB60-40FB-AA38-B2CCFB0F2B5D}"/>
                </a:ext>
              </a:extLst>
            </p:cNvPr>
            <p:cNvSpPr txBox="1"/>
            <p:nvPr/>
          </p:nvSpPr>
          <p:spPr>
            <a:xfrm>
              <a:off x="4038808" y="5586169"/>
              <a:ext cx="9089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</a:p>
            <a:p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6FF4DD8C-1185-4A40-8DB9-F3FCB63EB9FD}"/>
                </a:ext>
              </a:extLst>
            </p:cNvPr>
            <p:cNvGrpSpPr/>
            <p:nvPr/>
          </p:nvGrpSpPr>
          <p:grpSpPr>
            <a:xfrm>
              <a:off x="3038771" y="2843530"/>
              <a:ext cx="7744966" cy="2703143"/>
              <a:chOff x="3038771" y="2843530"/>
              <a:chExt cx="7744966" cy="2703143"/>
            </a:xfrm>
          </p:grpSpPr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2849E738-B0F8-4C9D-B968-DE65660C05A2}"/>
                  </a:ext>
                </a:extLst>
              </p:cNvPr>
              <p:cNvGrpSpPr/>
              <p:nvPr/>
            </p:nvGrpSpPr>
            <p:grpSpPr>
              <a:xfrm>
                <a:off x="3038771" y="2843530"/>
                <a:ext cx="6372938" cy="2703143"/>
                <a:chOff x="3038771" y="2843530"/>
                <a:chExt cx="6372938" cy="2703143"/>
              </a:xfrm>
            </p:grpSpPr>
            <p:cxnSp>
              <p:nvCxnSpPr>
                <p:cNvPr id="222" name="连接符: 肘形 221">
                  <a:extLst>
                    <a:ext uri="{FF2B5EF4-FFF2-40B4-BE49-F238E27FC236}">
                      <a16:creationId xmlns:a16="http://schemas.microsoft.com/office/drawing/2014/main" id="{D371B985-D50D-4DB9-AF70-C7BB418356ED}"/>
                    </a:ext>
                  </a:extLst>
                </p:cNvPr>
                <p:cNvCxnSpPr>
                  <a:cxnSpLocks/>
                  <a:stCxn id="279" idx="3"/>
                  <a:endCxn id="224" idx="1"/>
                </p:cNvCxnSpPr>
                <p:nvPr/>
              </p:nvCxnSpPr>
              <p:spPr>
                <a:xfrm>
                  <a:off x="3038771" y="2843530"/>
                  <a:ext cx="1996905" cy="1916387"/>
                </a:xfrm>
                <a:prstGeom prst="bentConnector3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4547ABA7-26B8-406C-8AFA-0CF83D27B4D0}"/>
                    </a:ext>
                  </a:extLst>
                </p:cNvPr>
                <p:cNvGrpSpPr/>
                <p:nvPr/>
              </p:nvGrpSpPr>
              <p:grpSpPr>
                <a:xfrm>
                  <a:off x="5035676" y="4632889"/>
                  <a:ext cx="4376033" cy="913784"/>
                  <a:chOff x="5035676" y="4632889"/>
                  <a:chExt cx="4376033" cy="913784"/>
                </a:xfrm>
              </p:grpSpPr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F2D7FA0B-26FA-4BE3-889B-0E29BA3F5727}"/>
                      </a:ext>
                    </a:extLst>
                  </p:cNvPr>
                  <p:cNvSpPr/>
                  <p:nvPr/>
                </p:nvSpPr>
                <p:spPr>
                  <a:xfrm>
                    <a:off x="5035676" y="4643120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err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5D3695D6-C098-44B7-9635-A20F42CF6979}"/>
                      </a:ext>
                    </a:extLst>
                  </p:cNvPr>
                  <p:cNvSpPr/>
                  <p:nvPr/>
                </p:nvSpPr>
                <p:spPr>
                  <a:xfrm>
                    <a:off x="5035676" y="5079747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2E852AB6-B279-47B3-82BD-03416FAF1178}"/>
                      </a:ext>
                    </a:extLst>
                  </p:cNvPr>
                  <p:cNvSpPr/>
                  <p:nvPr/>
                </p:nvSpPr>
                <p:spPr>
                  <a:xfrm>
                    <a:off x="5505285" y="5075852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E2A08D80-D678-4143-B747-B368F06ECC13}"/>
                      </a:ext>
                    </a:extLst>
                  </p:cNvPr>
                  <p:cNvSpPr/>
                  <p:nvPr/>
                </p:nvSpPr>
                <p:spPr>
                  <a:xfrm>
                    <a:off x="5974894" y="5071957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2EE21612-A7B1-4F29-B2F8-11245D1615F0}"/>
                      </a:ext>
                    </a:extLst>
                  </p:cNvPr>
                  <p:cNvSpPr/>
                  <p:nvPr/>
                </p:nvSpPr>
                <p:spPr>
                  <a:xfrm>
                    <a:off x="6444503" y="5068062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340A1B0A-DF21-40BB-B77D-646156C1064F}"/>
                      </a:ext>
                    </a:extLst>
                  </p:cNvPr>
                  <p:cNvSpPr/>
                  <p:nvPr/>
                </p:nvSpPr>
                <p:spPr>
                  <a:xfrm>
                    <a:off x="5505284" y="4643120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2F4E4BB9-A4CF-4DA9-B4C0-AD44DEB4175B}"/>
                      </a:ext>
                    </a:extLst>
                  </p:cNvPr>
                  <p:cNvSpPr/>
                  <p:nvPr/>
                </p:nvSpPr>
                <p:spPr>
                  <a:xfrm>
                    <a:off x="5974892" y="4638088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FF1E1BA0-E564-474C-85E3-818AE246FDAB}"/>
                      </a:ext>
                    </a:extLst>
                  </p:cNvPr>
                  <p:cNvSpPr/>
                  <p:nvPr/>
                </p:nvSpPr>
                <p:spPr>
                  <a:xfrm>
                    <a:off x="6444500" y="4632889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2" name="直接箭头连接符 231">
                    <a:extLst>
                      <a:ext uri="{FF2B5EF4-FFF2-40B4-BE49-F238E27FC236}">
                        <a16:creationId xmlns:a16="http://schemas.microsoft.com/office/drawing/2014/main" id="{1282FA60-220D-4EB7-9B92-FDEE4011EB35}"/>
                      </a:ext>
                    </a:extLst>
                  </p:cNvPr>
                  <p:cNvCxnSpPr>
                    <a:stCxn id="225" idx="0"/>
                    <a:endCxn id="224" idx="2"/>
                  </p:cNvCxnSpPr>
                  <p:nvPr/>
                </p:nvCxnSpPr>
                <p:spPr>
                  <a:xfrm flipV="1">
                    <a:off x="5152473" y="4876713"/>
                    <a:ext cx="0" cy="2030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直接箭头连接符 232">
                    <a:extLst>
                      <a:ext uri="{FF2B5EF4-FFF2-40B4-BE49-F238E27FC236}">
                        <a16:creationId xmlns:a16="http://schemas.microsoft.com/office/drawing/2014/main" id="{0766D366-EA1B-4172-AEB4-4D37AB3BA740}"/>
                      </a:ext>
                    </a:extLst>
                  </p:cNvPr>
                  <p:cNvCxnSpPr>
                    <a:cxnSpLocks/>
                    <a:stCxn id="225" idx="3"/>
                    <a:endCxn id="226" idx="1"/>
                  </p:cNvCxnSpPr>
                  <p:nvPr/>
                </p:nvCxnSpPr>
                <p:spPr>
                  <a:xfrm flipV="1">
                    <a:off x="5269269" y="5192649"/>
                    <a:ext cx="236016" cy="38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箭头连接符 233">
                    <a:extLst>
                      <a:ext uri="{FF2B5EF4-FFF2-40B4-BE49-F238E27FC236}">
                        <a16:creationId xmlns:a16="http://schemas.microsoft.com/office/drawing/2014/main" id="{059E9FCE-6C50-4588-9349-6B0A770986AE}"/>
                      </a:ext>
                    </a:extLst>
                  </p:cNvPr>
                  <p:cNvCxnSpPr>
                    <a:cxnSpLocks/>
                    <a:stCxn id="226" idx="3"/>
                    <a:endCxn id="227" idx="1"/>
                  </p:cNvCxnSpPr>
                  <p:nvPr/>
                </p:nvCxnSpPr>
                <p:spPr>
                  <a:xfrm flipV="1">
                    <a:off x="5738878" y="5188754"/>
                    <a:ext cx="236016" cy="38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接箭头连接符 234">
                    <a:extLst>
                      <a:ext uri="{FF2B5EF4-FFF2-40B4-BE49-F238E27FC236}">
                        <a16:creationId xmlns:a16="http://schemas.microsoft.com/office/drawing/2014/main" id="{810266E2-6F95-4E89-AD34-6D00DC309F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8487" y="5184859"/>
                    <a:ext cx="236016" cy="38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直接箭头连接符 235">
                    <a:extLst>
                      <a:ext uri="{FF2B5EF4-FFF2-40B4-BE49-F238E27FC236}">
                        <a16:creationId xmlns:a16="http://schemas.microsoft.com/office/drawing/2014/main" id="{76BAA42B-6069-42FD-BA30-2B4A9CAE7B1E}"/>
                      </a:ext>
                    </a:extLst>
                  </p:cNvPr>
                  <p:cNvCxnSpPr>
                    <a:cxnSpLocks/>
                    <a:stCxn id="224" idx="3"/>
                    <a:endCxn id="229" idx="1"/>
                  </p:cNvCxnSpPr>
                  <p:nvPr/>
                </p:nvCxnSpPr>
                <p:spPr>
                  <a:xfrm>
                    <a:off x="5269269" y="4759917"/>
                    <a:ext cx="23601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直接箭头连接符 236">
                    <a:extLst>
                      <a:ext uri="{FF2B5EF4-FFF2-40B4-BE49-F238E27FC236}">
                        <a16:creationId xmlns:a16="http://schemas.microsoft.com/office/drawing/2014/main" id="{70F73885-1C56-4A1B-9995-1F9D360885D2}"/>
                      </a:ext>
                    </a:extLst>
                  </p:cNvPr>
                  <p:cNvCxnSpPr>
                    <a:cxnSpLocks/>
                    <a:stCxn id="229" idx="3"/>
                    <a:endCxn id="230" idx="1"/>
                  </p:cNvCxnSpPr>
                  <p:nvPr/>
                </p:nvCxnSpPr>
                <p:spPr>
                  <a:xfrm flipV="1">
                    <a:off x="5738877" y="4754885"/>
                    <a:ext cx="236015" cy="50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箭头连接符 237">
                    <a:extLst>
                      <a:ext uri="{FF2B5EF4-FFF2-40B4-BE49-F238E27FC236}">
                        <a16:creationId xmlns:a16="http://schemas.microsoft.com/office/drawing/2014/main" id="{2FCC5690-1086-4132-9925-1D57CD517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8485" y="4749853"/>
                    <a:ext cx="236015" cy="50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9" name="矩形 238">
                    <a:extLst>
                      <a:ext uri="{FF2B5EF4-FFF2-40B4-BE49-F238E27FC236}">
                        <a16:creationId xmlns:a16="http://schemas.microsoft.com/office/drawing/2014/main" id="{F2EB37D3-1B72-4D35-9F67-1A8EF99F5483}"/>
                      </a:ext>
                    </a:extLst>
                  </p:cNvPr>
                  <p:cNvSpPr/>
                  <p:nvPr/>
                </p:nvSpPr>
                <p:spPr>
                  <a:xfrm>
                    <a:off x="6914112" y="4632889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矩形 239">
                    <a:extLst>
                      <a:ext uri="{FF2B5EF4-FFF2-40B4-BE49-F238E27FC236}">
                        <a16:creationId xmlns:a16="http://schemas.microsoft.com/office/drawing/2014/main" id="{A05100EC-A494-4A67-A79D-047EDE262CFA}"/>
                      </a:ext>
                    </a:extLst>
                  </p:cNvPr>
                  <p:cNvSpPr/>
                  <p:nvPr/>
                </p:nvSpPr>
                <p:spPr>
                  <a:xfrm>
                    <a:off x="7383721" y="4632889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" name="矩形 240">
                    <a:extLst>
                      <a:ext uri="{FF2B5EF4-FFF2-40B4-BE49-F238E27FC236}">
                        <a16:creationId xmlns:a16="http://schemas.microsoft.com/office/drawing/2014/main" id="{6FB57558-4DE5-4631-B200-00DFA4B07B1D}"/>
                      </a:ext>
                    </a:extLst>
                  </p:cNvPr>
                  <p:cNvSpPr/>
                  <p:nvPr/>
                </p:nvSpPr>
                <p:spPr>
                  <a:xfrm>
                    <a:off x="7853330" y="4632889"/>
                    <a:ext cx="233593" cy="23359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42" name="直接箭头连接符 241">
                    <a:extLst>
                      <a:ext uri="{FF2B5EF4-FFF2-40B4-BE49-F238E27FC236}">
                        <a16:creationId xmlns:a16="http://schemas.microsoft.com/office/drawing/2014/main" id="{D80724AB-79B2-4E11-A153-FEB58F561629}"/>
                      </a:ext>
                    </a:extLst>
                  </p:cNvPr>
                  <p:cNvCxnSpPr>
                    <a:cxnSpLocks/>
                    <a:stCxn id="231" idx="3"/>
                  </p:cNvCxnSpPr>
                  <p:nvPr/>
                </p:nvCxnSpPr>
                <p:spPr>
                  <a:xfrm flipV="1">
                    <a:off x="6678093" y="4747740"/>
                    <a:ext cx="236019" cy="194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箭头连接符 242">
                    <a:extLst>
                      <a:ext uri="{FF2B5EF4-FFF2-40B4-BE49-F238E27FC236}">
                        <a16:creationId xmlns:a16="http://schemas.microsoft.com/office/drawing/2014/main" id="{7335FB03-BDBA-471E-8377-305650C82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147705" y="4747738"/>
                    <a:ext cx="236016" cy="38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直接箭头连接符 243">
                    <a:extLst>
                      <a:ext uri="{FF2B5EF4-FFF2-40B4-BE49-F238E27FC236}">
                        <a16:creationId xmlns:a16="http://schemas.microsoft.com/office/drawing/2014/main" id="{CCC83517-A9E3-4CE6-A99D-AB47A2EAA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17314" y="4747738"/>
                    <a:ext cx="236016" cy="38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箭头连接符 244">
                    <a:extLst>
                      <a:ext uri="{FF2B5EF4-FFF2-40B4-BE49-F238E27FC236}">
                        <a16:creationId xmlns:a16="http://schemas.microsoft.com/office/drawing/2014/main" id="{72DBCA79-D8E5-456A-8D33-ED86369B390A}"/>
                      </a:ext>
                    </a:extLst>
                  </p:cNvPr>
                  <p:cNvCxnSpPr>
                    <a:stCxn id="239" idx="2"/>
                    <a:endCxn id="209" idx="0"/>
                  </p:cNvCxnSpPr>
                  <p:nvPr/>
                </p:nvCxnSpPr>
                <p:spPr>
                  <a:xfrm>
                    <a:off x="7030909" y="4866482"/>
                    <a:ext cx="691562" cy="680191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箭头连接符 245">
                    <a:extLst>
                      <a:ext uri="{FF2B5EF4-FFF2-40B4-BE49-F238E27FC236}">
                        <a16:creationId xmlns:a16="http://schemas.microsoft.com/office/drawing/2014/main" id="{00ADB738-7D3A-499D-B12F-77D286F30129}"/>
                      </a:ext>
                    </a:extLst>
                  </p:cNvPr>
                  <p:cNvCxnSpPr>
                    <a:cxnSpLocks/>
                    <a:stCxn id="240" idx="2"/>
                    <a:endCxn id="212" idx="0"/>
                  </p:cNvCxnSpPr>
                  <p:nvPr/>
                </p:nvCxnSpPr>
                <p:spPr>
                  <a:xfrm>
                    <a:off x="7500518" y="4866482"/>
                    <a:ext cx="1058787" cy="678215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箭头连接符 246">
                    <a:extLst>
                      <a:ext uri="{FF2B5EF4-FFF2-40B4-BE49-F238E27FC236}">
                        <a16:creationId xmlns:a16="http://schemas.microsoft.com/office/drawing/2014/main" id="{468C8A42-D6C2-4BEB-A414-4A4A597FBBD1}"/>
                      </a:ext>
                    </a:extLst>
                  </p:cNvPr>
                  <p:cNvCxnSpPr>
                    <a:cxnSpLocks/>
                    <a:stCxn id="241" idx="2"/>
                    <a:endCxn id="215" idx="0"/>
                  </p:cNvCxnSpPr>
                  <p:nvPr/>
                </p:nvCxnSpPr>
                <p:spPr>
                  <a:xfrm>
                    <a:off x="7970127" y="4866482"/>
                    <a:ext cx="1441582" cy="67602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箭头连接符 247">
                    <a:extLst>
                      <a:ext uri="{FF2B5EF4-FFF2-40B4-BE49-F238E27FC236}">
                        <a16:creationId xmlns:a16="http://schemas.microsoft.com/office/drawing/2014/main" id="{0B9D8B77-8F50-4B41-909E-8488C7D24345}"/>
                      </a:ext>
                    </a:extLst>
                  </p:cNvPr>
                  <p:cNvCxnSpPr>
                    <a:cxnSpLocks/>
                    <a:stCxn id="231" idx="2"/>
                    <a:endCxn id="206" idx="0"/>
                  </p:cNvCxnSpPr>
                  <p:nvPr/>
                </p:nvCxnSpPr>
                <p:spPr>
                  <a:xfrm>
                    <a:off x="6561297" y="4866482"/>
                    <a:ext cx="642358" cy="679203"/>
                  </a:xfrm>
                  <a:prstGeom prst="straightConnector1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0A2474D0-333C-4927-B386-F65D6A2E5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5883" y="5404434"/>
                <a:ext cx="6583237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A633CC9-359E-4324-BD46-88624DF3DA20}"/>
                  </a:ext>
                </a:extLst>
              </p:cNvPr>
              <p:cNvSpPr txBox="1"/>
              <p:nvPr/>
            </p:nvSpPr>
            <p:spPr>
              <a:xfrm>
                <a:off x="9411708" y="4765443"/>
                <a:ext cx="137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物理层结构</a:t>
                </a:r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02089362-0285-4D43-B003-6D0A61B2F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240" y="4531849"/>
                <a:ext cx="6501389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0BFBF0C0-1B9B-473E-9FE2-9930CDD52BD0}"/>
                </a:ext>
              </a:extLst>
            </p:cNvPr>
            <p:cNvGrpSpPr/>
            <p:nvPr/>
          </p:nvGrpSpPr>
          <p:grpSpPr>
            <a:xfrm>
              <a:off x="3038771" y="1632825"/>
              <a:ext cx="5753961" cy="2483680"/>
              <a:chOff x="3038771" y="1632825"/>
              <a:chExt cx="5753961" cy="2483680"/>
            </a:xfrm>
          </p:grpSpPr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BCC9472-693A-499F-A6E3-A4C9F4E89DD4}"/>
                  </a:ext>
                </a:extLst>
              </p:cNvPr>
              <p:cNvGrpSpPr/>
              <p:nvPr/>
            </p:nvGrpSpPr>
            <p:grpSpPr>
              <a:xfrm>
                <a:off x="3038771" y="2117923"/>
                <a:ext cx="5753961" cy="1998582"/>
                <a:chOff x="3038771" y="2117923"/>
                <a:chExt cx="5753961" cy="1998582"/>
              </a:xfrm>
            </p:grpSpPr>
            <p:sp>
              <p:nvSpPr>
                <p:cNvPr id="252" name="椭圆 251">
                  <a:extLst>
                    <a:ext uri="{FF2B5EF4-FFF2-40B4-BE49-F238E27FC236}">
                      <a16:creationId xmlns:a16="http://schemas.microsoft.com/office/drawing/2014/main" id="{22339A28-CC2F-44AE-8D3B-C29660ECB94E}"/>
                    </a:ext>
                  </a:extLst>
                </p:cNvPr>
                <p:cNvSpPr/>
                <p:nvPr/>
              </p:nvSpPr>
              <p:spPr>
                <a:xfrm>
                  <a:off x="6377781" y="2490345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椭圆 252">
                  <a:extLst>
                    <a:ext uri="{FF2B5EF4-FFF2-40B4-BE49-F238E27FC236}">
                      <a16:creationId xmlns:a16="http://schemas.microsoft.com/office/drawing/2014/main" id="{24EB76DE-9FEC-42D9-BA31-EC8C2D1B0F9A}"/>
                    </a:ext>
                  </a:extLst>
                </p:cNvPr>
                <p:cNvSpPr/>
                <p:nvPr/>
              </p:nvSpPr>
              <p:spPr>
                <a:xfrm>
                  <a:off x="7154000" y="2117923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FB14F9C4-F1D7-4AE2-97EE-9EEAB70C8B8E}"/>
                    </a:ext>
                  </a:extLst>
                </p:cNvPr>
                <p:cNvSpPr/>
                <p:nvPr/>
              </p:nvSpPr>
              <p:spPr>
                <a:xfrm>
                  <a:off x="7919666" y="2480319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椭圆 254">
                  <a:extLst>
                    <a:ext uri="{FF2B5EF4-FFF2-40B4-BE49-F238E27FC236}">
                      <a16:creationId xmlns:a16="http://schemas.microsoft.com/office/drawing/2014/main" id="{6BBA835E-A774-40F0-A666-88D7993CBBE3}"/>
                    </a:ext>
                  </a:extLst>
                </p:cNvPr>
                <p:cNvSpPr/>
                <p:nvPr/>
              </p:nvSpPr>
              <p:spPr>
                <a:xfrm>
                  <a:off x="8368052" y="2948305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5F3051FF-F36A-4724-B157-01F2C6D0E2C7}"/>
                    </a:ext>
                  </a:extLst>
                </p:cNvPr>
                <p:cNvSpPr/>
                <p:nvPr/>
              </p:nvSpPr>
              <p:spPr>
                <a:xfrm>
                  <a:off x="5783954" y="2924262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椭圆 256">
                  <a:extLst>
                    <a:ext uri="{FF2B5EF4-FFF2-40B4-BE49-F238E27FC236}">
                      <a16:creationId xmlns:a16="http://schemas.microsoft.com/office/drawing/2014/main" id="{2555D55B-64BC-4807-A27B-3F2413036656}"/>
                    </a:ext>
                  </a:extLst>
                </p:cNvPr>
                <p:cNvSpPr/>
                <p:nvPr/>
              </p:nvSpPr>
              <p:spPr>
                <a:xfrm>
                  <a:off x="7239885" y="3420794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椭圆 257">
                  <a:extLst>
                    <a:ext uri="{FF2B5EF4-FFF2-40B4-BE49-F238E27FC236}">
                      <a16:creationId xmlns:a16="http://schemas.microsoft.com/office/drawing/2014/main" id="{B65DF47D-4835-4C60-8520-9F18BD241BB1}"/>
                    </a:ext>
                  </a:extLst>
                </p:cNvPr>
                <p:cNvSpPr/>
                <p:nvPr/>
              </p:nvSpPr>
              <p:spPr>
                <a:xfrm>
                  <a:off x="6828967" y="2924262"/>
                  <a:ext cx="233593" cy="23359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椭圆 258">
                  <a:extLst>
                    <a:ext uri="{FF2B5EF4-FFF2-40B4-BE49-F238E27FC236}">
                      <a16:creationId xmlns:a16="http://schemas.microsoft.com/office/drawing/2014/main" id="{5876ED56-6F13-4174-A678-8A03BCD5DCDA}"/>
                    </a:ext>
                  </a:extLst>
                </p:cNvPr>
                <p:cNvSpPr/>
                <p:nvPr/>
              </p:nvSpPr>
              <p:spPr>
                <a:xfrm>
                  <a:off x="6406153" y="3420794"/>
                  <a:ext cx="233593" cy="233593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10504DF2-E817-4E0A-B49B-6587E8A9A3A0}"/>
                    </a:ext>
                  </a:extLst>
                </p:cNvPr>
                <p:cNvCxnSpPr>
                  <a:cxnSpLocks/>
                  <a:stCxn id="253" idx="2"/>
                  <a:endCxn id="252" idx="7"/>
                </p:cNvCxnSpPr>
                <p:nvPr/>
              </p:nvCxnSpPr>
              <p:spPr>
                <a:xfrm flipH="1">
                  <a:off x="6577165" y="2234720"/>
                  <a:ext cx="576835" cy="28983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45A68A38-D12E-4BC1-AA90-39803C59D1B2}"/>
                    </a:ext>
                  </a:extLst>
                </p:cNvPr>
                <p:cNvCxnSpPr>
                  <a:cxnSpLocks/>
                  <a:stCxn id="253" idx="6"/>
                  <a:endCxn id="254" idx="1"/>
                </p:cNvCxnSpPr>
                <p:nvPr/>
              </p:nvCxnSpPr>
              <p:spPr>
                <a:xfrm>
                  <a:off x="7387593" y="2234720"/>
                  <a:ext cx="566282" cy="2798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C25A924B-FB5C-4611-A704-ABE3AE18C38E}"/>
                    </a:ext>
                  </a:extLst>
                </p:cNvPr>
                <p:cNvCxnSpPr>
                  <a:cxnSpLocks/>
                  <a:stCxn id="252" idx="5"/>
                  <a:endCxn id="258" idx="1"/>
                </p:cNvCxnSpPr>
                <p:nvPr/>
              </p:nvCxnSpPr>
              <p:spPr>
                <a:xfrm>
                  <a:off x="6577165" y="2689729"/>
                  <a:ext cx="286011" cy="2687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B486D3B9-4E15-4DE1-A7C8-ACFF04E16DF0}"/>
                    </a:ext>
                  </a:extLst>
                </p:cNvPr>
                <p:cNvCxnSpPr>
                  <a:cxnSpLocks/>
                  <a:stCxn id="252" idx="3"/>
                  <a:endCxn id="256" idx="7"/>
                </p:cNvCxnSpPr>
                <p:nvPr/>
              </p:nvCxnSpPr>
              <p:spPr>
                <a:xfrm flipH="1">
                  <a:off x="5983338" y="2689729"/>
                  <a:ext cx="428652" cy="26874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E51E1C38-9A22-4E2A-AB24-F4B3FCEA1A10}"/>
                    </a:ext>
                  </a:extLst>
                </p:cNvPr>
                <p:cNvCxnSpPr>
                  <a:cxnSpLocks/>
                  <a:stCxn id="257" idx="0"/>
                  <a:endCxn id="258" idx="5"/>
                </p:cNvCxnSpPr>
                <p:nvPr/>
              </p:nvCxnSpPr>
              <p:spPr>
                <a:xfrm flipH="1" flipV="1">
                  <a:off x="7028351" y="3123646"/>
                  <a:ext cx="328331" cy="2971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直接连接符 264">
                  <a:extLst>
                    <a:ext uri="{FF2B5EF4-FFF2-40B4-BE49-F238E27FC236}">
                      <a16:creationId xmlns:a16="http://schemas.microsoft.com/office/drawing/2014/main" id="{C2858A84-3423-4C22-BB40-A4538DDD99D5}"/>
                    </a:ext>
                  </a:extLst>
                </p:cNvPr>
                <p:cNvCxnSpPr>
                  <a:cxnSpLocks/>
                  <a:stCxn id="259" idx="0"/>
                  <a:endCxn id="258" idx="3"/>
                </p:cNvCxnSpPr>
                <p:nvPr/>
              </p:nvCxnSpPr>
              <p:spPr>
                <a:xfrm flipV="1">
                  <a:off x="6522950" y="3123646"/>
                  <a:ext cx="340226" cy="29714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直接连接符 265">
                  <a:extLst>
                    <a:ext uri="{FF2B5EF4-FFF2-40B4-BE49-F238E27FC236}">
                      <a16:creationId xmlns:a16="http://schemas.microsoft.com/office/drawing/2014/main" id="{1C74616E-C641-4CE1-96C6-5EC23AA0EFA0}"/>
                    </a:ext>
                  </a:extLst>
                </p:cNvPr>
                <p:cNvCxnSpPr>
                  <a:cxnSpLocks/>
                  <a:stCxn id="255" idx="1"/>
                  <a:endCxn id="254" idx="5"/>
                </p:cNvCxnSpPr>
                <p:nvPr/>
              </p:nvCxnSpPr>
              <p:spPr>
                <a:xfrm flipH="1" flipV="1">
                  <a:off x="8119050" y="2679703"/>
                  <a:ext cx="283211" cy="3028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直接连接符 266">
                  <a:extLst>
                    <a:ext uri="{FF2B5EF4-FFF2-40B4-BE49-F238E27FC236}">
                      <a16:creationId xmlns:a16="http://schemas.microsoft.com/office/drawing/2014/main" id="{53BB83CF-4F07-4F6F-BC76-CBEF1845F378}"/>
                    </a:ext>
                  </a:extLst>
                </p:cNvPr>
                <p:cNvCxnSpPr>
                  <a:cxnSpLocks/>
                  <a:stCxn id="276" idx="3"/>
                  <a:endCxn id="253" idx="2"/>
                </p:cNvCxnSpPr>
                <p:nvPr/>
              </p:nvCxnSpPr>
              <p:spPr>
                <a:xfrm>
                  <a:off x="3038771" y="2214880"/>
                  <a:ext cx="4115229" cy="1984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直接箭头连接符 267">
                  <a:extLst>
                    <a:ext uri="{FF2B5EF4-FFF2-40B4-BE49-F238E27FC236}">
                      <a16:creationId xmlns:a16="http://schemas.microsoft.com/office/drawing/2014/main" id="{01431B99-E79F-489C-A6FA-5D757EAC58A7}"/>
                    </a:ext>
                  </a:extLst>
                </p:cNvPr>
                <p:cNvCxnSpPr>
                  <a:cxnSpLocks/>
                  <a:stCxn id="256" idx="4"/>
                  <a:endCxn id="291" idx="0"/>
                </p:cNvCxnSpPr>
                <p:nvPr/>
              </p:nvCxnSpPr>
              <p:spPr>
                <a:xfrm flipH="1">
                  <a:off x="5637278" y="3157855"/>
                  <a:ext cx="263473" cy="85057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箭头连接符 268">
                  <a:extLst>
                    <a:ext uri="{FF2B5EF4-FFF2-40B4-BE49-F238E27FC236}">
                      <a16:creationId xmlns:a16="http://schemas.microsoft.com/office/drawing/2014/main" id="{D4CE1204-483D-4C85-9EA7-E0916E4ADCD7}"/>
                    </a:ext>
                  </a:extLst>
                </p:cNvPr>
                <p:cNvCxnSpPr>
                  <a:cxnSpLocks/>
                  <a:stCxn id="259" idx="4"/>
                  <a:endCxn id="292" idx="0"/>
                </p:cNvCxnSpPr>
                <p:nvPr/>
              </p:nvCxnSpPr>
              <p:spPr>
                <a:xfrm>
                  <a:off x="6522950" y="3654387"/>
                  <a:ext cx="23573" cy="22130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直接箭头连接符 269">
                  <a:extLst>
                    <a:ext uri="{FF2B5EF4-FFF2-40B4-BE49-F238E27FC236}">
                      <a16:creationId xmlns:a16="http://schemas.microsoft.com/office/drawing/2014/main" id="{804B1502-77D3-46D1-9BAE-B904EFA717EC}"/>
                    </a:ext>
                  </a:extLst>
                </p:cNvPr>
                <p:cNvCxnSpPr>
                  <a:cxnSpLocks/>
                  <a:stCxn id="257" idx="4"/>
                  <a:endCxn id="293" idx="0"/>
                </p:cNvCxnSpPr>
                <p:nvPr/>
              </p:nvCxnSpPr>
              <p:spPr>
                <a:xfrm>
                  <a:off x="7356682" y="3654387"/>
                  <a:ext cx="116796" cy="46211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直接箭头连接符 270">
                  <a:extLst>
                    <a:ext uri="{FF2B5EF4-FFF2-40B4-BE49-F238E27FC236}">
                      <a16:creationId xmlns:a16="http://schemas.microsoft.com/office/drawing/2014/main" id="{88B4BC91-C1FC-4D69-B12B-2822E8AB1A22}"/>
                    </a:ext>
                  </a:extLst>
                </p:cNvPr>
                <p:cNvCxnSpPr>
                  <a:cxnSpLocks/>
                  <a:stCxn id="255" idx="4"/>
                  <a:endCxn id="294" idx="0"/>
                </p:cNvCxnSpPr>
                <p:nvPr/>
              </p:nvCxnSpPr>
              <p:spPr>
                <a:xfrm>
                  <a:off x="8484849" y="3181898"/>
                  <a:ext cx="307883" cy="607639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D5268896-121E-4E3F-AA09-366221C206DC}"/>
                  </a:ext>
                </a:extLst>
              </p:cNvPr>
              <p:cNvSpPr txBox="1"/>
              <p:nvPr/>
            </p:nvSpPr>
            <p:spPr>
              <a:xfrm>
                <a:off x="6584336" y="1632825"/>
                <a:ext cx="1372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/>
                  <a:t>管理层结构</a:t>
                </a:r>
              </a:p>
            </p:txBody>
          </p: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400EA031-C157-4E8C-82EE-BDCC41292233}"/>
                </a:ext>
              </a:extLst>
            </p:cNvPr>
            <p:cNvGrpSpPr/>
            <p:nvPr/>
          </p:nvGrpSpPr>
          <p:grpSpPr>
            <a:xfrm>
              <a:off x="1429045" y="1552188"/>
              <a:ext cx="1927860" cy="2443867"/>
              <a:chOff x="1429045" y="1552188"/>
              <a:chExt cx="1927860" cy="2443867"/>
            </a:xfrm>
          </p:grpSpPr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ABC79A56-6FBC-40D9-9D61-845F9FF21F5F}"/>
                  </a:ext>
                </a:extLst>
              </p:cNvPr>
              <p:cNvGrpSpPr/>
              <p:nvPr/>
            </p:nvGrpSpPr>
            <p:grpSpPr>
              <a:xfrm>
                <a:off x="1747181" y="1900555"/>
                <a:ext cx="1291590" cy="2095500"/>
                <a:chOff x="1747181" y="1900555"/>
                <a:chExt cx="1291590" cy="2095500"/>
              </a:xfrm>
            </p:grpSpPr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651003B9-AD48-4AC8-B36B-8E5FDCDE06CD}"/>
                    </a:ext>
                  </a:extLst>
                </p:cNvPr>
                <p:cNvSpPr/>
                <p:nvPr/>
              </p:nvSpPr>
              <p:spPr>
                <a:xfrm>
                  <a:off x="1747181" y="19005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HOITN_mode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D97C5B0E-C479-46E6-9831-0B2E9FB27E1C}"/>
                    </a:ext>
                  </a:extLst>
                </p:cNvPr>
                <p:cNvSpPr/>
                <p:nvPr/>
              </p:nvSpPr>
              <p:spPr>
                <a:xfrm>
                  <a:off x="1747181" y="21101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HOITN_fragtree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F7F54B34-4B2C-456E-B615-0983471DBAC9}"/>
                    </a:ext>
                  </a:extLst>
                </p:cNvPr>
                <p:cNvSpPr/>
                <p:nvPr/>
              </p:nvSpPr>
              <p:spPr>
                <a:xfrm>
                  <a:off x="1747181" y="23196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HOITN_dents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6CB7B1B8-A578-418C-8CE1-9F0CD2D3D1BE}"/>
                    </a:ext>
                  </a:extLst>
                </p:cNvPr>
                <p:cNvSpPr/>
                <p:nvPr/>
              </p:nvSpPr>
              <p:spPr>
                <a:xfrm>
                  <a:off x="1747181" y="25292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HOITN_meta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24E823E4-AAC4-40B8-B357-E93A321BA75A}"/>
                    </a:ext>
                  </a:extLst>
                </p:cNvPr>
                <p:cNvSpPr/>
                <p:nvPr/>
              </p:nvSpPr>
              <p:spPr>
                <a:xfrm>
                  <a:off x="1747181" y="27387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HOITN_ic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048C012-2856-421B-91E1-A95486A553E2}"/>
                    </a:ext>
                  </a:extLst>
                </p:cNvPr>
                <p:cNvSpPr/>
                <p:nvPr/>
              </p:nvSpPr>
              <p:spPr>
                <a:xfrm>
                  <a:off x="1747181" y="29483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HOITN_volume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0C5557D8-7B50-4757-8CF1-C911B577D843}"/>
                    </a:ext>
                  </a:extLst>
                </p:cNvPr>
                <p:cNvSpPr/>
                <p:nvPr/>
              </p:nvSpPr>
              <p:spPr>
                <a:xfrm>
                  <a:off x="1747181" y="31578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HOITN_ino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C89C96F2-90CE-467B-956B-F1F75D612636}"/>
                    </a:ext>
                  </a:extLst>
                </p:cNvPr>
                <p:cNvSpPr/>
                <p:nvPr/>
              </p:nvSpPr>
              <p:spPr>
                <a:xfrm>
                  <a:off x="1747181" y="33674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HOITN_pcLink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06813057-5642-4BA2-AB39-51AFCE4FECC6}"/>
                    </a:ext>
                  </a:extLst>
                </p:cNvPr>
                <p:cNvSpPr/>
                <p:nvPr/>
              </p:nvSpPr>
              <p:spPr>
                <a:xfrm>
                  <a:off x="1747181" y="357695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5E9F2964-C90E-4058-B740-92B930B2981D}"/>
                    </a:ext>
                  </a:extLst>
                </p:cNvPr>
                <p:cNvSpPr/>
                <p:nvPr/>
              </p:nvSpPr>
              <p:spPr>
                <a:xfrm>
                  <a:off x="1747181" y="3786505"/>
                  <a:ext cx="129159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HOITN_stVSize</a:t>
                  </a:r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100D4543-E346-4464-81BA-11F30C375DDE}"/>
                  </a:ext>
                </a:extLst>
              </p:cNvPr>
              <p:cNvSpPr txBox="1"/>
              <p:nvPr/>
            </p:nvSpPr>
            <p:spPr>
              <a:xfrm>
                <a:off x="1429045" y="1552188"/>
                <a:ext cx="1927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HOIT_INODE_INFO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2953470E-4C70-4AFE-9D24-A79803564392}"/>
                </a:ext>
              </a:extLst>
            </p:cNvPr>
            <p:cNvGrpSpPr/>
            <p:nvPr/>
          </p:nvGrpSpPr>
          <p:grpSpPr>
            <a:xfrm>
              <a:off x="4196806" y="1557523"/>
              <a:ext cx="7796692" cy="3085597"/>
              <a:chOff x="4196806" y="1557523"/>
              <a:chExt cx="7796692" cy="3085597"/>
            </a:xfrm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7091F253-9013-4E7F-B9BD-8D4ED9AE0532}"/>
                  </a:ext>
                </a:extLst>
              </p:cNvPr>
              <p:cNvGrpSpPr/>
              <p:nvPr/>
            </p:nvGrpSpPr>
            <p:grpSpPr>
              <a:xfrm>
                <a:off x="4196806" y="1887696"/>
                <a:ext cx="7427394" cy="2755424"/>
                <a:chOff x="4196806" y="1887696"/>
                <a:chExt cx="7427394" cy="2755424"/>
              </a:xfrm>
            </p:grpSpPr>
            <p:grpSp>
              <p:nvGrpSpPr>
                <p:cNvPr id="288" name="组合 287">
                  <a:extLst>
                    <a:ext uri="{FF2B5EF4-FFF2-40B4-BE49-F238E27FC236}">
                      <a16:creationId xmlns:a16="http://schemas.microsoft.com/office/drawing/2014/main" id="{BF5C5F67-408B-4A0B-9F64-2A4AA684946B}"/>
                    </a:ext>
                  </a:extLst>
                </p:cNvPr>
                <p:cNvGrpSpPr/>
                <p:nvPr/>
              </p:nvGrpSpPr>
              <p:grpSpPr>
                <a:xfrm>
                  <a:off x="5496908" y="1887696"/>
                  <a:ext cx="6127292" cy="2755424"/>
                  <a:chOff x="5496908" y="1887696"/>
                  <a:chExt cx="6127292" cy="2755424"/>
                </a:xfrm>
              </p:grpSpPr>
              <p:sp>
                <p:nvSpPr>
                  <p:cNvPr id="291" name="卷形: 垂直 290">
                    <a:extLst>
                      <a:ext uri="{FF2B5EF4-FFF2-40B4-BE49-F238E27FC236}">
                        <a16:creationId xmlns:a16="http://schemas.microsoft.com/office/drawing/2014/main" id="{D747A412-556B-45EA-8C0D-493D263787A4}"/>
                      </a:ext>
                    </a:extLst>
                  </p:cNvPr>
                  <p:cNvSpPr/>
                  <p:nvPr/>
                </p:nvSpPr>
                <p:spPr>
                  <a:xfrm>
                    <a:off x="5496908" y="4008426"/>
                    <a:ext cx="280739" cy="310552"/>
                  </a:xfrm>
                  <a:prstGeom prst="verticalScroll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卷形: 垂直 291">
                    <a:extLst>
                      <a:ext uri="{FF2B5EF4-FFF2-40B4-BE49-F238E27FC236}">
                        <a16:creationId xmlns:a16="http://schemas.microsoft.com/office/drawing/2014/main" id="{2AD5842B-0D8E-4503-8D41-B218A64A00F1}"/>
                      </a:ext>
                    </a:extLst>
                  </p:cNvPr>
                  <p:cNvSpPr/>
                  <p:nvPr/>
                </p:nvSpPr>
                <p:spPr>
                  <a:xfrm>
                    <a:off x="6406153" y="3875696"/>
                    <a:ext cx="280739" cy="310552"/>
                  </a:xfrm>
                  <a:prstGeom prst="verticalScroll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3" name="卷形: 垂直 292">
                    <a:extLst>
                      <a:ext uri="{FF2B5EF4-FFF2-40B4-BE49-F238E27FC236}">
                        <a16:creationId xmlns:a16="http://schemas.microsoft.com/office/drawing/2014/main" id="{5D0478C5-1BFD-4ECA-AA2A-CF7BFDD302A7}"/>
                      </a:ext>
                    </a:extLst>
                  </p:cNvPr>
                  <p:cNvSpPr/>
                  <p:nvPr/>
                </p:nvSpPr>
                <p:spPr>
                  <a:xfrm>
                    <a:off x="7333108" y="4116505"/>
                    <a:ext cx="280739" cy="310552"/>
                  </a:xfrm>
                  <a:prstGeom prst="verticalScroll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4" name="卷形: 垂直 293">
                    <a:extLst>
                      <a:ext uri="{FF2B5EF4-FFF2-40B4-BE49-F238E27FC236}">
                        <a16:creationId xmlns:a16="http://schemas.microsoft.com/office/drawing/2014/main" id="{327CCDDC-B60C-4B61-8189-5E427D89FF8E}"/>
                      </a:ext>
                    </a:extLst>
                  </p:cNvPr>
                  <p:cNvSpPr/>
                  <p:nvPr/>
                </p:nvSpPr>
                <p:spPr>
                  <a:xfrm>
                    <a:off x="8652362" y="3789537"/>
                    <a:ext cx="280739" cy="310552"/>
                  </a:xfrm>
                  <a:prstGeom prst="verticalScroll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5" name="组合 294">
                    <a:extLst>
                      <a:ext uri="{FF2B5EF4-FFF2-40B4-BE49-F238E27FC236}">
                        <a16:creationId xmlns:a16="http://schemas.microsoft.com/office/drawing/2014/main" id="{C07A7025-FE82-4F91-9D05-2C038C3F5B44}"/>
                      </a:ext>
                    </a:extLst>
                  </p:cNvPr>
                  <p:cNvGrpSpPr/>
                  <p:nvPr/>
                </p:nvGrpSpPr>
                <p:grpSpPr>
                  <a:xfrm>
                    <a:off x="10332610" y="1900555"/>
                    <a:ext cx="1291590" cy="1257300"/>
                    <a:chOff x="10332610" y="1900555"/>
                    <a:chExt cx="1291590" cy="1257300"/>
                  </a:xfrm>
                </p:grpSpPr>
                <p:sp>
                  <p:nvSpPr>
                    <p:cNvPr id="302" name="矩形 301">
                      <a:extLst>
                        <a:ext uri="{FF2B5EF4-FFF2-40B4-BE49-F238E27FC236}">
                          <a16:creationId xmlns:a16="http://schemas.microsoft.com/office/drawing/2014/main" id="{2FE0F589-FA5A-4B49-9AFF-DAE200F6E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190055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HOITD_next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3" name="矩形 302">
                      <a:extLst>
                        <a:ext uri="{FF2B5EF4-FFF2-40B4-BE49-F238E27FC236}">
                          <a16:creationId xmlns:a16="http://schemas.microsoft.com/office/drawing/2014/main" id="{293B5667-0B53-495B-8DEE-C26056AF4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211010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HOITD_raw_info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4" name="矩形 303">
                      <a:extLst>
                        <a:ext uri="{FF2B5EF4-FFF2-40B4-BE49-F238E27FC236}">
                          <a16:creationId xmlns:a16="http://schemas.microsoft.com/office/drawing/2014/main" id="{4A81E923-E06F-418C-9242-C19B7807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231965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HOITFD_offset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5" name="矩形 304">
                      <a:extLst>
                        <a:ext uri="{FF2B5EF4-FFF2-40B4-BE49-F238E27FC236}">
                          <a16:creationId xmlns:a16="http://schemas.microsoft.com/office/drawing/2014/main" id="{E9105C10-FA2B-4099-BDB1-8719E4E91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252920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HOITFD_length</a:t>
                      </a:r>
                      <a:endParaRPr lang="zh-CN" altLang="en-US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6" name="矩形 305">
                      <a:extLst>
                        <a:ext uri="{FF2B5EF4-FFF2-40B4-BE49-F238E27FC236}">
                          <a16:creationId xmlns:a16="http://schemas.microsoft.com/office/drawing/2014/main" id="{B709E55C-3C30-42E8-B528-5BC9D132D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273875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HOITFD_file_tp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7" name="矩形 306">
                      <a:extLst>
                        <a:ext uri="{FF2B5EF4-FFF2-40B4-BE49-F238E27FC236}">
                          <a16:creationId xmlns:a16="http://schemas.microsoft.com/office/drawing/2014/main" id="{A11226F5-ABB2-4B87-B512-313086819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32610" y="2948305"/>
                      <a:ext cx="129159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HOITN_version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96" name="直接连接符 295">
                    <a:extLst>
                      <a:ext uri="{FF2B5EF4-FFF2-40B4-BE49-F238E27FC236}">
                        <a16:creationId xmlns:a16="http://schemas.microsoft.com/office/drawing/2014/main" id="{AE5AE1E7-0C33-41EC-AA37-85D324A311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11206" y="1887696"/>
                    <a:ext cx="1521404" cy="1886063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直接连接符 296">
                    <a:extLst>
                      <a:ext uri="{FF2B5EF4-FFF2-40B4-BE49-F238E27FC236}">
                        <a16:creationId xmlns:a16="http://schemas.microsoft.com/office/drawing/2014/main" id="{CAE3D635-C8D2-4277-BE87-4713551822B8}"/>
                      </a:ext>
                    </a:extLst>
                  </p:cNvPr>
                  <p:cNvCxnSpPr>
                    <a:cxnSpLocks/>
                    <a:stCxn id="294" idx="2"/>
                    <a:endCxn id="307" idx="1"/>
                  </p:cNvCxnSpPr>
                  <p:nvPr/>
                </p:nvCxnSpPr>
                <p:spPr>
                  <a:xfrm flipV="1">
                    <a:off x="8792732" y="3053080"/>
                    <a:ext cx="1539878" cy="1047009"/>
                  </a:xfrm>
                  <a:prstGeom prst="line">
                    <a:avLst/>
                  </a:prstGeom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接箭头连接符 297">
                    <a:extLst>
                      <a:ext uri="{FF2B5EF4-FFF2-40B4-BE49-F238E27FC236}">
                        <a16:creationId xmlns:a16="http://schemas.microsoft.com/office/drawing/2014/main" id="{C6ED3CB6-240D-4F83-BDF0-612053D44680}"/>
                      </a:ext>
                    </a:extLst>
                  </p:cNvPr>
                  <p:cNvCxnSpPr>
                    <a:stCxn id="291" idx="2"/>
                    <a:endCxn id="229" idx="0"/>
                  </p:cNvCxnSpPr>
                  <p:nvPr/>
                </p:nvCxnSpPr>
                <p:spPr>
                  <a:xfrm flipH="1">
                    <a:off x="5622081" y="4318978"/>
                    <a:ext cx="15197" cy="324142"/>
                  </a:xfrm>
                  <a:prstGeom prst="straightConnector1">
                    <a:avLst/>
                  </a:prstGeom>
                  <a:ln w="952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直接箭头连接符 298">
                    <a:extLst>
                      <a:ext uri="{FF2B5EF4-FFF2-40B4-BE49-F238E27FC236}">
                        <a16:creationId xmlns:a16="http://schemas.microsoft.com/office/drawing/2014/main" id="{62DDEFA5-FAC3-4D3E-84D0-FF34EF9ED64D}"/>
                      </a:ext>
                    </a:extLst>
                  </p:cNvPr>
                  <p:cNvCxnSpPr>
                    <a:cxnSpLocks/>
                    <a:stCxn id="292" idx="2"/>
                    <a:endCxn id="231" idx="0"/>
                  </p:cNvCxnSpPr>
                  <p:nvPr/>
                </p:nvCxnSpPr>
                <p:spPr>
                  <a:xfrm>
                    <a:off x="6546523" y="4186248"/>
                    <a:ext cx="14774" cy="446641"/>
                  </a:xfrm>
                  <a:prstGeom prst="straightConnector1">
                    <a:avLst/>
                  </a:prstGeom>
                  <a:ln w="952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直接箭头连接符 299">
                    <a:extLst>
                      <a:ext uri="{FF2B5EF4-FFF2-40B4-BE49-F238E27FC236}">
                        <a16:creationId xmlns:a16="http://schemas.microsoft.com/office/drawing/2014/main" id="{0085C19A-E4C0-4AA8-9984-9FBF2A446193}"/>
                      </a:ext>
                    </a:extLst>
                  </p:cNvPr>
                  <p:cNvCxnSpPr>
                    <a:cxnSpLocks/>
                    <a:stCxn id="293" idx="2"/>
                    <a:endCxn id="240" idx="0"/>
                  </p:cNvCxnSpPr>
                  <p:nvPr/>
                </p:nvCxnSpPr>
                <p:spPr>
                  <a:xfrm>
                    <a:off x="7473478" y="4427057"/>
                    <a:ext cx="27040" cy="205832"/>
                  </a:xfrm>
                  <a:prstGeom prst="straightConnector1">
                    <a:avLst/>
                  </a:prstGeom>
                  <a:ln w="952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直接箭头连接符 300">
                    <a:extLst>
                      <a:ext uri="{FF2B5EF4-FFF2-40B4-BE49-F238E27FC236}">
                        <a16:creationId xmlns:a16="http://schemas.microsoft.com/office/drawing/2014/main" id="{4E805D9E-AD14-4C2C-8190-D30934836550}"/>
                      </a:ext>
                    </a:extLst>
                  </p:cNvPr>
                  <p:cNvCxnSpPr>
                    <a:cxnSpLocks/>
                    <a:stCxn id="294" idx="1"/>
                    <a:endCxn id="241" idx="0"/>
                  </p:cNvCxnSpPr>
                  <p:nvPr/>
                </p:nvCxnSpPr>
                <p:spPr>
                  <a:xfrm flipH="1">
                    <a:off x="7970127" y="3944813"/>
                    <a:ext cx="717327" cy="688076"/>
                  </a:xfrm>
                  <a:prstGeom prst="straightConnector1">
                    <a:avLst/>
                  </a:prstGeom>
                  <a:ln w="9525" cap="flat" cmpd="sng" algn="ctr">
                    <a:solidFill>
                      <a:srgbClr val="C00000"/>
                    </a:solidFill>
                    <a:prstDash val="dash"/>
                    <a:round/>
                    <a:headEnd type="none" w="med" len="med"/>
                    <a:tailEnd type="triangl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4538C01D-5229-4A50-82E2-F474FBFFD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6806" y="3712210"/>
                  <a:ext cx="6501389" cy="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90" name="文本框 289">
                  <a:extLst>
                    <a:ext uri="{FF2B5EF4-FFF2-40B4-BE49-F238E27FC236}">
                      <a16:creationId xmlns:a16="http://schemas.microsoft.com/office/drawing/2014/main" id="{EC04CF33-0E09-4CF9-A280-797030FE4DAC}"/>
                    </a:ext>
                  </a:extLst>
                </p:cNvPr>
                <p:cNvSpPr txBox="1"/>
                <p:nvPr/>
              </p:nvSpPr>
              <p:spPr>
                <a:xfrm>
                  <a:off x="9411708" y="3910978"/>
                  <a:ext cx="1372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/>
                    <a:t>逻辑层结构</a:t>
                  </a:r>
                </a:p>
              </p:txBody>
            </p:sp>
          </p:grp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ABBC8305-180C-40BD-9A25-43828A2B6F12}"/>
                  </a:ext>
                </a:extLst>
              </p:cNvPr>
              <p:cNvSpPr txBox="1"/>
              <p:nvPr/>
            </p:nvSpPr>
            <p:spPr>
              <a:xfrm>
                <a:off x="9963311" y="1557523"/>
                <a:ext cx="2030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 HOIT_FULL_DNODE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38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670411B0-D929-447A-9601-785C56F499E3}"/>
              </a:ext>
            </a:extLst>
          </p:cNvPr>
          <p:cNvGrpSpPr/>
          <p:nvPr/>
        </p:nvGrpSpPr>
        <p:grpSpPr>
          <a:xfrm>
            <a:off x="358830" y="2051627"/>
            <a:ext cx="11024648" cy="3567730"/>
            <a:chOff x="358830" y="2051627"/>
            <a:chExt cx="11024648" cy="35677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7EB8134-4B1A-40C7-82AC-F000A0F3EEC9}"/>
                </a:ext>
              </a:extLst>
            </p:cNvPr>
            <p:cNvSpPr/>
            <p:nvPr/>
          </p:nvSpPr>
          <p:spPr>
            <a:xfrm>
              <a:off x="358830" y="2840293"/>
              <a:ext cx="3120342" cy="506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 Block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A69488E-DE69-4E49-A5BC-6642818B2ED5}"/>
                </a:ext>
              </a:extLst>
            </p:cNvPr>
            <p:cNvSpPr/>
            <p:nvPr/>
          </p:nvSpPr>
          <p:spPr>
            <a:xfrm>
              <a:off x="8076734" y="2840293"/>
              <a:ext cx="3120342" cy="504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 Block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67A1B37-3B83-4DBE-A301-3E06AF158A6F}"/>
                </a:ext>
              </a:extLst>
            </p:cNvPr>
            <p:cNvCxnSpPr/>
            <p:nvPr/>
          </p:nvCxnSpPr>
          <p:spPr>
            <a:xfrm>
              <a:off x="3479172" y="3051571"/>
              <a:ext cx="738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932516D-2F41-45B1-A4B2-CF100734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9172" y="3176449"/>
              <a:ext cx="738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DACD14B-1DB5-4A55-9BCF-5044A7CF1278}"/>
                </a:ext>
              </a:extLst>
            </p:cNvPr>
            <p:cNvCxnSpPr/>
            <p:nvPr/>
          </p:nvCxnSpPr>
          <p:spPr>
            <a:xfrm>
              <a:off x="7338124" y="3063145"/>
              <a:ext cx="738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3BAE787-6B18-470D-96EE-47D39C8DF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8124" y="3176449"/>
              <a:ext cx="738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368CDE7-4F3C-4559-B63E-23BB756AD48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1919001" y="2443775"/>
              <a:ext cx="0" cy="396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947AE71-290E-48AB-8D73-5FCEDC9EEF94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777953" y="2420959"/>
              <a:ext cx="0" cy="419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FD8604-CE07-42CA-99E1-91765BCA25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9636905" y="2420959"/>
              <a:ext cx="0" cy="41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F0C4682-156F-4641-861B-A9F37EB51A77}"/>
                </a:ext>
              </a:extLst>
            </p:cNvPr>
            <p:cNvSpPr txBox="1"/>
            <p:nvPr/>
          </p:nvSpPr>
          <p:spPr>
            <a:xfrm>
              <a:off x="2101062" y="2051627"/>
              <a:ext cx="156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40027BD-8E0B-490F-8AC4-94D33F6941E5}"/>
                </a:ext>
              </a:extLst>
            </p:cNvPr>
            <p:cNvSpPr txBox="1"/>
            <p:nvPr/>
          </p:nvSpPr>
          <p:spPr>
            <a:xfrm>
              <a:off x="5961461" y="2063035"/>
              <a:ext cx="156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1A79B1-774D-4B4B-A6A6-3D7D68B7A70E}"/>
                </a:ext>
              </a:extLst>
            </p:cNvPr>
            <p:cNvSpPr txBox="1"/>
            <p:nvPr/>
          </p:nvSpPr>
          <p:spPr>
            <a:xfrm>
              <a:off x="9821860" y="2074443"/>
              <a:ext cx="1561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I/O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请求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E93BAB5-B190-4B50-9FB9-7A1B23208BB9}"/>
                </a:ext>
              </a:extLst>
            </p:cNvPr>
            <p:cNvSpPr/>
            <p:nvPr/>
          </p:nvSpPr>
          <p:spPr>
            <a:xfrm>
              <a:off x="8076734" y="3905609"/>
              <a:ext cx="3120342" cy="506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Cache Block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C15D44F-0C7C-4F70-8FB8-D5F7B5BA4D82}"/>
                </a:ext>
              </a:extLst>
            </p:cNvPr>
            <p:cNvGrpSpPr/>
            <p:nvPr/>
          </p:nvGrpSpPr>
          <p:grpSpPr>
            <a:xfrm>
              <a:off x="4217782" y="2840291"/>
              <a:ext cx="3120342" cy="506863"/>
              <a:chOff x="4217782" y="2840291"/>
              <a:chExt cx="3120342" cy="9182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A9C7E89-B342-458E-8869-4A58D369BD4F}"/>
                  </a:ext>
                </a:extLst>
              </p:cNvPr>
              <p:cNvSpPr/>
              <p:nvPr/>
            </p:nvSpPr>
            <p:spPr>
              <a:xfrm>
                <a:off x="4217782" y="2840293"/>
                <a:ext cx="3120342" cy="91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6EA6A2C-CC79-48F1-ABA6-A8BB78E28498}"/>
                  </a:ext>
                </a:extLst>
              </p:cNvPr>
              <p:cNvSpPr/>
              <p:nvPr/>
            </p:nvSpPr>
            <p:spPr>
              <a:xfrm>
                <a:off x="4217782" y="2844091"/>
                <a:ext cx="465977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FA801AE-6356-4636-80F0-6E019868E083}"/>
                  </a:ext>
                </a:extLst>
              </p:cNvPr>
              <p:cNvSpPr/>
              <p:nvPr/>
            </p:nvSpPr>
            <p:spPr>
              <a:xfrm>
                <a:off x="4681447" y="2840922"/>
                <a:ext cx="753515" cy="914400"/>
              </a:xfrm>
              <a:prstGeom prst="rect">
                <a:avLst/>
              </a:prstGeom>
              <a:solidFill>
                <a:srgbClr val="215CC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C02AC6-D18F-4EFA-867B-3E751AA7A9EE}"/>
                  </a:ext>
                </a:extLst>
              </p:cNvPr>
              <p:cNvSpPr/>
              <p:nvPr/>
            </p:nvSpPr>
            <p:spPr>
              <a:xfrm>
                <a:off x="5432650" y="2844091"/>
                <a:ext cx="465977" cy="9144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BE5025-B363-4488-8B37-24408E150121}"/>
                  </a:ext>
                </a:extLst>
              </p:cNvPr>
              <p:cNvSpPr/>
              <p:nvPr/>
            </p:nvSpPr>
            <p:spPr>
              <a:xfrm>
                <a:off x="5901024" y="2840291"/>
                <a:ext cx="753515" cy="914400"/>
              </a:xfrm>
              <a:prstGeom prst="rect">
                <a:avLst/>
              </a:prstGeom>
              <a:solidFill>
                <a:srgbClr val="215CC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A0FCD5-3450-49CD-8B2E-05C274DCA420}"/>
                </a:ext>
              </a:extLst>
            </p:cNvPr>
            <p:cNvSpPr/>
            <p:nvPr/>
          </p:nvSpPr>
          <p:spPr>
            <a:xfrm>
              <a:off x="358830" y="4942137"/>
              <a:ext cx="6979294" cy="50686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49EC971-499C-45EE-AA6D-46DCBF53B9F7}"/>
                </a:ext>
              </a:extLst>
            </p:cNvPr>
            <p:cNvCxnSpPr>
              <a:stCxn id="18" idx="1"/>
            </p:cNvCxnSpPr>
            <p:nvPr/>
          </p:nvCxnSpPr>
          <p:spPr>
            <a:xfrm flipH="1">
              <a:off x="2881871" y="3094772"/>
              <a:ext cx="1335911" cy="183699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55FEF16-E966-4A5A-9ED6-CEDC8DD23E7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003412" y="3092674"/>
              <a:ext cx="1334712" cy="18369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57B5C13-8529-4D0F-B19F-3A52376605C6}"/>
                </a:ext>
              </a:extLst>
            </p:cNvPr>
            <p:cNvCxnSpPr/>
            <p:nvPr/>
          </p:nvCxnSpPr>
          <p:spPr>
            <a:xfrm>
              <a:off x="7338124" y="3345055"/>
              <a:ext cx="738610" cy="5605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367264A-A612-45C2-A4C6-781EDE429774}"/>
                </a:ext>
              </a:extLst>
            </p:cNvPr>
            <p:cNvSpPr txBox="1"/>
            <p:nvPr/>
          </p:nvSpPr>
          <p:spPr>
            <a:xfrm>
              <a:off x="7836646" y="3428830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换入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换出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7FE445B-C848-4B70-AD8E-C0509B8E5A56}"/>
                </a:ext>
              </a:extLst>
            </p:cNvPr>
            <p:cNvGrpSpPr/>
            <p:nvPr/>
          </p:nvGrpSpPr>
          <p:grpSpPr>
            <a:xfrm>
              <a:off x="2879559" y="4944236"/>
              <a:ext cx="3122654" cy="506812"/>
              <a:chOff x="4215470" y="2840291"/>
              <a:chExt cx="3122654" cy="918107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20669A9-6AA2-4177-969D-6DF4513CFD6C}"/>
                  </a:ext>
                </a:extLst>
              </p:cNvPr>
              <p:cNvSpPr/>
              <p:nvPr/>
            </p:nvSpPr>
            <p:spPr>
              <a:xfrm>
                <a:off x="4217782" y="2840293"/>
                <a:ext cx="3120342" cy="9143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FDC2987-5133-4785-B787-26426A7AAC0F}"/>
                  </a:ext>
                </a:extLst>
              </p:cNvPr>
              <p:cNvSpPr/>
              <p:nvPr/>
            </p:nvSpPr>
            <p:spPr>
              <a:xfrm>
                <a:off x="4215470" y="2843999"/>
                <a:ext cx="465977" cy="9143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38CAA71-3E11-4926-A6E4-53001843EA13}"/>
                  </a:ext>
                </a:extLst>
              </p:cNvPr>
              <p:cNvSpPr/>
              <p:nvPr/>
            </p:nvSpPr>
            <p:spPr>
              <a:xfrm>
                <a:off x="4681447" y="2840922"/>
                <a:ext cx="753515" cy="914400"/>
              </a:xfrm>
              <a:prstGeom prst="rect">
                <a:avLst/>
              </a:prstGeom>
              <a:ln>
                <a:solidFill>
                  <a:srgbClr val="215CC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8ADEDA4-A6F8-49F3-88BB-2416B1294084}"/>
                  </a:ext>
                </a:extLst>
              </p:cNvPr>
              <p:cNvSpPr/>
              <p:nvPr/>
            </p:nvSpPr>
            <p:spPr>
              <a:xfrm>
                <a:off x="5434962" y="2840579"/>
                <a:ext cx="465977" cy="914399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B2972E9-604D-4715-BC93-27EE7ADE33BB}"/>
                  </a:ext>
                </a:extLst>
              </p:cNvPr>
              <p:cNvSpPr/>
              <p:nvPr/>
            </p:nvSpPr>
            <p:spPr>
              <a:xfrm>
                <a:off x="5901024" y="2840291"/>
                <a:ext cx="753515" cy="914400"/>
              </a:xfrm>
              <a:prstGeom prst="rect">
                <a:avLst/>
              </a:prstGeom>
              <a:ln>
                <a:solidFill>
                  <a:srgbClr val="215CC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8360A60-6D60-4A98-8AFE-D66696739DBF}"/>
                </a:ext>
              </a:extLst>
            </p:cNvPr>
            <p:cNvSpPr txBox="1"/>
            <p:nvPr/>
          </p:nvSpPr>
          <p:spPr>
            <a:xfrm>
              <a:off x="7707429" y="4973026"/>
              <a:ext cx="908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Media</a:t>
              </a:r>
            </a:p>
            <a:p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ABB8329-72FB-4E32-99BB-F89A92D71BA4}"/>
                </a:ext>
              </a:extLst>
            </p:cNvPr>
            <p:cNvCxnSpPr>
              <a:cxnSpLocks/>
            </p:cNvCxnSpPr>
            <p:nvPr/>
          </p:nvCxnSpPr>
          <p:spPr>
            <a:xfrm>
              <a:off x="358830" y="4628399"/>
              <a:ext cx="1090585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03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EE4ACBF3-BD2E-4085-873D-F447ECBDE965}"/>
              </a:ext>
            </a:extLst>
          </p:cNvPr>
          <p:cNvGrpSpPr/>
          <p:nvPr/>
        </p:nvGrpSpPr>
        <p:grpSpPr>
          <a:xfrm>
            <a:off x="838200" y="2908291"/>
            <a:ext cx="10515600" cy="1527861"/>
            <a:chOff x="838200" y="4389850"/>
            <a:chExt cx="10515600" cy="152786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FBF07F4-5F99-46F6-9EF0-8164D8027BC0}"/>
                </a:ext>
              </a:extLst>
            </p:cNvPr>
            <p:cNvSpPr/>
            <p:nvPr/>
          </p:nvSpPr>
          <p:spPr>
            <a:xfrm>
              <a:off x="838200" y="5222239"/>
              <a:ext cx="10515600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996C5A0-0BF2-4328-B8E9-9EE2B74BD0C7}"/>
                </a:ext>
              </a:extLst>
            </p:cNvPr>
            <p:cNvSpPr/>
            <p:nvPr/>
          </p:nvSpPr>
          <p:spPr>
            <a:xfrm>
              <a:off x="838200" y="5222239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C9CAFEF-681A-4266-95BD-9BDBCC08BEEE}"/>
                </a:ext>
              </a:extLst>
            </p:cNvPr>
            <p:cNvSpPr/>
            <p:nvPr/>
          </p:nvSpPr>
          <p:spPr>
            <a:xfrm>
              <a:off x="3090441" y="5222238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3AB024-F26B-497D-93C9-266FBEB8D945}"/>
                </a:ext>
              </a:extLst>
            </p:cNvPr>
            <p:cNvSpPr/>
            <p:nvPr/>
          </p:nvSpPr>
          <p:spPr>
            <a:xfrm>
              <a:off x="5342682" y="5222237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016FF21-8BCA-49BC-8D65-F08CDF681EFC}"/>
                </a:ext>
              </a:extLst>
            </p:cNvPr>
            <p:cNvSpPr/>
            <p:nvPr/>
          </p:nvSpPr>
          <p:spPr>
            <a:xfrm>
              <a:off x="2523281" y="5222236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6F4F6E0-9ED7-47F6-A528-13CBAFB6EEAF}"/>
                </a:ext>
              </a:extLst>
            </p:cNvPr>
            <p:cNvSpPr/>
            <p:nvPr/>
          </p:nvSpPr>
          <p:spPr>
            <a:xfrm>
              <a:off x="4775522" y="5222235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9C95DCC-37C1-48F9-9C74-DECAEC75953A}"/>
                </a:ext>
              </a:extLst>
            </p:cNvPr>
            <p:cNvSpPr/>
            <p:nvPr/>
          </p:nvSpPr>
          <p:spPr>
            <a:xfrm>
              <a:off x="7027763" y="5222234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D75F3FA-60FD-4414-8AE6-EF84BCAEF6A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150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1B6CAF-5377-480F-971B-875349688D86}"/>
                </a:ext>
              </a:extLst>
            </p:cNvPr>
            <p:cNvCxnSpPr>
              <a:cxnSpLocks/>
            </p:cNvCxnSpPr>
            <p:nvPr/>
          </p:nvCxnSpPr>
          <p:spPr>
            <a:xfrm>
              <a:off x="5342682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9ADFC8-4A8B-4A6A-B396-4971973FBF60}"/>
                </a:ext>
              </a:extLst>
            </p:cNvPr>
            <p:cNvCxnSpPr>
              <a:cxnSpLocks/>
            </p:cNvCxnSpPr>
            <p:nvPr/>
          </p:nvCxnSpPr>
          <p:spPr>
            <a:xfrm>
              <a:off x="7597509" y="4389853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C931CBD-AC6C-4FB1-B9FE-7CDB49063A2F}"/>
                </a:ext>
              </a:extLst>
            </p:cNvPr>
            <p:cNvSpPr/>
            <p:nvPr/>
          </p:nvSpPr>
          <p:spPr>
            <a:xfrm>
              <a:off x="7600096" y="5222234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B17D568-B1E2-42D2-A28A-0B2280E86FE1}"/>
                </a:ext>
              </a:extLst>
            </p:cNvPr>
            <p:cNvSpPr/>
            <p:nvPr/>
          </p:nvSpPr>
          <p:spPr>
            <a:xfrm>
              <a:off x="9285177" y="5222231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02DB2A9-2DDA-41D2-8D27-55A8E07FAFCF}"/>
                </a:ext>
              </a:extLst>
            </p:cNvPr>
            <p:cNvCxnSpPr>
              <a:cxnSpLocks/>
            </p:cNvCxnSpPr>
            <p:nvPr/>
          </p:nvCxnSpPr>
          <p:spPr>
            <a:xfrm>
              <a:off x="9854923" y="4389850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D7493E1-2873-4F57-9D61-5948BF4BD341}"/>
                </a:ext>
              </a:extLst>
            </p:cNvPr>
            <p:cNvSpPr txBox="1"/>
            <p:nvPr/>
          </p:nvSpPr>
          <p:spPr>
            <a:xfrm>
              <a:off x="136511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CDAEA8E-C144-4220-A0DA-4E7D0F787005}"/>
                </a:ext>
              </a:extLst>
            </p:cNvPr>
            <p:cNvSpPr txBox="1"/>
            <p:nvPr/>
          </p:nvSpPr>
          <p:spPr>
            <a:xfrm>
              <a:off x="3606870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9B6C4B1-9774-4B65-B8A2-DB45C6A2D98B}"/>
                </a:ext>
              </a:extLst>
            </p:cNvPr>
            <p:cNvSpPr txBox="1"/>
            <p:nvPr/>
          </p:nvSpPr>
          <p:spPr>
            <a:xfrm>
              <a:off x="5864283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32E2DDE-B49C-4462-865A-02840B3F2780}"/>
                </a:ext>
              </a:extLst>
            </p:cNvPr>
            <p:cNvSpPr txBox="1"/>
            <p:nvPr/>
          </p:nvSpPr>
          <p:spPr>
            <a:xfrm>
              <a:off x="8119109" y="4543601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17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386806-B793-4C83-A2DF-14CC5AEFEAF1}"/>
              </a:ext>
            </a:extLst>
          </p:cNvPr>
          <p:cNvGrpSpPr/>
          <p:nvPr/>
        </p:nvGrpSpPr>
        <p:grpSpPr>
          <a:xfrm>
            <a:off x="639108" y="1506995"/>
            <a:ext cx="10518300" cy="3738563"/>
            <a:chOff x="639108" y="1506995"/>
            <a:chExt cx="10518300" cy="373856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E2C6AC8-207E-4DEA-8D8D-2CFDBF71971F}"/>
                </a:ext>
              </a:extLst>
            </p:cNvPr>
            <p:cNvSpPr/>
            <p:nvPr/>
          </p:nvSpPr>
          <p:spPr>
            <a:xfrm>
              <a:off x="641808" y="3875291"/>
              <a:ext cx="10515600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D47683F-F049-4875-A2DE-5FE4CF2E75ED}"/>
                </a:ext>
              </a:extLst>
            </p:cNvPr>
            <p:cNvSpPr/>
            <p:nvPr/>
          </p:nvSpPr>
          <p:spPr>
            <a:xfrm>
              <a:off x="641808" y="3875291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EB8612C-484D-468E-AA27-52271B5E25CB}"/>
                </a:ext>
              </a:extLst>
            </p:cNvPr>
            <p:cNvSpPr/>
            <p:nvPr/>
          </p:nvSpPr>
          <p:spPr>
            <a:xfrm>
              <a:off x="2894049" y="3875290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199F407-6CF5-4492-85B9-EDDF5B912585}"/>
                </a:ext>
              </a:extLst>
            </p:cNvPr>
            <p:cNvSpPr/>
            <p:nvPr/>
          </p:nvSpPr>
          <p:spPr>
            <a:xfrm>
              <a:off x="5146290" y="3875289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04DAEF1-5EF9-4125-BA70-0F7E685327FE}"/>
                </a:ext>
              </a:extLst>
            </p:cNvPr>
            <p:cNvSpPr/>
            <p:nvPr/>
          </p:nvSpPr>
          <p:spPr>
            <a:xfrm>
              <a:off x="2326889" y="3875288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FFD6851-5EFF-4C49-8F5D-D4FB966CC7F8}"/>
                </a:ext>
              </a:extLst>
            </p:cNvPr>
            <p:cNvSpPr/>
            <p:nvPr/>
          </p:nvSpPr>
          <p:spPr>
            <a:xfrm>
              <a:off x="4579130" y="3875287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FC19050-E7FF-4861-B86B-AB84333E94ED}"/>
                </a:ext>
              </a:extLst>
            </p:cNvPr>
            <p:cNvSpPr/>
            <p:nvPr/>
          </p:nvSpPr>
          <p:spPr>
            <a:xfrm>
              <a:off x="6831371" y="3875286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81F3B0F-E6A6-4BB2-8659-2ACCC85F6848}"/>
                </a:ext>
              </a:extLst>
            </p:cNvPr>
            <p:cNvCxnSpPr>
              <a:cxnSpLocks/>
            </p:cNvCxnSpPr>
            <p:nvPr/>
          </p:nvCxnSpPr>
          <p:spPr>
            <a:xfrm>
              <a:off x="2896758" y="3042905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774686F-8E39-42B8-9EF6-D1D688197298}"/>
                </a:ext>
              </a:extLst>
            </p:cNvPr>
            <p:cNvCxnSpPr>
              <a:cxnSpLocks/>
            </p:cNvCxnSpPr>
            <p:nvPr/>
          </p:nvCxnSpPr>
          <p:spPr>
            <a:xfrm>
              <a:off x="5146290" y="3042905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7F4511F-1B46-4D0D-B0E2-338ACA658A2D}"/>
                </a:ext>
              </a:extLst>
            </p:cNvPr>
            <p:cNvCxnSpPr>
              <a:cxnSpLocks/>
            </p:cNvCxnSpPr>
            <p:nvPr/>
          </p:nvCxnSpPr>
          <p:spPr>
            <a:xfrm>
              <a:off x="7401117" y="3042905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1FD680D-E279-4E3B-AC1F-8B317B780B38}"/>
                </a:ext>
              </a:extLst>
            </p:cNvPr>
            <p:cNvSpPr/>
            <p:nvPr/>
          </p:nvSpPr>
          <p:spPr>
            <a:xfrm>
              <a:off x="7403704" y="3875286"/>
              <a:ext cx="2252241" cy="3928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A560529-AE2B-4C56-A56E-828E72A39BE5}"/>
                </a:ext>
              </a:extLst>
            </p:cNvPr>
            <p:cNvSpPr/>
            <p:nvPr/>
          </p:nvSpPr>
          <p:spPr>
            <a:xfrm>
              <a:off x="9088785" y="3875283"/>
              <a:ext cx="567160" cy="392809"/>
            </a:xfrm>
            <a:prstGeom prst="rect">
              <a:avLst/>
            </a:prstGeom>
            <a:solidFill>
              <a:srgbClr val="215C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BB5DAF9-D52A-4909-AED1-BD070DE24037}"/>
                </a:ext>
              </a:extLst>
            </p:cNvPr>
            <p:cNvCxnSpPr>
              <a:cxnSpLocks/>
            </p:cNvCxnSpPr>
            <p:nvPr/>
          </p:nvCxnSpPr>
          <p:spPr>
            <a:xfrm>
              <a:off x="9658531" y="3042902"/>
              <a:ext cx="0" cy="152785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CCD9685-50D6-4D02-91C6-CB2A94F997A1}"/>
                </a:ext>
              </a:extLst>
            </p:cNvPr>
            <p:cNvSpPr txBox="1"/>
            <p:nvPr/>
          </p:nvSpPr>
          <p:spPr>
            <a:xfrm>
              <a:off x="1168727" y="3196653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20C558C-84FC-43B7-83EB-156B567318CF}"/>
                </a:ext>
              </a:extLst>
            </p:cNvPr>
            <p:cNvSpPr txBox="1"/>
            <p:nvPr/>
          </p:nvSpPr>
          <p:spPr>
            <a:xfrm>
              <a:off x="3410478" y="3196653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86C25B6-38E7-4451-B76B-97D5CBC31B3B}"/>
                </a:ext>
              </a:extLst>
            </p:cNvPr>
            <p:cNvSpPr txBox="1"/>
            <p:nvPr/>
          </p:nvSpPr>
          <p:spPr>
            <a:xfrm>
              <a:off x="5667891" y="3196653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973FB1-BE95-4DE0-8634-DAD2A6BE98EE}"/>
                </a:ext>
              </a:extLst>
            </p:cNvPr>
            <p:cNvSpPr txBox="1"/>
            <p:nvPr/>
          </p:nvSpPr>
          <p:spPr>
            <a:xfrm>
              <a:off x="7922717" y="3196653"/>
              <a:ext cx="1209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C17C889-A46C-44A1-8888-32852ED62D8E}"/>
                </a:ext>
              </a:extLst>
            </p:cNvPr>
            <p:cNvSpPr/>
            <p:nvPr/>
          </p:nvSpPr>
          <p:spPr>
            <a:xfrm>
              <a:off x="639108" y="2720428"/>
              <a:ext cx="4509766" cy="2525130"/>
            </a:xfrm>
            <a:prstGeom prst="roundRect">
              <a:avLst>
                <a:gd name="adj" fmla="val 6583"/>
              </a:avLst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CA0C4ED7-4785-4F64-A235-1EEEF9691DD2}"/>
                </a:ext>
              </a:extLst>
            </p:cNvPr>
            <p:cNvSpPr/>
            <p:nvPr/>
          </p:nvSpPr>
          <p:spPr>
            <a:xfrm>
              <a:off x="2652104" y="1506995"/>
              <a:ext cx="244654" cy="1088020"/>
            </a:xfrm>
            <a:custGeom>
              <a:avLst/>
              <a:gdLst>
                <a:gd name="connsiteX0" fmla="*/ 117118 w 244654"/>
                <a:gd name="connsiteY0" fmla="*/ 0 h 1088020"/>
                <a:gd name="connsiteX1" fmla="*/ 1371 w 244654"/>
                <a:gd name="connsiteY1" fmla="*/ 127321 h 1088020"/>
                <a:gd name="connsiteX2" fmla="*/ 186566 w 244654"/>
                <a:gd name="connsiteY2" fmla="*/ 231493 h 1088020"/>
                <a:gd name="connsiteX3" fmla="*/ 12946 w 244654"/>
                <a:gd name="connsiteY3" fmla="*/ 358815 h 1088020"/>
                <a:gd name="connsiteX4" fmla="*/ 232865 w 244654"/>
                <a:gd name="connsiteY4" fmla="*/ 462987 h 1088020"/>
                <a:gd name="connsiteX5" fmla="*/ 47670 w 244654"/>
                <a:gd name="connsiteY5" fmla="*/ 601883 h 1088020"/>
                <a:gd name="connsiteX6" fmla="*/ 244439 w 244654"/>
                <a:gd name="connsiteY6" fmla="*/ 671331 h 1088020"/>
                <a:gd name="connsiteX7" fmla="*/ 1371 w 244654"/>
                <a:gd name="connsiteY7" fmla="*/ 844951 h 1088020"/>
                <a:gd name="connsiteX8" fmla="*/ 209715 w 244654"/>
                <a:gd name="connsiteY8" fmla="*/ 914400 h 1088020"/>
                <a:gd name="connsiteX9" fmla="*/ 117118 w 244654"/>
                <a:gd name="connsiteY9" fmla="*/ 1088020 h 1088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654" h="1088020">
                  <a:moveTo>
                    <a:pt x="117118" y="0"/>
                  </a:moveTo>
                  <a:cubicBezTo>
                    <a:pt x="53457" y="44369"/>
                    <a:pt x="-10204" y="88739"/>
                    <a:pt x="1371" y="127321"/>
                  </a:cubicBezTo>
                  <a:cubicBezTo>
                    <a:pt x="12946" y="165903"/>
                    <a:pt x="184637" y="192911"/>
                    <a:pt x="186566" y="231493"/>
                  </a:cubicBezTo>
                  <a:cubicBezTo>
                    <a:pt x="188495" y="270075"/>
                    <a:pt x="5230" y="320233"/>
                    <a:pt x="12946" y="358815"/>
                  </a:cubicBezTo>
                  <a:cubicBezTo>
                    <a:pt x="20662" y="397397"/>
                    <a:pt x="227078" y="422476"/>
                    <a:pt x="232865" y="462987"/>
                  </a:cubicBezTo>
                  <a:cubicBezTo>
                    <a:pt x="238652" y="503498"/>
                    <a:pt x="45741" y="567159"/>
                    <a:pt x="47670" y="601883"/>
                  </a:cubicBezTo>
                  <a:cubicBezTo>
                    <a:pt x="49599" y="636607"/>
                    <a:pt x="252156" y="630820"/>
                    <a:pt x="244439" y="671331"/>
                  </a:cubicBezTo>
                  <a:cubicBezTo>
                    <a:pt x="236723" y="711842"/>
                    <a:pt x="7158" y="804440"/>
                    <a:pt x="1371" y="844951"/>
                  </a:cubicBezTo>
                  <a:cubicBezTo>
                    <a:pt x="-4416" y="885462"/>
                    <a:pt x="190424" y="873889"/>
                    <a:pt x="209715" y="914400"/>
                  </a:cubicBezTo>
                  <a:cubicBezTo>
                    <a:pt x="229006" y="954911"/>
                    <a:pt x="173062" y="1021465"/>
                    <a:pt x="117118" y="10880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30505DEB-A88B-425A-AAA2-D0F12AD9B95D}"/>
                </a:ext>
              </a:extLst>
            </p:cNvPr>
            <p:cNvSpPr/>
            <p:nvPr/>
          </p:nvSpPr>
          <p:spPr>
            <a:xfrm>
              <a:off x="7276204" y="1506995"/>
              <a:ext cx="244654" cy="1088020"/>
            </a:xfrm>
            <a:custGeom>
              <a:avLst/>
              <a:gdLst>
                <a:gd name="connsiteX0" fmla="*/ 117118 w 244654"/>
                <a:gd name="connsiteY0" fmla="*/ 0 h 1088020"/>
                <a:gd name="connsiteX1" fmla="*/ 1371 w 244654"/>
                <a:gd name="connsiteY1" fmla="*/ 127321 h 1088020"/>
                <a:gd name="connsiteX2" fmla="*/ 186566 w 244654"/>
                <a:gd name="connsiteY2" fmla="*/ 231493 h 1088020"/>
                <a:gd name="connsiteX3" fmla="*/ 12946 w 244654"/>
                <a:gd name="connsiteY3" fmla="*/ 358815 h 1088020"/>
                <a:gd name="connsiteX4" fmla="*/ 232865 w 244654"/>
                <a:gd name="connsiteY4" fmla="*/ 462987 h 1088020"/>
                <a:gd name="connsiteX5" fmla="*/ 47670 w 244654"/>
                <a:gd name="connsiteY5" fmla="*/ 601883 h 1088020"/>
                <a:gd name="connsiteX6" fmla="*/ 244439 w 244654"/>
                <a:gd name="connsiteY6" fmla="*/ 671331 h 1088020"/>
                <a:gd name="connsiteX7" fmla="*/ 1371 w 244654"/>
                <a:gd name="connsiteY7" fmla="*/ 844951 h 1088020"/>
                <a:gd name="connsiteX8" fmla="*/ 209715 w 244654"/>
                <a:gd name="connsiteY8" fmla="*/ 914400 h 1088020"/>
                <a:gd name="connsiteX9" fmla="*/ 117118 w 244654"/>
                <a:gd name="connsiteY9" fmla="*/ 1088020 h 1088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654" h="1088020">
                  <a:moveTo>
                    <a:pt x="117118" y="0"/>
                  </a:moveTo>
                  <a:cubicBezTo>
                    <a:pt x="53457" y="44369"/>
                    <a:pt x="-10204" y="88739"/>
                    <a:pt x="1371" y="127321"/>
                  </a:cubicBezTo>
                  <a:cubicBezTo>
                    <a:pt x="12946" y="165903"/>
                    <a:pt x="184637" y="192911"/>
                    <a:pt x="186566" y="231493"/>
                  </a:cubicBezTo>
                  <a:cubicBezTo>
                    <a:pt x="188495" y="270075"/>
                    <a:pt x="5230" y="320233"/>
                    <a:pt x="12946" y="358815"/>
                  </a:cubicBezTo>
                  <a:cubicBezTo>
                    <a:pt x="20662" y="397397"/>
                    <a:pt x="227078" y="422476"/>
                    <a:pt x="232865" y="462987"/>
                  </a:cubicBezTo>
                  <a:cubicBezTo>
                    <a:pt x="238652" y="503498"/>
                    <a:pt x="45741" y="567159"/>
                    <a:pt x="47670" y="601883"/>
                  </a:cubicBezTo>
                  <a:cubicBezTo>
                    <a:pt x="49599" y="636607"/>
                    <a:pt x="252156" y="630820"/>
                    <a:pt x="244439" y="671331"/>
                  </a:cubicBezTo>
                  <a:cubicBezTo>
                    <a:pt x="236723" y="711842"/>
                    <a:pt x="7158" y="804440"/>
                    <a:pt x="1371" y="844951"/>
                  </a:cubicBezTo>
                  <a:cubicBezTo>
                    <a:pt x="-4416" y="885462"/>
                    <a:pt x="190424" y="873889"/>
                    <a:pt x="209715" y="914400"/>
                  </a:cubicBezTo>
                  <a:cubicBezTo>
                    <a:pt x="229006" y="954911"/>
                    <a:pt x="173062" y="1021465"/>
                    <a:pt x="117118" y="10880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909BF0F-AC66-47A5-8AC8-1390B2DB60D1}"/>
                </a:ext>
              </a:extLst>
            </p:cNvPr>
            <p:cNvSpPr txBox="1"/>
            <p:nvPr/>
          </p:nvSpPr>
          <p:spPr>
            <a:xfrm>
              <a:off x="3206565" y="1863902"/>
              <a:ext cx="1548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EBS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扫描线程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63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420</Words>
  <Application>Microsoft Office PowerPoint</Application>
  <PresentationFormat>宽屏</PresentationFormat>
  <Paragraphs>219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12</cp:revision>
  <dcterms:created xsi:type="dcterms:W3CDTF">2021-08-17T02:12:36Z</dcterms:created>
  <dcterms:modified xsi:type="dcterms:W3CDTF">2021-08-18T07:28:58Z</dcterms:modified>
</cp:coreProperties>
</file>