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6FD-60B3-42D2-8B75-C6C3FF53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C23D-C78C-4F94-B3A1-F9874AA8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81E8-F01C-4F6D-8BB1-4C022C79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5780-7BEB-44B8-BC33-F717625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EF1E-831B-4B04-A6FB-ED7D44B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E6C-5C28-4EF7-941B-649C83DC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C32A-7BE2-45C3-A2B9-ED09696D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8960-4F3F-4603-A47B-013EF1F0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1AA9-F894-459B-850A-421ADE30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91F8-3D3A-4E26-A6D8-F3A23A7E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5483E-63DF-4A92-A47E-57D7FB64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6CE5D-DFB2-4E4C-B5A4-8A81629A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4C95-B7DC-47B3-B5A2-4A61B8E2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2CE6-F341-4871-919D-F8441F3A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0A9B-AEF9-4C61-B4A5-AD205B4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DC7C-6726-41F8-AB12-A73004C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A572-7CB1-4EAE-B2D6-D24C27F2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0740-21BF-473E-9A44-1ABA43E5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FA5D-BD17-49A1-B97A-F0FA1332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959E-04DF-45F3-8DB8-3617BC6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24F6-8C6B-4AF1-BF18-4041418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EC95-798C-4DBB-A2E9-70444A2D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13B8-107D-40A7-84A7-E8BBCE1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7F2B-7C2A-40E7-BE4F-5F68E9E2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1A25-23D7-4575-97B5-6D27ABB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348-F0BF-4663-AB55-D82385F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EBB6-37E7-4176-AFE7-EBA5A7D14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0825A-BB85-4CC5-9531-266DCAC8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44C1-D8DC-48AA-AC97-31FF8E2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34A6-A932-4E80-9A12-DDC9BD05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5074-FEFC-428E-964A-E004B7A5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886A-6097-4658-BB81-72CE861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0CB7-78C6-4E75-8BA0-D31BC85B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8262-BE95-4268-8D8A-E0AF77B2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0A097-6FC9-41A5-A004-3CDECFE9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87072-60F3-4A2C-852D-B14386DC8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E84F0-8892-44CD-9B83-C9A9B56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E778-2D61-4570-9140-94BE9614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42416-13F3-47A9-BEDE-7287775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1B11-E40B-493F-8364-7CFC2BD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EAA61-87EB-446B-9164-854584B6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F3EC9-C7AA-46E7-A1D5-3431FADF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6C424-9461-4DC1-8FBA-3E01B4DF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6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B5072-34DB-450C-B935-ADABBFE7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02602-853E-4F60-92EB-368531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0443-FF4F-400F-B3AD-4760885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4C95-076B-4D9E-B2A2-8628B0E4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8FF9-56FF-4F29-AFF9-124FCFE4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7F06-DB7E-4110-ADBA-35E5FF15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5350-5FB2-4170-91D3-0D6CFF0E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EA66-0C75-444A-BE95-FD041D2C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5AA6-F02E-4299-8AA7-89BCC580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4841-4CC3-47BD-BC69-4B82D89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E7E11-6556-4F0C-8C2E-4336148FC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CBEC-4034-4519-8CC8-F0E7F1E2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6708-BEAC-4229-9405-F6AD7427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CC88-E7BD-4F9B-8C1C-68463386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E906-538C-41C3-89BD-BDEF60B9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FA855-5B3A-4262-8380-FA3E9225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637B-7CA5-478B-9E2C-DE3B1EF3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790E-14D2-47FE-9543-A4F595DE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FDAC-8D14-4335-AE1A-88830DC2D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CA1F-1426-46BC-BF67-6BEFDC8A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37B281-0FC2-42A1-8EB2-E229377B68FC}"/>
              </a:ext>
            </a:extLst>
          </p:cNvPr>
          <p:cNvSpPr/>
          <p:nvPr/>
        </p:nvSpPr>
        <p:spPr>
          <a:xfrm>
            <a:off x="2012554" y="2007060"/>
            <a:ext cx="2151291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ezEditorProcessor.exe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B8BA1F-D9C3-4A7C-B2BB-6C70C2312313}"/>
              </a:ext>
            </a:extLst>
          </p:cNvPr>
          <p:cNvSpPr/>
          <p:nvPr/>
        </p:nvSpPr>
        <p:spPr>
          <a:xfrm>
            <a:off x="4019051" y="804633"/>
            <a:ext cx="2151291" cy="7521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ezEditor.exe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A40920-0794-4412-8802-F98FB65886F3}"/>
              </a:ext>
            </a:extLst>
          </p:cNvPr>
          <p:cNvSpPr/>
          <p:nvPr/>
        </p:nvSpPr>
        <p:spPr>
          <a:xfrm>
            <a:off x="690405" y="4549030"/>
            <a:ext cx="1793898" cy="7521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ezEditorPluginX.dll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F2FAEF-6A8D-9BDA-0DD4-34F8A1997894}"/>
              </a:ext>
            </a:extLst>
          </p:cNvPr>
          <p:cNvSpPr/>
          <p:nvPr/>
        </p:nvSpPr>
        <p:spPr>
          <a:xfrm>
            <a:off x="4023603" y="3206038"/>
            <a:ext cx="2151291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ezEditorEngineProcess.exe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336362-72B6-DFA9-2311-73AEB17E0514}"/>
              </a:ext>
            </a:extLst>
          </p:cNvPr>
          <p:cNvSpPr/>
          <p:nvPr/>
        </p:nvSpPr>
        <p:spPr>
          <a:xfrm>
            <a:off x="4197748" y="4553375"/>
            <a:ext cx="1793898" cy="7521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ezEnginePluginX.dll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8696A-F7EE-EBA0-1CB4-5ABBBBF31099}"/>
              </a:ext>
            </a:extLst>
          </p:cNvPr>
          <p:cNvSpPr/>
          <p:nvPr/>
        </p:nvSpPr>
        <p:spPr>
          <a:xfrm>
            <a:off x="7254166" y="836280"/>
            <a:ext cx="2151291" cy="7521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ezPlayer.exe /</a:t>
            </a:r>
          </a:p>
          <a:p>
            <a:pPr algn="ctr"/>
            <a:r>
              <a:rPr lang="de-DE" sz="1400" dirty="0"/>
              <a:t>CustomGame.exe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63537F-6F25-7806-1C0D-DD75E6CCC9F9}"/>
              </a:ext>
            </a:extLst>
          </p:cNvPr>
          <p:cNvSpPr/>
          <p:nvPr/>
        </p:nvSpPr>
        <p:spPr>
          <a:xfrm>
            <a:off x="7432862" y="4549031"/>
            <a:ext cx="1793898" cy="7521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ezXPlugin.dll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2D07A8-FF2B-C7A8-104D-FB519DB651E0}"/>
              </a:ext>
            </a:extLst>
          </p:cNvPr>
          <p:cNvCxnSpPr>
            <a:stCxn id="82" idx="2"/>
            <a:endCxn id="9" idx="0"/>
          </p:cNvCxnSpPr>
          <p:nvPr/>
        </p:nvCxnSpPr>
        <p:spPr>
          <a:xfrm flipH="1">
            <a:off x="5094697" y="3958206"/>
            <a:ext cx="4552" cy="595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168A80-D66A-72C5-E84C-4C21C2AC24E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8329811" y="1588448"/>
            <a:ext cx="1" cy="296058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645458-D1FE-4F8D-3AD5-867D27F6FD04}"/>
              </a:ext>
            </a:extLst>
          </p:cNvPr>
          <p:cNvCxnSpPr>
            <a:stCxn id="12" idx="2"/>
            <a:endCxn id="82" idx="0"/>
          </p:cNvCxnSpPr>
          <p:nvPr/>
        </p:nvCxnSpPr>
        <p:spPr>
          <a:xfrm>
            <a:off x="5094697" y="1556801"/>
            <a:ext cx="4552" cy="1649237"/>
          </a:xfrm>
          <a:prstGeom prst="straightConnector1">
            <a:avLst/>
          </a:prstGeom>
          <a:ln w="12700" cap="flat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42300C8-66B7-38F9-C09B-CD454B477828}"/>
              </a:ext>
            </a:extLst>
          </p:cNvPr>
          <p:cNvCxnSpPr>
            <a:stCxn id="12" idx="1"/>
            <a:endCxn id="10" idx="0"/>
          </p:cNvCxnSpPr>
          <p:nvPr/>
        </p:nvCxnSpPr>
        <p:spPr>
          <a:xfrm rot="10800000" flipV="1">
            <a:off x="3088201" y="1180716"/>
            <a:ext cx="930851" cy="826343"/>
          </a:xfrm>
          <a:prstGeom prst="bentConnector2">
            <a:avLst/>
          </a:prstGeom>
          <a:ln w="12700" cap="flat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79B6A177-077F-567A-B004-424B3C3C50B0}"/>
              </a:ext>
            </a:extLst>
          </p:cNvPr>
          <p:cNvCxnSpPr>
            <a:stCxn id="10" idx="2"/>
            <a:endCxn id="82" idx="1"/>
          </p:cNvCxnSpPr>
          <p:nvPr/>
        </p:nvCxnSpPr>
        <p:spPr>
          <a:xfrm rot="16200000" flipH="1">
            <a:off x="3144454" y="2702973"/>
            <a:ext cx="822894" cy="935403"/>
          </a:xfrm>
          <a:prstGeom prst="bentConnector2">
            <a:avLst/>
          </a:prstGeom>
          <a:ln w="12700" cap="flat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73F136D-6DA9-AB03-928A-5F58CD8D2B66}"/>
              </a:ext>
            </a:extLst>
          </p:cNvPr>
          <p:cNvCxnSpPr>
            <a:stCxn id="12" idx="0"/>
            <a:endCxn id="72" idx="0"/>
          </p:cNvCxnSpPr>
          <p:nvPr/>
        </p:nvCxnSpPr>
        <p:spPr>
          <a:xfrm rot="16200000" flipH="1" flipV="1">
            <a:off x="1468827" y="923159"/>
            <a:ext cx="3744397" cy="3507343"/>
          </a:xfrm>
          <a:prstGeom prst="bentConnector3">
            <a:avLst>
              <a:gd name="adj1" fmla="val -6105"/>
            </a:avLst>
          </a:prstGeom>
          <a:ln w="12700">
            <a:solidFill>
              <a:schemeClr val="accent6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58966694-7617-56FD-4051-5BBAA9C1574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701324" y="2383144"/>
            <a:ext cx="311230" cy="2165886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FDB3452-DB7E-448D-7CBC-264279A1FA3B}"/>
              </a:ext>
            </a:extLst>
          </p:cNvPr>
          <p:cNvCxnSpPr>
            <a:cxnSpLocks/>
            <a:stCxn id="82" idx="3"/>
            <a:endCxn id="14" idx="1"/>
          </p:cNvCxnSpPr>
          <p:nvPr/>
        </p:nvCxnSpPr>
        <p:spPr>
          <a:xfrm>
            <a:off x="6174894" y="3582122"/>
            <a:ext cx="1257968" cy="13429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E8F290E-D094-E2BE-8938-C0F17DD03A9E}"/>
              </a:ext>
            </a:extLst>
          </p:cNvPr>
          <p:cNvSpPr txBox="1"/>
          <p:nvPr/>
        </p:nvSpPr>
        <p:spPr>
          <a:xfrm rot="5400000">
            <a:off x="8192851" y="289163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loads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04D391A-E6DF-3F68-B3BB-00D45D72DAB9}"/>
              </a:ext>
            </a:extLst>
          </p:cNvPr>
          <p:cNvSpPr txBox="1"/>
          <p:nvPr/>
        </p:nvSpPr>
        <p:spPr>
          <a:xfrm>
            <a:off x="6260924" y="327587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loads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07A7EE1-3001-0FF4-D3D3-D9F15F0BCD26}"/>
              </a:ext>
            </a:extLst>
          </p:cNvPr>
          <p:cNvSpPr txBox="1"/>
          <p:nvPr/>
        </p:nvSpPr>
        <p:spPr>
          <a:xfrm rot="5400000">
            <a:off x="4959661" y="410884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loads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9F7445-E69D-3543-A4B7-0336323FA1F4}"/>
              </a:ext>
            </a:extLst>
          </p:cNvPr>
          <p:cNvSpPr txBox="1"/>
          <p:nvPr/>
        </p:nvSpPr>
        <p:spPr>
          <a:xfrm>
            <a:off x="3074131" y="315265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loads</a:t>
            </a:r>
            <a:endParaRPr lang="en-US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5F346C-D020-6B49-AE59-913BD1C1E33A}"/>
              </a:ext>
            </a:extLst>
          </p:cNvPr>
          <p:cNvSpPr txBox="1"/>
          <p:nvPr/>
        </p:nvSpPr>
        <p:spPr>
          <a:xfrm rot="5400000">
            <a:off x="1560940" y="3338445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loads</a:t>
            </a:r>
            <a:endParaRPr lang="en-US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C488014-059A-4E85-DAB6-DA6FCDC2DFF8}"/>
              </a:ext>
            </a:extLst>
          </p:cNvPr>
          <p:cNvSpPr txBox="1"/>
          <p:nvPr/>
        </p:nvSpPr>
        <p:spPr>
          <a:xfrm>
            <a:off x="3058836" y="872938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launches</a:t>
            </a:r>
            <a:r>
              <a:rPr lang="de-DE" sz="1400" dirty="0"/>
              <a:t> N</a:t>
            </a:r>
            <a:endParaRPr lang="en-US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7E16CFD-254F-50C2-559A-FEE71944EF8D}"/>
              </a:ext>
            </a:extLst>
          </p:cNvPr>
          <p:cNvSpPr txBox="1"/>
          <p:nvPr/>
        </p:nvSpPr>
        <p:spPr>
          <a:xfrm>
            <a:off x="3058836" y="327434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launches</a:t>
            </a:r>
            <a:r>
              <a:rPr lang="de-DE" sz="1400" dirty="0"/>
              <a:t> 1x</a:t>
            </a:r>
            <a:endParaRPr lang="en-US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9039BFC-168E-E2EA-952E-5D64F39FD6B6}"/>
              </a:ext>
            </a:extLst>
          </p:cNvPr>
          <p:cNvSpPr txBox="1"/>
          <p:nvPr/>
        </p:nvSpPr>
        <p:spPr>
          <a:xfrm rot="5400000">
            <a:off x="4729725" y="213608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launches</a:t>
            </a:r>
            <a:r>
              <a:rPr lang="en-US" sz="1400" dirty="0"/>
              <a:t> 1x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2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Krassnigg</dc:creator>
  <cp:lastModifiedBy>Jan Krassnigg</cp:lastModifiedBy>
  <cp:revision>12</cp:revision>
  <dcterms:created xsi:type="dcterms:W3CDTF">2020-05-29T13:03:01Z</dcterms:created>
  <dcterms:modified xsi:type="dcterms:W3CDTF">2024-10-15T12:57:36Z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2020-05-29T13:20:48Z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7923744e-5d70-48f1-bb96-e29eea267a3a</vt:lpwstr>
  </property>
  <property fmtid="{D5CDD505-2E9C-101B-9397-08002B2CF9AE}" pid="8" name="MSIP_Label_f42aa342-8706-4288-bd11-ebb85995028c_ContentBits">
    <vt:lpwstr>0</vt:lpwstr>
  </property>
</Properties>
</file>