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BD38-26C9-45C3-8A9A-CCF7EE71C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6B78C-6257-4465-80B0-377D6755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C434-0777-454A-A789-C29BC7C0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3836-696C-4C2C-975D-B265681E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D9FD-2689-424A-BDDE-88282CEE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A74F-4A9C-4241-B510-DBF75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B47FC-F71D-4C52-A8B1-313175E8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0106-DCF6-4AEE-9BF7-32F20922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2A26-F40A-40CF-B592-3F81F40B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A9F2-413C-4249-8B62-B75E9FF5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96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F636D-DEF4-4C0C-A194-D8430822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E0B22-8ECE-4419-AB42-813D45A5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ABA4-37B2-4BC1-A351-03E9561D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F3EA-B0BC-4A2D-9375-4C21A61F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27FF-5A09-4549-B5A8-7B9EA036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EA60-1060-4343-9484-7807BCF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C294-AFD9-47EC-A613-032B7C0C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5B4E-20FD-47E8-945B-EEFE04B4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E078-F565-463B-8F77-AA0DD668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8B2C-2D77-4941-B63A-6A11C948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7CD1-49C0-4959-9601-8FCA1CE3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92C9-6062-4F28-9179-9238CFAD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19D0-6BC5-4B9E-9E70-A8F398EF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78CD-7DDE-4949-9B3B-8BA7EAD8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05DA-E941-42E3-80AD-BA089B70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5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8CD2-6512-4BC8-A20A-6DD0BC3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DF66-E1E7-4808-874D-7DBD3DD0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9AAA-AE89-412B-90E5-8383EE74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0878-0282-44D7-826E-6941FBD3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0D64-74CE-42D4-9500-22CF3DC8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44FEF-E4EF-4FFF-B32C-D04D9224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0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5EFA-3F8E-4CD3-B100-8FAFA879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8A5F-62CD-4EEB-952B-3C831598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8182-6DE4-4CD6-973D-DB3024FD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A84E4-31EC-4DE3-857A-9CE83E073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51E47-E476-4867-96AA-549921531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A2E50-2A90-4F29-A742-6047074B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DDA84-D132-4C9D-8739-080DA60E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9433E-5F85-43DE-BC0A-D80B50A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6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88DD-FB7A-4672-B0DE-F36DB3BD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DE2F-6A46-4AC3-982C-C5E71167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8CD4D-6AE0-4B82-A0DD-55391BFC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0AA25-2CF7-4CBD-907D-870A1D81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9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2728A-A036-4B7A-88A4-80561CC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AA50A-DDA8-466E-8634-493BA573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7E9A-325C-467A-927B-4108D7C7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9395-FF42-4E4E-9343-937D909D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0DD3-4EB5-43E8-B33B-C0A54737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62102-42A6-4402-81C7-615F0CB1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95E7-7A5C-434D-B4FB-8FAF0C38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4CA7C-EE1B-4A54-9757-9B462F21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AFB9-331B-456C-89C4-F33C6618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33DC-A72B-45E2-BC2D-3BC2C0EF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29DF2-F74A-4BDC-9CE2-A2703ED84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C058-9CB1-4266-83D9-7EE7AB07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869E-5D14-4B9A-BD6F-78363EB3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B63C-C547-41CA-A08C-85580EE5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FC5D-CDB2-4F79-8119-534ED49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8B063-69FA-4FEC-BDD0-E934901B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B1391-C175-4FC5-B4FA-DA020BCE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6448-4343-4058-AC18-2A6B43E1A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220D-ED97-45F2-A2AD-6A8F999BD772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4EA9-F312-476E-B2DF-6C47E627C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F78B-CAF7-48ED-9110-F68EEFA4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698E-9A02-4927-9FF8-01FFB994F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123B8C33-2D2B-47F8-B86F-CAA15E1388EF}"/>
              </a:ext>
            </a:extLst>
          </p:cNvPr>
          <p:cNvSpPr/>
          <p:nvPr/>
        </p:nvSpPr>
        <p:spPr>
          <a:xfrm>
            <a:off x="1724528" y="1716505"/>
            <a:ext cx="689810" cy="665748"/>
          </a:xfrm>
          <a:prstGeom prst="irregularSeal1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8379E281-1475-414A-ABC6-174D0DC5131B}"/>
              </a:ext>
            </a:extLst>
          </p:cNvPr>
          <p:cNvSpPr/>
          <p:nvPr/>
        </p:nvSpPr>
        <p:spPr>
          <a:xfrm>
            <a:off x="2679032" y="1716505"/>
            <a:ext cx="689810" cy="665748"/>
          </a:xfrm>
          <a:prstGeom prst="irregularSeal1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C66A7C30-6C76-4DD4-8B7F-FBE7D89A8A49}"/>
              </a:ext>
            </a:extLst>
          </p:cNvPr>
          <p:cNvSpPr/>
          <p:nvPr/>
        </p:nvSpPr>
        <p:spPr>
          <a:xfrm>
            <a:off x="3745832" y="1716505"/>
            <a:ext cx="689810" cy="665748"/>
          </a:xfrm>
          <a:prstGeom prst="irregularSeal1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34D11E-FCF5-46F7-A1BA-AEB1987227F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315453" y="721895"/>
            <a:ext cx="1523997" cy="53259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4FF8F0-14F4-423B-86DA-B94B64AB5E3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839450" y="649705"/>
            <a:ext cx="1387645" cy="539816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Video camera">
            <a:extLst>
              <a:ext uri="{FF2B5EF4-FFF2-40B4-BE49-F238E27FC236}">
                <a16:creationId xmlns:a16="http://schemas.microsoft.com/office/drawing/2014/main" id="{E2787A87-19AA-4EF6-8466-1B9A6F05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2881" y="6047871"/>
            <a:ext cx="433137" cy="433137"/>
          </a:xfrm>
          <a:prstGeom prst="rect">
            <a:avLst/>
          </a:prstGeom>
        </p:spPr>
      </p:pic>
      <p:pic>
        <p:nvPicPr>
          <p:cNvPr id="18" name="Graphic 17" descr="Headphones">
            <a:extLst>
              <a:ext uri="{FF2B5EF4-FFF2-40B4-BE49-F238E27FC236}">
                <a16:creationId xmlns:a16="http://schemas.microsoft.com/office/drawing/2014/main" id="{1F83DB1C-0379-401E-A5A8-FBA476D6A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2883" y="2919661"/>
            <a:ext cx="433137" cy="43313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4BA0430-F61F-45B3-8184-65FB89434671}"/>
              </a:ext>
            </a:extLst>
          </p:cNvPr>
          <p:cNvSpPr/>
          <p:nvPr/>
        </p:nvSpPr>
        <p:spPr>
          <a:xfrm>
            <a:off x="1058777" y="1355555"/>
            <a:ext cx="3561347" cy="356134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xplosion: 8 Points 21">
            <a:extLst>
              <a:ext uri="{FF2B5EF4-FFF2-40B4-BE49-F238E27FC236}">
                <a16:creationId xmlns:a16="http://schemas.microsoft.com/office/drawing/2014/main" id="{01345AC5-CF9E-4EDF-9C65-AEB68EE44869}"/>
              </a:ext>
            </a:extLst>
          </p:cNvPr>
          <p:cNvSpPr/>
          <p:nvPr/>
        </p:nvSpPr>
        <p:spPr>
          <a:xfrm>
            <a:off x="713872" y="1716505"/>
            <a:ext cx="689810" cy="665748"/>
          </a:xfrm>
          <a:prstGeom prst="irregularSeal1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BA9D73D2-4AE7-441F-BCC7-34260C32BEFC}"/>
              </a:ext>
            </a:extLst>
          </p:cNvPr>
          <p:cNvSpPr/>
          <p:nvPr/>
        </p:nvSpPr>
        <p:spPr>
          <a:xfrm>
            <a:off x="4724394" y="1716505"/>
            <a:ext cx="689810" cy="665748"/>
          </a:xfrm>
          <a:prstGeom prst="irregularSeal1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99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Krassnigg</dc:creator>
  <cp:lastModifiedBy>Jan Krassnigg</cp:lastModifiedBy>
  <cp:revision>1</cp:revision>
  <dcterms:created xsi:type="dcterms:W3CDTF">2020-07-01T20:47:26Z</dcterms:created>
  <dcterms:modified xsi:type="dcterms:W3CDTF">2020-07-01T20:58:25Z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2020-07-01T20:58:01Z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5569f482-38cc-4cec-bf99-e8a86e70532b</vt:lpwstr>
  </property>
  <property fmtid="{D5CDD505-2E9C-101B-9397-08002B2CF9AE}" pid="8" name="MSIP_Label_f42aa342-8706-4288-bd11-ebb85995028c_ContentBits">
    <vt:lpwstr>0</vt:lpwstr>
  </property>
</Properties>
</file>